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301" r:id="rId2"/>
    <p:sldId id="259" r:id="rId3"/>
    <p:sldId id="260" r:id="rId4"/>
    <p:sldId id="263" r:id="rId5"/>
    <p:sldId id="266" r:id="rId6"/>
    <p:sldId id="297" r:id="rId7"/>
    <p:sldId id="278" r:id="rId8"/>
    <p:sldId id="298" r:id="rId9"/>
    <p:sldId id="280" r:id="rId10"/>
    <p:sldId id="267" r:id="rId11"/>
    <p:sldId id="299" r:id="rId12"/>
    <p:sldId id="261" r:id="rId13"/>
    <p:sldId id="302"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4" autoAdjust="0"/>
    <p:restoredTop sz="94660" autoAdjust="0"/>
  </p:normalViewPr>
  <p:slideViewPr>
    <p:cSldViewPr snapToGrid="0">
      <p:cViewPr varScale="1">
        <p:scale>
          <a:sx n="90" d="100"/>
          <a:sy n="90" d="100"/>
        </p:scale>
        <p:origin x="34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FD021-6A73-488C-8B51-F22DABB8A545}" type="datetimeFigureOut">
              <a:rPr lang="zh-CN" altLang="en-US" smtClean="0"/>
              <a:t>2020/11/11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A0EB4-A529-4335-9B3E-020BB0F9FF75}" type="slidenum">
              <a:rPr lang="zh-CN" altLang="en-US" smtClean="0"/>
              <a:t>‹#›</a:t>
            </a:fld>
            <a:endParaRPr lang="zh-CN" altLang="en-US"/>
          </a:p>
        </p:txBody>
      </p:sp>
    </p:spTree>
    <p:extLst>
      <p:ext uri="{BB962C8B-B14F-4D97-AF65-F5344CB8AC3E}">
        <p14:creationId xmlns:p14="http://schemas.microsoft.com/office/powerpoint/2010/main" val="33519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a:t>
            </a:fld>
            <a:endParaRPr lang="zh-CN" altLang="en-US"/>
          </a:p>
        </p:txBody>
      </p:sp>
    </p:spTree>
    <p:extLst>
      <p:ext uri="{BB962C8B-B14F-4D97-AF65-F5344CB8AC3E}">
        <p14:creationId xmlns:p14="http://schemas.microsoft.com/office/powerpoint/2010/main" val="2921035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10</a:t>
            </a:fld>
            <a:endParaRPr lang="zh-CN" altLang="en-US"/>
          </a:p>
        </p:txBody>
      </p:sp>
    </p:spTree>
    <p:extLst>
      <p:ext uri="{BB962C8B-B14F-4D97-AF65-F5344CB8AC3E}">
        <p14:creationId xmlns:p14="http://schemas.microsoft.com/office/powerpoint/2010/main" val="337902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11</a:t>
            </a:fld>
            <a:endParaRPr lang="zh-CN" altLang="en-US"/>
          </a:p>
        </p:txBody>
      </p:sp>
    </p:spTree>
    <p:extLst>
      <p:ext uri="{BB962C8B-B14F-4D97-AF65-F5344CB8AC3E}">
        <p14:creationId xmlns:p14="http://schemas.microsoft.com/office/powerpoint/2010/main" val="167586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12</a:t>
            </a:fld>
            <a:endParaRPr lang="zh-CN" altLang="en-US"/>
          </a:p>
        </p:txBody>
      </p:sp>
    </p:spTree>
    <p:extLst>
      <p:ext uri="{BB962C8B-B14F-4D97-AF65-F5344CB8AC3E}">
        <p14:creationId xmlns:p14="http://schemas.microsoft.com/office/powerpoint/2010/main" val="135280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13</a:t>
            </a:fld>
            <a:endParaRPr lang="zh-CN" altLang="en-US"/>
          </a:p>
        </p:txBody>
      </p:sp>
    </p:spTree>
    <p:extLst>
      <p:ext uri="{BB962C8B-B14F-4D97-AF65-F5344CB8AC3E}">
        <p14:creationId xmlns:p14="http://schemas.microsoft.com/office/powerpoint/2010/main" val="169609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a:t>
            </a:fld>
            <a:endParaRPr lang="zh-CN" altLang="en-US"/>
          </a:p>
        </p:txBody>
      </p:sp>
    </p:spTree>
    <p:extLst>
      <p:ext uri="{BB962C8B-B14F-4D97-AF65-F5344CB8AC3E}">
        <p14:creationId xmlns:p14="http://schemas.microsoft.com/office/powerpoint/2010/main" val="199031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3</a:t>
            </a:fld>
            <a:endParaRPr lang="zh-CN" altLang="en-US"/>
          </a:p>
        </p:txBody>
      </p:sp>
    </p:spTree>
    <p:extLst>
      <p:ext uri="{BB962C8B-B14F-4D97-AF65-F5344CB8AC3E}">
        <p14:creationId xmlns:p14="http://schemas.microsoft.com/office/powerpoint/2010/main" val="352853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4</a:t>
            </a:fld>
            <a:endParaRPr lang="zh-CN" altLang="en-US"/>
          </a:p>
        </p:txBody>
      </p:sp>
    </p:spTree>
    <p:extLst>
      <p:ext uri="{BB962C8B-B14F-4D97-AF65-F5344CB8AC3E}">
        <p14:creationId xmlns:p14="http://schemas.microsoft.com/office/powerpoint/2010/main" val="277047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5</a:t>
            </a:fld>
            <a:endParaRPr lang="zh-CN" altLang="en-US"/>
          </a:p>
        </p:txBody>
      </p:sp>
    </p:spTree>
    <p:extLst>
      <p:ext uri="{BB962C8B-B14F-4D97-AF65-F5344CB8AC3E}">
        <p14:creationId xmlns:p14="http://schemas.microsoft.com/office/powerpoint/2010/main" val="129870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6</a:t>
            </a:fld>
            <a:endParaRPr lang="zh-CN" altLang="en-US"/>
          </a:p>
        </p:txBody>
      </p:sp>
    </p:spTree>
    <p:extLst>
      <p:ext uri="{BB962C8B-B14F-4D97-AF65-F5344CB8AC3E}">
        <p14:creationId xmlns:p14="http://schemas.microsoft.com/office/powerpoint/2010/main" val="278303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7</a:t>
            </a:fld>
            <a:endParaRPr lang="zh-CN" altLang="en-US"/>
          </a:p>
        </p:txBody>
      </p:sp>
    </p:spTree>
    <p:extLst>
      <p:ext uri="{BB962C8B-B14F-4D97-AF65-F5344CB8AC3E}">
        <p14:creationId xmlns:p14="http://schemas.microsoft.com/office/powerpoint/2010/main" val="285103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8</a:t>
            </a:fld>
            <a:endParaRPr lang="zh-CN" altLang="en-US"/>
          </a:p>
        </p:txBody>
      </p:sp>
    </p:spTree>
    <p:extLst>
      <p:ext uri="{BB962C8B-B14F-4D97-AF65-F5344CB8AC3E}">
        <p14:creationId xmlns:p14="http://schemas.microsoft.com/office/powerpoint/2010/main" val="73747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9</a:t>
            </a:fld>
            <a:endParaRPr lang="zh-CN" altLang="en-US"/>
          </a:p>
        </p:txBody>
      </p:sp>
    </p:spTree>
    <p:extLst>
      <p:ext uri="{BB962C8B-B14F-4D97-AF65-F5344CB8AC3E}">
        <p14:creationId xmlns:p14="http://schemas.microsoft.com/office/powerpoint/2010/main" val="1492626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D89430-7B9A-447A-B98E-4BFADBD7E617}" type="datetimeFigureOut">
              <a:rPr lang="zh-CN" altLang="en-US" smtClean="0"/>
              <a:t>2020/11/11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7814F9-BBE9-48E3-9C5C-39AEFA1A2946}"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158806165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9430-7B9A-447A-B98E-4BFADBD7E617}" type="datetimeFigureOut">
              <a:rPr lang="zh-CN" altLang="en-US" smtClean="0"/>
              <a:t>2020/11/11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14F9-BBE9-48E3-9C5C-39AEFA1A2946}" type="slidenum">
              <a:rPr lang="zh-CN" altLang="en-US" smtClean="0"/>
              <a:t>‹#›</a:t>
            </a:fld>
            <a:endParaRPr lang="zh-CN" altLang="en-US"/>
          </a:p>
        </p:txBody>
      </p:sp>
    </p:spTree>
    <p:extLst>
      <p:ext uri="{BB962C8B-B14F-4D97-AF65-F5344CB8AC3E}">
        <p14:creationId xmlns:p14="http://schemas.microsoft.com/office/powerpoint/2010/main" val="680027647"/>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4.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notesSlide" Target="../notesSlides/notesSlide12.xml"/><Relationship Id="rId5" Type="http://schemas.openxmlformats.org/officeDocument/2006/relationships/tags" Target="../tags/tag25.xml"/><Relationship Id="rId10" Type="http://schemas.openxmlformats.org/officeDocument/2006/relationships/slideLayout" Target="../slideLayouts/slideLayout1.xml"/><Relationship Id="rId4" Type="http://schemas.openxmlformats.org/officeDocument/2006/relationships/tags" Target="../tags/tag24.xml"/><Relationship Id="rId9"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jp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xml"/><Relationship Id="rId7" Type="http://schemas.openxmlformats.org/officeDocument/2006/relationships/notesSlide" Target="../notesSlides/notesSlide5.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3" name="PA_文本框 1"/>
          <p:cNvSpPr txBox="1"/>
          <p:nvPr>
            <p:custDataLst>
              <p:tags r:id="rId1"/>
            </p:custDataLst>
          </p:nvPr>
        </p:nvSpPr>
        <p:spPr>
          <a:xfrm>
            <a:off x="3696435" y="3821936"/>
            <a:ext cx="5032147" cy="923330"/>
          </a:xfrm>
          <a:prstGeom prst="rect">
            <a:avLst/>
          </a:prstGeom>
          <a:noFill/>
        </p:spPr>
        <p:txBody>
          <a:bodyPr wrap="none" rtlCol="0">
            <a:spAutoFit/>
          </a:bodyPr>
          <a:lstStyle/>
          <a:p>
            <a:r>
              <a:rPr lang="zh-CN" altLang="en-US" sz="5400" dirty="0">
                <a:latin typeface="Arial"/>
                <a:ea typeface="微软雅黑"/>
                <a:cs typeface="方正苏新诗柳楷简体-yolan" panose="02000000000000000000" pitchFamily="2" charset="-122"/>
                <a:sym typeface="Arial"/>
              </a:rPr>
              <a:t>无碳小车企划书</a:t>
            </a:r>
          </a:p>
        </p:txBody>
      </p:sp>
      <p:grpSp>
        <p:nvGrpSpPr>
          <p:cNvPr id="6" name="PA_组合 66"/>
          <p:cNvGrpSpPr/>
          <p:nvPr>
            <p:custDataLst>
              <p:tags r:id="rId2"/>
            </p:custDataLst>
          </p:nvPr>
        </p:nvGrpSpPr>
        <p:grpSpPr>
          <a:xfrm>
            <a:off x="8569013" y="6204950"/>
            <a:ext cx="3344164" cy="466096"/>
            <a:chOff x="7637775" y="5530041"/>
            <a:chExt cx="4000129" cy="646029"/>
          </a:xfrm>
        </p:grpSpPr>
        <p:sp>
          <p:nvSpPr>
            <p:cNvPr id="7" name="任意多边形 6"/>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37771 w 2537771"/>
                <a:gd name="connsiteY0" fmla="*/ 13982 h 95004"/>
                <a:gd name="connsiteX1" fmla="*/ 2155807 w 2537771"/>
                <a:gd name="connsiteY1" fmla="*/ 13982 h 95004"/>
                <a:gd name="connsiteX2" fmla="*/ 2086358 w 2537771"/>
                <a:gd name="connsiteY2" fmla="*/ 37131 h 95004"/>
                <a:gd name="connsiteX3" fmla="*/ 1449751 w 2537771"/>
                <a:gd name="connsiteY3" fmla="*/ 60280 h 95004"/>
                <a:gd name="connsiteX4" fmla="*/ 1357153 w 2537771"/>
                <a:gd name="connsiteY4" fmla="*/ 71855 h 95004"/>
                <a:gd name="connsiteX5" fmla="*/ 1276131 w 2537771"/>
                <a:gd name="connsiteY5" fmla="*/ 83430 h 95004"/>
                <a:gd name="connsiteX6" fmla="*/ 813143 w 2537771"/>
                <a:gd name="connsiteY6" fmla="*/ 71855 h 95004"/>
                <a:gd name="connsiteX7" fmla="*/ 743695 w 2537771"/>
                <a:gd name="connsiteY7" fmla="*/ 48706 h 95004"/>
                <a:gd name="connsiteX8" fmla="*/ 708971 w 2537771"/>
                <a:gd name="connsiteY8" fmla="*/ 37131 h 95004"/>
                <a:gd name="connsiteX9" fmla="*/ 222834 w 2537771"/>
                <a:gd name="connsiteY9" fmla="*/ 48706 h 95004"/>
                <a:gd name="connsiteX10" fmla="*/ 188110 w 2537771"/>
                <a:gd name="connsiteY10" fmla="*/ 60280 h 95004"/>
                <a:gd name="connsiteX11" fmla="*/ 164961 w 2537771"/>
                <a:gd name="connsiteY11" fmla="*/ 95004 h 95004"/>
                <a:gd name="connsiteX12" fmla="*/ 0 w 2537771"/>
                <a:gd name="connsiteY12" fmla="*/ 1369 h 95004"/>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22834 w 2537771"/>
                <a:gd name="connsiteY9" fmla="*/ 48706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526070 w 2537771"/>
                <a:gd name="connsiteY8" fmla="*/ 33224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5357"/>
                <a:gd name="connsiteX1" fmla="*/ 2155807 w 2537771"/>
                <a:gd name="connsiteY1" fmla="*/ 13982 h 85357"/>
                <a:gd name="connsiteX2" fmla="*/ 2086358 w 2537771"/>
                <a:gd name="connsiteY2" fmla="*/ 37131 h 85357"/>
                <a:gd name="connsiteX3" fmla="*/ 1449751 w 2537771"/>
                <a:gd name="connsiteY3" fmla="*/ 60280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5357"/>
                <a:gd name="connsiteX1" fmla="*/ 2155807 w 2537771"/>
                <a:gd name="connsiteY1" fmla="*/ 13982 h 85357"/>
                <a:gd name="connsiteX2" fmla="*/ 2086358 w 2537771"/>
                <a:gd name="connsiteY2" fmla="*/ 37131 h 85357"/>
                <a:gd name="connsiteX3" fmla="*/ 1604819 w 2537771"/>
                <a:gd name="connsiteY3" fmla="*/ 72003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3281"/>
                <a:gd name="connsiteX1" fmla="*/ 2155807 w 2537771"/>
                <a:gd name="connsiteY1" fmla="*/ 13982 h 83281"/>
                <a:gd name="connsiteX2" fmla="*/ 2086358 w 2537771"/>
                <a:gd name="connsiteY2" fmla="*/ 37131 h 83281"/>
                <a:gd name="connsiteX3" fmla="*/ 1604819 w 2537771"/>
                <a:gd name="connsiteY3" fmla="*/ 72003 h 83281"/>
                <a:gd name="connsiteX4" fmla="*/ 1365106 w 2537771"/>
                <a:gd name="connsiteY4" fmla="*/ 52317 h 83281"/>
                <a:gd name="connsiteX5" fmla="*/ 1188657 w 2537771"/>
                <a:gd name="connsiteY5" fmla="*/ 71707 h 83281"/>
                <a:gd name="connsiteX6" fmla="*/ 960259 w 2537771"/>
                <a:gd name="connsiteY6" fmla="*/ 79670 h 83281"/>
                <a:gd name="connsiteX7" fmla="*/ 747671 w 2537771"/>
                <a:gd name="connsiteY7" fmla="*/ 60429 h 83281"/>
                <a:gd name="connsiteX8" fmla="*/ 526070 w 2537771"/>
                <a:gd name="connsiteY8" fmla="*/ 33224 h 83281"/>
                <a:gd name="connsiteX9" fmla="*/ 254643 w 2537771"/>
                <a:gd name="connsiteY9" fmla="*/ 72152 h 83281"/>
                <a:gd name="connsiteX10" fmla="*/ 180158 w 2537771"/>
                <a:gd name="connsiteY10" fmla="*/ 48557 h 83281"/>
                <a:gd name="connsiteX11" fmla="*/ 93392 w 2537771"/>
                <a:gd name="connsiteY11" fmla="*/ 83281 h 83281"/>
                <a:gd name="connsiteX12" fmla="*/ 0 w 2537771"/>
                <a:gd name="connsiteY12" fmla="*/ 1369 h 83281"/>
                <a:gd name="connsiteX0" fmla="*/ 2537771 w 2537771"/>
                <a:gd name="connsiteY0" fmla="*/ 12613 h 81912"/>
                <a:gd name="connsiteX1" fmla="*/ 2191592 w 2537771"/>
                <a:gd name="connsiteY1" fmla="*/ 39967 h 81912"/>
                <a:gd name="connsiteX2" fmla="*/ 2086358 w 2537771"/>
                <a:gd name="connsiteY2" fmla="*/ 35762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81912"/>
                <a:gd name="connsiteX1" fmla="*/ 2191592 w 2537771"/>
                <a:gd name="connsiteY1" fmla="*/ 39967 h 81912"/>
                <a:gd name="connsiteX2" fmla="*/ 2054548 w 2537771"/>
                <a:gd name="connsiteY2" fmla="*/ 27946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79392"/>
                <a:gd name="connsiteX1" fmla="*/ 2191592 w 2537771"/>
                <a:gd name="connsiteY1" fmla="*/ 39967 h 79392"/>
                <a:gd name="connsiteX2" fmla="*/ 2054548 w 2537771"/>
                <a:gd name="connsiteY2" fmla="*/ 27946 h 79392"/>
                <a:gd name="connsiteX3" fmla="*/ 1604819 w 2537771"/>
                <a:gd name="connsiteY3" fmla="*/ 70634 h 79392"/>
                <a:gd name="connsiteX4" fmla="*/ 1365106 w 2537771"/>
                <a:gd name="connsiteY4" fmla="*/ 50948 h 79392"/>
                <a:gd name="connsiteX5" fmla="*/ 1188657 w 2537771"/>
                <a:gd name="connsiteY5" fmla="*/ 70338 h 79392"/>
                <a:gd name="connsiteX6" fmla="*/ 960259 w 2537771"/>
                <a:gd name="connsiteY6" fmla="*/ 78301 h 79392"/>
                <a:gd name="connsiteX7" fmla="*/ 747671 w 2537771"/>
                <a:gd name="connsiteY7" fmla="*/ 59060 h 79392"/>
                <a:gd name="connsiteX8" fmla="*/ 526070 w 2537771"/>
                <a:gd name="connsiteY8" fmla="*/ 31855 h 79392"/>
                <a:gd name="connsiteX9" fmla="*/ 254643 w 2537771"/>
                <a:gd name="connsiteY9" fmla="*/ 70783 h 79392"/>
                <a:gd name="connsiteX10" fmla="*/ 180158 w 2537771"/>
                <a:gd name="connsiteY10" fmla="*/ 47188 h 79392"/>
                <a:gd name="connsiteX11" fmla="*/ 105320 w 2537771"/>
                <a:gd name="connsiteY11" fmla="*/ 62373 h 79392"/>
                <a:gd name="connsiteX12" fmla="*/ 0 w 2537771"/>
                <a:gd name="connsiteY12" fmla="*/ 0 h 7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sp>
        <p:nvSpPr>
          <p:cNvPr id="9" name="PA_文本框 63"/>
          <p:cNvSpPr txBox="1"/>
          <p:nvPr>
            <p:custDataLst>
              <p:tags r:id="rId3"/>
            </p:custDataLst>
          </p:nvPr>
        </p:nvSpPr>
        <p:spPr>
          <a:xfrm>
            <a:off x="8728582" y="5993860"/>
            <a:ext cx="2069797" cy="415498"/>
          </a:xfrm>
          <a:prstGeom prst="rect">
            <a:avLst/>
          </a:prstGeom>
          <a:noFill/>
        </p:spPr>
        <p:txBody>
          <a:bodyPr wrap="none" rtlCol="0">
            <a:spAutoFit/>
          </a:bodyPr>
          <a:lstStyle/>
          <a:p>
            <a:r>
              <a:rPr lang="zh-CN" altLang="en-US" sz="2100" dirty="0">
                <a:latin typeface="Arial"/>
                <a:ea typeface="微软雅黑"/>
                <a:cs typeface="方正苏新诗柳楷简体-yolan" panose="02000000000000000000" pitchFamily="2" charset="-122"/>
                <a:sym typeface="Arial"/>
              </a:rPr>
              <a:t>主讲人：冯辰宇</a:t>
            </a:r>
          </a:p>
        </p:txBody>
      </p:sp>
    </p:spTree>
    <p:extLst>
      <p:ext uri="{BB962C8B-B14F-4D97-AF65-F5344CB8AC3E}">
        <p14:creationId xmlns:p14="http://schemas.microsoft.com/office/powerpoint/2010/main" val="95758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950" autoRev="1" fill="hold">
                                          <p:stCondLst>
                                            <p:cond delay="0"/>
                                          </p:stCondLst>
                                        </p:cTn>
                                        <p:tgtEl>
                                          <p:spTgt spid="3"/>
                                        </p:tgtEl>
                                        <p:attrNameLst>
                                          <p:attrName>ppt_w</p:attrName>
                                        </p:attrNameLst>
                                      </p:cBhvr>
                                    </p:anim>
                                    <p:anim by="(#ppt_w*0.50)" calcmode="lin" valueType="num">
                                      <p:cBhvr>
                                        <p:cTn id="8" dur="950" decel="50000" autoRev="1" fill="hold">
                                          <p:stCondLst>
                                            <p:cond delay="0"/>
                                          </p:stCondLst>
                                        </p:cTn>
                                        <p:tgtEl>
                                          <p:spTgt spid="3"/>
                                        </p:tgtEl>
                                        <p:attrNameLst>
                                          <p:attrName>ppt_x</p:attrName>
                                        </p:attrNameLst>
                                      </p:cBhvr>
                                    </p:anim>
                                    <p:anim from="(-#ppt_h/2)" to="(#ppt_y)" calcmode="lin" valueType="num">
                                      <p:cBhvr>
                                        <p:cTn id="9" dur="1900" fill="hold">
                                          <p:stCondLst>
                                            <p:cond delay="0"/>
                                          </p:stCondLst>
                                        </p:cTn>
                                        <p:tgtEl>
                                          <p:spTgt spid="3"/>
                                        </p:tgtEl>
                                        <p:attrNameLst>
                                          <p:attrName>ppt_y</p:attrName>
                                        </p:attrNameLst>
                                      </p:cBhvr>
                                    </p:anim>
                                    <p:animRot by="21600000">
                                      <p:cBhvr>
                                        <p:cTn id="10" dur="1900" fill="hold">
                                          <p:stCondLst>
                                            <p:cond delay="0"/>
                                          </p:stCondLst>
                                        </p:cTn>
                                        <p:tgtEl>
                                          <p:spTgt spid="3"/>
                                        </p:tgtEl>
                                        <p:attrNameLst>
                                          <p:attrName>r</p:attrName>
                                        </p:attrNameLst>
                                      </p:cBhvr>
                                    </p:animRot>
                                  </p:childTnLst>
                                </p:cTn>
                              </p:par>
                            </p:childTnLst>
                          </p:cTn>
                        </p:par>
                        <p:par>
                          <p:cTn id="11" fill="hold">
                            <p:stCondLst>
                              <p:cond delay="304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3540"/>
                            </p:stCondLst>
                            <p:childTnLst>
                              <p:par>
                                <p:cTn id="16" presetID="26" presetClass="entr" presetSubtype="0" fill="hold" grpId="0" nodeType="afterEffect">
                                  <p:stCondLst>
                                    <p:cond delay="0"/>
                                  </p:stCondLst>
                                  <p:iterate type="lt">
                                    <p:tmPct val="8000"/>
                                  </p:iterate>
                                  <p:childTnLst>
                                    <p:set>
                                      <p:cBhvr>
                                        <p:cTn id="17" dur="1" fill="hold">
                                          <p:stCondLst>
                                            <p:cond delay="0"/>
                                          </p:stCondLst>
                                        </p:cTn>
                                        <p:tgtEl>
                                          <p:spTgt spid="9"/>
                                        </p:tgtEl>
                                        <p:attrNameLst>
                                          <p:attrName>style.visibility</p:attrName>
                                        </p:attrNameLst>
                                      </p:cBhvr>
                                      <p:to>
                                        <p:strVal val="visible"/>
                                      </p:to>
                                    </p:set>
                                    <p:animEffect transition="in" filter="wipe(down)">
                                      <p:cBhvr>
                                        <p:cTn id="18" dur="290">
                                          <p:stCondLst>
                                            <p:cond delay="0"/>
                                          </p:stCondLst>
                                        </p:cTn>
                                        <p:tgtEl>
                                          <p:spTgt spid="9"/>
                                        </p:tgtEl>
                                      </p:cBhvr>
                                    </p:animEffect>
                                    <p:anim calcmode="lin" valueType="num">
                                      <p:cBhvr>
                                        <p:cTn id="19"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24" dur="13">
                                          <p:stCondLst>
                                            <p:cond delay="325"/>
                                          </p:stCondLst>
                                        </p:cTn>
                                        <p:tgtEl>
                                          <p:spTgt spid="9"/>
                                        </p:tgtEl>
                                      </p:cBhvr>
                                      <p:to x="100000" y="60000"/>
                                    </p:animScale>
                                    <p:animScale>
                                      <p:cBhvr>
                                        <p:cTn id="25" dur="83" decel="50000">
                                          <p:stCondLst>
                                            <p:cond delay="338"/>
                                          </p:stCondLst>
                                        </p:cTn>
                                        <p:tgtEl>
                                          <p:spTgt spid="9"/>
                                        </p:tgtEl>
                                      </p:cBhvr>
                                      <p:to x="100000" y="100000"/>
                                    </p:animScale>
                                    <p:animScale>
                                      <p:cBhvr>
                                        <p:cTn id="26" dur="13">
                                          <p:stCondLst>
                                            <p:cond delay="656"/>
                                          </p:stCondLst>
                                        </p:cTn>
                                        <p:tgtEl>
                                          <p:spTgt spid="9"/>
                                        </p:tgtEl>
                                      </p:cBhvr>
                                      <p:to x="100000" y="80000"/>
                                    </p:animScale>
                                    <p:animScale>
                                      <p:cBhvr>
                                        <p:cTn id="27" dur="83" decel="50000">
                                          <p:stCondLst>
                                            <p:cond delay="669"/>
                                          </p:stCondLst>
                                        </p:cTn>
                                        <p:tgtEl>
                                          <p:spTgt spid="9"/>
                                        </p:tgtEl>
                                      </p:cBhvr>
                                      <p:to x="100000" y="100000"/>
                                    </p:animScale>
                                    <p:animScale>
                                      <p:cBhvr>
                                        <p:cTn id="28" dur="13">
                                          <p:stCondLst>
                                            <p:cond delay="821"/>
                                          </p:stCondLst>
                                        </p:cTn>
                                        <p:tgtEl>
                                          <p:spTgt spid="9"/>
                                        </p:tgtEl>
                                      </p:cBhvr>
                                      <p:to x="100000" y="90000"/>
                                    </p:animScale>
                                    <p:animScale>
                                      <p:cBhvr>
                                        <p:cTn id="29" dur="83" decel="50000">
                                          <p:stCondLst>
                                            <p:cond delay="834"/>
                                          </p:stCondLst>
                                        </p:cTn>
                                        <p:tgtEl>
                                          <p:spTgt spid="9"/>
                                        </p:tgtEl>
                                      </p:cBhvr>
                                      <p:to x="100000" y="100000"/>
                                    </p:animScale>
                                    <p:animScale>
                                      <p:cBhvr>
                                        <p:cTn id="30" dur="13">
                                          <p:stCondLst>
                                            <p:cond delay="904"/>
                                          </p:stCondLst>
                                        </p:cTn>
                                        <p:tgtEl>
                                          <p:spTgt spid="9"/>
                                        </p:tgtEl>
                                      </p:cBhvr>
                                      <p:to x="100000" y="95000"/>
                                    </p:animScale>
                                    <p:animScale>
                                      <p:cBhvr>
                                        <p:cTn id="31"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7222582" y="1759623"/>
            <a:ext cx="1843304" cy="1864952"/>
            <a:chOff x="5859450" y="629949"/>
            <a:chExt cx="1843304" cy="1864952"/>
          </a:xfrm>
        </p:grpSpPr>
        <p:grpSp>
          <p:nvGrpSpPr>
            <p:cNvPr id="48" name="组合 47"/>
            <p:cNvGrpSpPr/>
            <p:nvPr/>
          </p:nvGrpSpPr>
          <p:grpSpPr>
            <a:xfrm>
              <a:off x="5859450" y="629949"/>
              <a:ext cx="1843304" cy="1864952"/>
              <a:chOff x="5859450" y="629949"/>
              <a:chExt cx="1843304" cy="1864952"/>
            </a:xfrm>
          </p:grpSpPr>
          <p:sp>
            <p:nvSpPr>
              <p:cNvPr id="52" name="Oval 24"/>
              <p:cNvSpPr>
                <a:spLocks noChangeArrowheads="1"/>
              </p:cNvSpPr>
              <p:nvPr/>
            </p:nvSpPr>
            <p:spPr bwMode="auto">
              <a:xfrm>
                <a:off x="6605214" y="1397361"/>
                <a:ext cx="1097540" cy="1097540"/>
              </a:xfrm>
              <a:prstGeom prst="ellipse">
                <a:avLst/>
              </a:prstGeom>
              <a:blipFill>
                <a:blip r:embed="rId3">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53" name="Oval 25"/>
              <p:cNvSpPr>
                <a:spLocks noChangeArrowheads="1"/>
              </p:cNvSpPr>
              <p:nvPr/>
            </p:nvSpPr>
            <p:spPr bwMode="auto">
              <a:xfrm>
                <a:off x="5859450" y="629949"/>
                <a:ext cx="745765" cy="745765"/>
              </a:xfrm>
              <a:prstGeom prst="ellipse">
                <a:avLst/>
              </a:prstGeom>
              <a:blipFill>
                <a:blip r:embed="rId3">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54" name="Freeform 26"/>
              <p:cNvSpPr>
                <a:spLocks/>
              </p:cNvSpPr>
              <p:nvPr/>
            </p:nvSpPr>
            <p:spPr bwMode="auto">
              <a:xfrm>
                <a:off x="6203649" y="982807"/>
                <a:ext cx="921111" cy="921111"/>
              </a:xfrm>
              <a:custGeom>
                <a:avLst/>
                <a:gdLst>
                  <a:gd name="T0" fmla="*/ 565 w 1289"/>
                  <a:gd name="T1" fmla="*/ 1289 h 1289"/>
                  <a:gd name="T2" fmla="*/ 0 w 1289"/>
                  <a:gd name="T3" fmla="*/ 549 h 1289"/>
                  <a:gd name="T4" fmla="*/ 562 w 1289"/>
                  <a:gd name="T5" fmla="*/ 0 h 1289"/>
                  <a:gd name="T6" fmla="*/ 1289 w 1289"/>
                  <a:gd name="T7" fmla="*/ 582 h 1289"/>
                  <a:gd name="T8" fmla="*/ 565 w 1289"/>
                  <a:gd name="T9" fmla="*/ 1289 h 1289"/>
                </a:gdLst>
                <a:ahLst/>
                <a:cxnLst>
                  <a:cxn ang="0">
                    <a:pos x="T0" y="T1"/>
                  </a:cxn>
                  <a:cxn ang="0">
                    <a:pos x="T2" y="T3"/>
                  </a:cxn>
                  <a:cxn ang="0">
                    <a:pos x="T4" y="T5"/>
                  </a:cxn>
                  <a:cxn ang="0">
                    <a:pos x="T6" y="T7"/>
                  </a:cxn>
                  <a:cxn ang="0">
                    <a:pos x="T8" y="T9"/>
                  </a:cxn>
                </a:cxnLst>
                <a:rect l="0" t="0" r="r" b="b"/>
                <a:pathLst>
                  <a:path w="1289" h="1289">
                    <a:moveTo>
                      <a:pt x="565" y="1289"/>
                    </a:moveTo>
                    <a:cubicBezTo>
                      <a:pt x="609" y="736"/>
                      <a:pt x="376" y="579"/>
                      <a:pt x="0" y="549"/>
                    </a:cubicBezTo>
                    <a:cubicBezTo>
                      <a:pt x="562" y="0"/>
                      <a:pt x="562" y="0"/>
                      <a:pt x="562" y="0"/>
                    </a:cubicBezTo>
                    <a:cubicBezTo>
                      <a:pt x="583" y="376"/>
                      <a:pt x="735" y="613"/>
                      <a:pt x="1289" y="582"/>
                    </a:cubicBezTo>
                    <a:lnTo>
                      <a:pt x="565" y="1289"/>
                    </a:lnTo>
                    <a:close/>
                  </a:path>
                </a:pathLst>
              </a:custGeom>
              <a:blipFill>
                <a:blip r:embed="rId3">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sp>
          <p:nvSpPr>
            <p:cNvPr id="49" name="Freeform 38"/>
            <p:cNvSpPr>
              <a:spLocks noEditPoints="1"/>
            </p:cNvSpPr>
            <p:nvPr/>
          </p:nvSpPr>
          <p:spPr bwMode="auto">
            <a:xfrm>
              <a:off x="6034797" y="873486"/>
              <a:ext cx="186170" cy="255443"/>
            </a:xfrm>
            <a:custGeom>
              <a:avLst/>
              <a:gdLst>
                <a:gd name="T0" fmla="*/ 130 w 260"/>
                <a:gd name="T1" fmla="*/ 0 h 358"/>
                <a:gd name="T2" fmla="*/ 174 w 260"/>
                <a:gd name="T3" fmla="*/ 7 h 358"/>
                <a:gd name="T4" fmla="*/ 208 w 260"/>
                <a:gd name="T5" fmla="*/ 25 h 358"/>
                <a:gd name="T6" fmla="*/ 233 w 260"/>
                <a:gd name="T7" fmla="*/ 54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3 w 260"/>
                <a:gd name="T19" fmla="*/ 303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8 w 260"/>
                <a:gd name="T31" fmla="*/ 303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8 w 260"/>
                <a:gd name="T43" fmla="*/ 54 h 358"/>
                <a:gd name="T44" fmla="*/ 52 w 260"/>
                <a:gd name="T45" fmla="*/ 25 h 358"/>
                <a:gd name="T46" fmla="*/ 86 w 260"/>
                <a:gd name="T47" fmla="*/ 7 h 358"/>
                <a:gd name="T48" fmla="*/ 130 w 260"/>
                <a:gd name="T49" fmla="*/ 0 h 358"/>
                <a:gd name="T50" fmla="*/ 130 w 260"/>
                <a:gd name="T51" fmla="*/ 46 h 358"/>
                <a:gd name="T52" fmla="*/ 105 w 260"/>
                <a:gd name="T53" fmla="*/ 52 h 358"/>
                <a:gd name="T54" fmla="*/ 88 w 260"/>
                <a:gd name="T55" fmla="*/ 67 h 358"/>
                <a:gd name="T56" fmla="*/ 76 w 260"/>
                <a:gd name="T57" fmla="*/ 89 h 358"/>
                <a:gd name="T58" fmla="*/ 69 w 260"/>
                <a:gd name="T59" fmla="*/ 116 h 358"/>
                <a:gd name="T60" fmla="*/ 66 w 260"/>
                <a:gd name="T61" fmla="*/ 147 h 358"/>
                <a:gd name="T62" fmla="*/ 65 w 260"/>
                <a:gd name="T63" fmla="*/ 179 h 358"/>
                <a:gd name="T64" fmla="*/ 66 w 260"/>
                <a:gd name="T65" fmla="*/ 210 h 358"/>
                <a:gd name="T66" fmla="*/ 69 w 260"/>
                <a:gd name="T67" fmla="*/ 241 h 358"/>
                <a:gd name="T68" fmla="*/ 76 w 260"/>
                <a:gd name="T69" fmla="*/ 268 h 358"/>
                <a:gd name="T70" fmla="*/ 88 w 260"/>
                <a:gd name="T71" fmla="*/ 290 h 358"/>
                <a:gd name="T72" fmla="*/ 105 w 260"/>
                <a:gd name="T73" fmla="*/ 305 h 358"/>
                <a:gd name="T74" fmla="*/ 130 w 260"/>
                <a:gd name="T75" fmla="*/ 311 h 358"/>
                <a:gd name="T76" fmla="*/ 155 w 260"/>
                <a:gd name="T77" fmla="*/ 305 h 358"/>
                <a:gd name="T78" fmla="*/ 173 w 260"/>
                <a:gd name="T79" fmla="*/ 290 h 358"/>
                <a:gd name="T80" fmla="*/ 184 w 260"/>
                <a:gd name="T81" fmla="*/ 268 h 358"/>
                <a:gd name="T82" fmla="*/ 191 w 260"/>
                <a:gd name="T83" fmla="*/ 241 h 358"/>
                <a:gd name="T84" fmla="*/ 194 w 260"/>
                <a:gd name="T85" fmla="*/ 210 h 358"/>
                <a:gd name="T86" fmla="*/ 195 w 260"/>
                <a:gd name="T87" fmla="*/ 179 h 358"/>
                <a:gd name="T88" fmla="*/ 194 w 260"/>
                <a:gd name="T89" fmla="*/ 147 h 358"/>
                <a:gd name="T90" fmla="*/ 191 w 260"/>
                <a:gd name="T91" fmla="*/ 116 h 358"/>
                <a:gd name="T92" fmla="*/ 184 w 260"/>
                <a:gd name="T93" fmla="*/ 89 h 358"/>
                <a:gd name="T94" fmla="*/ 173 w 260"/>
                <a:gd name="T95" fmla="*/ 67 h 358"/>
                <a:gd name="T96" fmla="*/ 155 w 260"/>
                <a:gd name="T97" fmla="*/ 52 h 358"/>
                <a:gd name="T98" fmla="*/ 130 w 260"/>
                <a:gd name="T99"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2" y="2"/>
                    <a:pt x="174" y="7"/>
                  </a:cubicBezTo>
                  <a:cubicBezTo>
                    <a:pt x="187" y="11"/>
                    <a:pt x="199" y="17"/>
                    <a:pt x="208" y="25"/>
                  </a:cubicBezTo>
                  <a:cubicBezTo>
                    <a:pt x="218" y="33"/>
                    <a:pt x="226" y="43"/>
                    <a:pt x="233" y="54"/>
                  </a:cubicBezTo>
                  <a:cubicBezTo>
                    <a:pt x="239" y="65"/>
                    <a:pt x="245" y="77"/>
                    <a:pt x="249" y="91"/>
                  </a:cubicBezTo>
                  <a:cubicBezTo>
                    <a:pt x="253" y="104"/>
                    <a:pt x="256" y="118"/>
                    <a:pt x="257" y="133"/>
                  </a:cubicBezTo>
                  <a:cubicBezTo>
                    <a:pt x="259" y="148"/>
                    <a:pt x="260" y="163"/>
                    <a:pt x="260" y="179"/>
                  </a:cubicBezTo>
                  <a:cubicBezTo>
                    <a:pt x="260" y="194"/>
                    <a:pt x="259" y="210"/>
                    <a:pt x="257" y="225"/>
                  </a:cubicBezTo>
                  <a:cubicBezTo>
                    <a:pt x="256" y="239"/>
                    <a:pt x="253" y="254"/>
                    <a:pt x="249" y="267"/>
                  </a:cubicBezTo>
                  <a:cubicBezTo>
                    <a:pt x="245" y="280"/>
                    <a:pt x="239" y="292"/>
                    <a:pt x="233" y="303"/>
                  </a:cubicBezTo>
                  <a:cubicBezTo>
                    <a:pt x="226" y="314"/>
                    <a:pt x="218" y="324"/>
                    <a:pt x="208" y="332"/>
                  </a:cubicBezTo>
                  <a:cubicBezTo>
                    <a:pt x="199" y="340"/>
                    <a:pt x="187" y="346"/>
                    <a:pt x="174" y="351"/>
                  </a:cubicBezTo>
                  <a:cubicBezTo>
                    <a:pt x="162" y="355"/>
                    <a:pt x="147" y="358"/>
                    <a:pt x="130" y="358"/>
                  </a:cubicBezTo>
                  <a:cubicBezTo>
                    <a:pt x="114" y="358"/>
                    <a:pt x="99" y="355"/>
                    <a:pt x="86" y="351"/>
                  </a:cubicBezTo>
                  <a:cubicBezTo>
                    <a:pt x="73" y="346"/>
                    <a:pt x="61" y="340"/>
                    <a:pt x="52" y="332"/>
                  </a:cubicBezTo>
                  <a:cubicBezTo>
                    <a:pt x="42" y="324"/>
                    <a:pt x="34" y="314"/>
                    <a:pt x="28" y="303"/>
                  </a:cubicBezTo>
                  <a:cubicBezTo>
                    <a:pt x="21" y="292"/>
                    <a:pt x="16" y="280"/>
                    <a:pt x="11" y="267"/>
                  </a:cubicBezTo>
                  <a:cubicBezTo>
                    <a:pt x="7" y="254"/>
                    <a:pt x="4" y="239"/>
                    <a:pt x="3" y="225"/>
                  </a:cubicBezTo>
                  <a:cubicBezTo>
                    <a:pt x="1" y="210"/>
                    <a:pt x="0" y="194"/>
                    <a:pt x="0" y="179"/>
                  </a:cubicBezTo>
                  <a:cubicBezTo>
                    <a:pt x="0" y="163"/>
                    <a:pt x="1" y="148"/>
                    <a:pt x="3" y="133"/>
                  </a:cubicBezTo>
                  <a:cubicBezTo>
                    <a:pt x="4" y="118"/>
                    <a:pt x="7" y="104"/>
                    <a:pt x="11" y="91"/>
                  </a:cubicBezTo>
                  <a:cubicBezTo>
                    <a:pt x="16" y="77"/>
                    <a:pt x="21" y="65"/>
                    <a:pt x="28" y="54"/>
                  </a:cubicBezTo>
                  <a:cubicBezTo>
                    <a:pt x="34" y="43"/>
                    <a:pt x="42" y="33"/>
                    <a:pt x="52" y="25"/>
                  </a:cubicBezTo>
                  <a:cubicBezTo>
                    <a:pt x="61" y="17"/>
                    <a:pt x="73" y="11"/>
                    <a:pt x="86" y="7"/>
                  </a:cubicBezTo>
                  <a:cubicBezTo>
                    <a:pt x="99" y="2"/>
                    <a:pt x="113" y="0"/>
                    <a:pt x="130" y="0"/>
                  </a:cubicBezTo>
                  <a:close/>
                  <a:moveTo>
                    <a:pt x="130" y="46"/>
                  </a:moveTo>
                  <a:cubicBezTo>
                    <a:pt x="121" y="46"/>
                    <a:pt x="112" y="48"/>
                    <a:pt x="105" y="52"/>
                  </a:cubicBezTo>
                  <a:cubicBezTo>
                    <a:pt x="99" y="55"/>
                    <a:pt x="93" y="60"/>
                    <a:pt x="88" y="67"/>
                  </a:cubicBezTo>
                  <a:cubicBezTo>
                    <a:pt x="83" y="73"/>
                    <a:pt x="79" y="81"/>
                    <a:pt x="76" y="89"/>
                  </a:cubicBezTo>
                  <a:cubicBezTo>
                    <a:pt x="73" y="98"/>
                    <a:pt x="71" y="107"/>
                    <a:pt x="69" y="116"/>
                  </a:cubicBezTo>
                  <a:cubicBezTo>
                    <a:pt x="68" y="126"/>
                    <a:pt x="67" y="136"/>
                    <a:pt x="66" y="147"/>
                  </a:cubicBezTo>
                  <a:cubicBezTo>
                    <a:pt x="65" y="158"/>
                    <a:pt x="65" y="168"/>
                    <a:pt x="65" y="179"/>
                  </a:cubicBezTo>
                  <a:cubicBezTo>
                    <a:pt x="65" y="189"/>
                    <a:pt x="65" y="200"/>
                    <a:pt x="66" y="210"/>
                  </a:cubicBezTo>
                  <a:cubicBezTo>
                    <a:pt x="67" y="221"/>
                    <a:pt x="68" y="231"/>
                    <a:pt x="69" y="241"/>
                  </a:cubicBezTo>
                  <a:cubicBezTo>
                    <a:pt x="71" y="251"/>
                    <a:pt x="73" y="260"/>
                    <a:pt x="76" y="268"/>
                  </a:cubicBezTo>
                  <a:cubicBezTo>
                    <a:pt x="79" y="277"/>
                    <a:pt x="83" y="284"/>
                    <a:pt x="88" y="290"/>
                  </a:cubicBezTo>
                  <a:cubicBezTo>
                    <a:pt x="93" y="297"/>
                    <a:pt x="99" y="302"/>
                    <a:pt x="105" y="305"/>
                  </a:cubicBezTo>
                  <a:cubicBezTo>
                    <a:pt x="112" y="309"/>
                    <a:pt x="121" y="311"/>
                    <a:pt x="130" y="311"/>
                  </a:cubicBezTo>
                  <a:cubicBezTo>
                    <a:pt x="140" y="311"/>
                    <a:pt x="148" y="309"/>
                    <a:pt x="155" y="305"/>
                  </a:cubicBezTo>
                  <a:cubicBezTo>
                    <a:pt x="162" y="302"/>
                    <a:pt x="168" y="297"/>
                    <a:pt x="173" y="290"/>
                  </a:cubicBezTo>
                  <a:cubicBezTo>
                    <a:pt x="177" y="284"/>
                    <a:pt x="181" y="277"/>
                    <a:pt x="184" y="268"/>
                  </a:cubicBezTo>
                  <a:cubicBezTo>
                    <a:pt x="187" y="260"/>
                    <a:pt x="189" y="251"/>
                    <a:pt x="191" y="241"/>
                  </a:cubicBezTo>
                  <a:cubicBezTo>
                    <a:pt x="193" y="231"/>
                    <a:pt x="194" y="221"/>
                    <a:pt x="194" y="210"/>
                  </a:cubicBezTo>
                  <a:cubicBezTo>
                    <a:pt x="195" y="200"/>
                    <a:pt x="195" y="189"/>
                    <a:pt x="195" y="179"/>
                  </a:cubicBezTo>
                  <a:cubicBezTo>
                    <a:pt x="195" y="168"/>
                    <a:pt x="195" y="158"/>
                    <a:pt x="194" y="147"/>
                  </a:cubicBezTo>
                  <a:cubicBezTo>
                    <a:pt x="194" y="136"/>
                    <a:pt x="193" y="126"/>
                    <a:pt x="191" y="116"/>
                  </a:cubicBezTo>
                  <a:cubicBezTo>
                    <a:pt x="189" y="107"/>
                    <a:pt x="187" y="98"/>
                    <a:pt x="184" y="89"/>
                  </a:cubicBezTo>
                  <a:cubicBezTo>
                    <a:pt x="181" y="81"/>
                    <a:pt x="177" y="73"/>
                    <a:pt x="173" y="67"/>
                  </a:cubicBezTo>
                  <a:cubicBezTo>
                    <a:pt x="168" y="60"/>
                    <a:pt x="162" y="55"/>
                    <a:pt x="155" y="52"/>
                  </a:cubicBezTo>
                  <a:cubicBezTo>
                    <a:pt x="148" y="48"/>
                    <a:pt x="140"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50" name="Freeform 39"/>
            <p:cNvSpPr>
              <a:spLocks/>
            </p:cNvSpPr>
            <p:nvPr/>
          </p:nvSpPr>
          <p:spPr bwMode="auto">
            <a:xfrm>
              <a:off x="6254521" y="875650"/>
              <a:ext cx="172100" cy="250032"/>
            </a:xfrm>
            <a:custGeom>
              <a:avLst/>
              <a:gdLst>
                <a:gd name="T0" fmla="*/ 118 w 241"/>
                <a:gd name="T1" fmla="*/ 50 h 350"/>
                <a:gd name="T2" fmla="*/ 100 w 241"/>
                <a:gd name="T3" fmla="*/ 51 h 350"/>
                <a:gd name="T4" fmla="*/ 82 w 241"/>
                <a:gd name="T5" fmla="*/ 56 h 350"/>
                <a:gd name="T6" fmla="*/ 66 w 241"/>
                <a:gd name="T7" fmla="*/ 62 h 350"/>
                <a:gd name="T8" fmla="*/ 51 w 241"/>
                <a:gd name="T9" fmla="*/ 68 h 350"/>
                <a:gd name="T10" fmla="*/ 44 w 241"/>
                <a:gd name="T11" fmla="*/ 71 h 350"/>
                <a:gd name="T12" fmla="*/ 38 w 241"/>
                <a:gd name="T13" fmla="*/ 71 h 350"/>
                <a:gd name="T14" fmla="*/ 22 w 241"/>
                <a:gd name="T15" fmla="*/ 65 h 350"/>
                <a:gd name="T16" fmla="*/ 16 w 241"/>
                <a:gd name="T17" fmla="*/ 49 h 350"/>
                <a:gd name="T18" fmla="*/ 20 w 241"/>
                <a:gd name="T19" fmla="*/ 36 h 350"/>
                <a:gd name="T20" fmla="*/ 33 w 241"/>
                <a:gd name="T21" fmla="*/ 25 h 350"/>
                <a:gd name="T22" fmla="*/ 55 w 241"/>
                <a:gd name="T23" fmla="*/ 15 h 350"/>
                <a:gd name="T24" fmla="*/ 78 w 241"/>
                <a:gd name="T25" fmla="*/ 7 h 350"/>
                <a:gd name="T26" fmla="*/ 103 w 241"/>
                <a:gd name="T27" fmla="*/ 2 h 350"/>
                <a:gd name="T28" fmla="*/ 126 w 241"/>
                <a:gd name="T29" fmla="*/ 0 h 350"/>
                <a:gd name="T30" fmla="*/ 171 w 241"/>
                <a:gd name="T31" fmla="*/ 6 h 350"/>
                <a:gd name="T32" fmla="*/ 206 w 241"/>
                <a:gd name="T33" fmla="*/ 23 h 350"/>
                <a:gd name="T34" fmla="*/ 230 w 241"/>
                <a:gd name="T35" fmla="*/ 50 h 350"/>
                <a:gd name="T36" fmla="*/ 238 w 241"/>
                <a:gd name="T37" fmla="*/ 88 h 350"/>
                <a:gd name="T38" fmla="*/ 231 w 241"/>
                <a:gd name="T39" fmla="*/ 125 h 350"/>
                <a:gd name="T40" fmla="*/ 212 w 241"/>
                <a:gd name="T41" fmla="*/ 163 h 350"/>
                <a:gd name="T42" fmla="*/ 184 w 241"/>
                <a:gd name="T43" fmla="*/ 201 h 350"/>
                <a:gd name="T44" fmla="*/ 150 w 241"/>
                <a:gd name="T45" fmla="*/ 238 h 350"/>
                <a:gd name="T46" fmla="*/ 113 w 241"/>
                <a:gd name="T47" fmla="*/ 272 h 350"/>
                <a:gd name="T48" fmla="*/ 76 w 241"/>
                <a:gd name="T49" fmla="*/ 302 h 350"/>
                <a:gd name="T50" fmla="*/ 218 w 241"/>
                <a:gd name="T51" fmla="*/ 302 h 350"/>
                <a:gd name="T52" fmla="*/ 228 w 241"/>
                <a:gd name="T53" fmla="*/ 304 h 350"/>
                <a:gd name="T54" fmla="*/ 236 w 241"/>
                <a:gd name="T55" fmla="*/ 309 h 350"/>
                <a:gd name="T56" fmla="*/ 240 w 241"/>
                <a:gd name="T57" fmla="*/ 317 h 350"/>
                <a:gd name="T58" fmla="*/ 241 w 241"/>
                <a:gd name="T59" fmla="*/ 326 h 350"/>
                <a:gd name="T60" fmla="*/ 240 w 241"/>
                <a:gd name="T61" fmla="*/ 335 h 350"/>
                <a:gd name="T62" fmla="*/ 236 w 241"/>
                <a:gd name="T63" fmla="*/ 343 h 350"/>
                <a:gd name="T64" fmla="*/ 228 w 241"/>
                <a:gd name="T65" fmla="*/ 348 h 350"/>
                <a:gd name="T66" fmla="*/ 218 w 241"/>
                <a:gd name="T67" fmla="*/ 350 h 350"/>
                <a:gd name="T68" fmla="*/ 34 w 241"/>
                <a:gd name="T69" fmla="*/ 350 h 350"/>
                <a:gd name="T70" fmla="*/ 8 w 241"/>
                <a:gd name="T71" fmla="*/ 342 h 350"/>
                <a:gd name="T72" fmla="*/ 0 w 241"/>
                <a:gd name="T73" fmla="*/ 322 h 350"/>
                <a:gd name="T74" fmla="*/ 4 w 241"/>
                <a:gd name="T75" fmla="*/ 304 h 350"/>
                <a:gd name="T76" fmla="*/ 18 w 241"/>
                <a:gd name="T77" fmla="*/ 287 h 350"/>
                <a:gd name="T78" fmla="*/ 25 w 241"/>
                <a:gd name="T79" fmla="*/ 281 h 350"/>
                <a:gd name="T80" fmla="*/ 37 w 241"/>
                <a:gd name="T81" fmla="*/ 271 h 350"/>
                <a:gd name="T82" fmla="*/ 50 w 241"/>
                <a:gd name="T83" fmla="*/ 259 h 350"/>
                <a:gd name="T84" fmla="*/ 64 w 241"/>
                <a:gd name="T85" fmla="*/ 246 h 350"/>
                <a:gd name="T86" fmla="*/ 77 w 241"/>
                <a:gd name="T87" fmla="*/ 234 h 350"/>
                <a:gd name="T88" fmla="*/ 89 w 241"/>
                <a:gd name="T89" fmla="*/ 223 h 350"/>
                <a:gd name="T90" fmla="*/ 122 w 241"/>
                <a:gd name="T91" fmla="*/ 188 h 350"/>
                <a:gd name="T92" fmla="*/ 150 w 241"/>
                <a:gd name="T93" fmla="*/ 153 h 350"/>
                <a:gd name="T94" fmla="*/ 168 w 241"/>
                <a:gd name="T95" fmla="*/ 121 h 350"/>
                <a:gd name="T96" fmla="*/ 175 w 241"/>
                <a:gd name="T97" fmla="*/ 94 h 350"/>
                <a:gd name="T98" fmla="*/ 170 w 241"/>
                <a:gd name="T99" fmla="*/ 75 h 350"/>
                <a:gd name="T100" fmla="*/ 158 w 241"/>
                <a:gd name="T101" fmla="*/ 61 h 350"/>
                <a:gd name="T102" fmla="*/ 140 w 241"/>
                <a:gd name="T103" fmla="*/ 52 h 350"/>
                <a:gd name="T104" fmla="*/ 118 w 241"/>
                <a:gd name="T105" fmla="*/ 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350">
                  <a:moveTo>
                    <a:pt x="118" y="50"/>
                  </a:moveTo>
                  <a:cubicBezTo>
                    <a:pt x="112" y="50"/>
                    <a:pt x="106" y="50"/>
                    <a:pt x="100" y="51"/>
                  </a:cubicBezTo>
                  <a:cubicBezTo>
                    <a:pt x="94" y="52"/>
                    <a:pt x="88" y="54"/>
                    <a:pt x="82" y="56"/>
                  </a:cubicBezTo>
                  <a:cubicBezTo>
                    <a:pt x="76" y="58"/>
                    <a:pt x="71" y="60"/>
                    <a:pt x="66" y="62"/>
                  </a:cubicBezTo>
                  <a:cubicBezTo>
                    <a:pt x="60" y="64"/>
                    <a:pt x="55" y="66"/>
                    <a:pt x="51" y="68"/>
                  </a:cubicBezTo>
                  <a:cubicBezTo>
                    <a:pt x="49" y="70"/>
                    <a:pt x="46" y="70"/>
                    <a:pt x="44" y="71"/>
                  </a:cubicBezTo>
                  <a:cubicBezTo>
                    <a:pt x="42" y="71"/>
                    <a:pt x="40" y="71"/>
                    <a:pt x="38" y="71"/>
                  </a:cubicBezTo>
                  <a:cubicBezTo>
                    <a:pt x="32" y="71"/>
                    <a:pt x="26" y="69"/>
                    <a:pt x="22" y="65"/>
                  </a:cubicBezTo>
                  <a:cubicBezTo>
                    <a:pt x="18" y="60"/>
                    <a:pt x="16" y="55"/>
                    <a:pt x="16" y="49"/>
                  </a:cubicBezTo>
                  <a:cubicBezTo>
                    <a:pt x="16" y="45"/>
                    <a:pt x="17" y="41"/>
                    <a:pt x="20" y="36"/>
                  </a:cubicBezTo>
                  <a:cubicBezTo>
                    <a:pt x="23" y="32"/>
                    <a:pt x="27" y="28"/>
                    <a:pt x="33" y="25"/>
                  </a:cubicBezTo>
                  <a:cubicBezTo>
                    <a:pt x="40" y="21"/>
                    <a:pt x="47" y="18"/>
                    <a:pt x="55" y="15"/>
                  </a:cubicBezTo>
                  <a:cubicBezTo>
                    <a:pt x="62" y="12"/>
                    <a:pt x="70" y="10"/>
                    <a:pt x="78" y="7"/>
                  </a:cubicBezTo>
                  <a:cubicBezTo>
                    <a:pt x="86" y="5"/>
                    <a:pt x="95" y="3"/>
                    <a:pt x="103" y="2"/>
                  </a:cubicBezTo>
                  <a:cubicBezTo>
                    <a:pt x="111" y="1"/>
                    <a:pt x="119" y="0"/>
                    <a:pt x="126" y="0"/>
                  </a:cubicBezTo>
                  <a:cubicBezTo>
                    <a:pt x="142" y="0"/>
                    <a:pt x="157" y="2"/>
                    <a:pt x="171" y="6"/>
                  </a:cubicBezTo>
                  <a:cubicBezTo>
                    <a:pt x="184" y="10"/>
                    <a:pt x="196" y="15"/>
                    <a:pt x="206" y="23"/>
                  </a:cubicBezTo>
                  <a:cubicBezTo>
                    <a:pt x="216" y="30"/>
                    <a:pt x="224" y="40"/>
                    <a:pt x="230" y="50"/>
                  </a:cubicBezTo>
                  <a:cubicBezTo>
                    <a:pt x="235" y="61"/>
                    <a:pt x="238" y="74"/>
                    <a:pt x="238" y="88"/>
                  </a:cubicBezTo>
                  <a:cubicBezTo>
                    <a:pt x="238" y="100"/>
                    <a:pt x="236" y="112"/>
                    <a:pt x="231" y="125"/>
                  </a:cubicBezTo>
                  <a:cubicBezTo>
                    <a:pt x="226" y="138"/>
                    <a:pt x="220" y="150"/>
                    <a:pt x="212" y="163"/>
                  </a:cubicBezTo>
                  <a:cubicBezTo>
                    <a:pt x="204" y="176"/>
                    <a:pt x="194" y="188"/>
                    <a:pt x="184" y="201"/>
                  </a:cubicBezTo>
                  <a:cubicBezTo>
                    <a:pt x="173" y="214"/>
                    <a:pt x="162" y="226"/>
                    <a:pt x="150" y="238"/>
                  </a:cubicBezTo>
                  <a:cubicBezTo>
                    <a:pt x="138" y="249"/>
                    <a:pt x="125" y="261"/>
                    <a:pt x="113" y="272"/>
                  </a:cubicBezTo>
                  <a:cubicBezTo>
                    <a:pt x="100" y="283"/>
                    <a:pt x="88" y="293"/>
                    <a:pt x="76" y="302"/>
                  </a:cubicBezTo>
                  <a:cubicBezTo>
                    <a:pt x="218" y="302"/>
                    <a:pt x="218" y="302"/>
                    <a:pt x="218" y="302"/>
                  </a:cubicBezTo>
                  <a:cubicBezTo>
                    <a:pt x="222" y="302"/>
                    <a:pt x="225" y="303"/>
                    <a:pt x="228" y="304"/>
                  </a:cubicBezTo>
                  <a:cubicBezTo>
                    <a:pt x="231" y="305"/>
                    <a:pt x="234" y="307"/>
                    <a:pt x="236" y="309"/>
                  </a:cubicBezTo>
                  <a:cubicBezTo>
                    <a:pt x="238" y="312"/>
                    <a:pt x="239" y="314"/>
                    <a:pt x="240" y="317"/>
                  </a:cubicBezTo>
                  <a:cubicBezTo>
                    <a:pt x="241" y="320"/>
                    <a:pt x="241" y="323"/>
                    <a:pt x="241" y="326"/>
                  </a:cubicBezTo>
                  <a:cubicBezTo>
                    <a:pt x="241" y="329"/>
                    <a:pt x="241" y="332"/>
                    <a:pt x="240" y="335"/>
                  </a:cubicBezTo>
                  <a:cubicBezTo>
                    <a:pt x="239" y="338"/>
                    <a:pt x="238" y="341"/>
                    <a:pt x="236" y="343"/>
                  </a:cubicBezTo>
                  <a:cubicBezTo>
                    <a:pt x="234" y="345"/>
                    <a:pt x="231" y="347"/>
                    <a:pt x="228" y="348"/>
                  </a:cubicBezTo>
                  <a:cubicBezTo>
                    <a:pt x="225" y="350"/>
                    <a:pt x="222" y="350"/>
                    <a:pt x="218" y="350"/>
                  </a:cubicBezTo>
                  <a:cubicBezTo>
                    <a:pt x="34" y="350"/>
                    <a:pt x="34" y="350"/>
                    <a:pt x="34" y="350"/>
                  </a:cubicBezTo>
                  <a:cubicBezTo>
                    <a:pt x="22" y="350"/>
                    <a:pt x="14" y="348"/>
                    <a:pt x="8" y="342"/>
                  </a:cubicBezTo>
                  <a:cubicBezTo>
                    <a:pt x="3" y="336"/>
                    <a:pt x="0" y="330"/>
                    <a:pt x="0" y="322"/>
                  </a:cubicBezTo>
                  <a:cubicBezTo>
                    <a:pt x="0" y="316"/>
                    <a:pt x="1" y="310"/>
                    <a:pt x="4" y="304"/>
                  </a:cubicBezTo>
                  <a:cubicBezTo>
                    <a:pt x="7" y="298"/>
                    <a:pt x="12" y="293"/>
                    <a:pt x="18" y="287"/>
                  </a:cubicBezTo>
                  <a:cubicBezTo>
                    <a:pt x="19" y="286"/>
                    <a:pt x="22" y="284"/>
                    <a:pt x="25" y="281"/>
                  </a:cubicBezTo>
                  <a:cubicBezTo>
                    <a:pt x="29" y="278"/>
                    <a:pt x="33" y="274"/>
                    <a:pt x="37" y="271"/>
                  </a:cubicBezTo>
                  <a:cubicBezTo>
                    <a:pt x="41" y="267"/>
                    <a:pt x="45" y="263"/>
                    <a:pt x="50" y="259"/>
                  </a:cubicBezTo>
                  <a:cubicBezTo>
                    <a:pt x="55" y="255"/>
                    <a:pt x="60" y="250"/>
                    <a:pt x="64" y="246"/>
                  </a:cubicBezTo>
                  <a:cubicBezTo>
                    <a:pt x="69" y="242"/>
                    <a:pt x="73" y="238"/>
                    <a:pt x="77" y="234"/>
                  </a:cubicBezTo>
                  <a:cubicBezTo>
                    <a:pt x="82" y="230"/>
                    <a:pt x="85" y="226"/>
                    <a:pt x="89" y="223"/>
                  </a:cubicBezTo>
                  <a:cubicBezTo>
                    <a:pt x="100" y="211"/>
                    <a:pt x="112" y="200"/>
                    <a:pt x="122" y="188"/>
                  </a:cubicBezTo>
                  <a:cubicBezTo>
                    <a:pt x="133" y="176"/>
                    <a:pt x="142" y="165"/>
                    <a:pt x="150" y="153"/>
                  </a:cubicBezTo>
                  <a:cubicBezTo>
                    <a:pt x="158" y="142"/>
                    <a:pt x="164" y="132"/>
                    <a:pt x="168" y="121"/>
                  </a:cubicBezTo>
                  <a:cubicBezTo>
                    <a:pt x="173" y="111"/>
                    <a:pt x="175" y="102"/>
                    <a:pt x="175" y="94"/>
                  </a:cubicBezTo>
                  <a:cubicBezTo>
                    <a:pt x="175" y="87"/>
                    <a:pt x="174" y="80"/>
                    <a:pt x="170" y="75"/>
                  </a:cubicBezTo>
                  <a:cubicBezTo>
                    <a:pt x="167" y="69"/>
                    <a:pt x="163" y="64"/>
                    <a:pt x="158" y="61"/>
                  </a:cubicBezTo>
                  <a:cubicBezTo>
                    <a:pt x="153" y="57"/>
                    <a:pt x="146" y="54"/>
                    <a:pt x="140" y="52"/>
                  </a:cubicBezTo>
                  <a:cubicBezTo>
                    <a:pt x="133" y="51"/>
                    <a:pt x="126" y="50"/>
                    <a:pt x="118"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51" name="Freeform 23"/>
            <p:cNvSpPr>
              <a:spLocks/>
            </p:cNvSpPr>
            <p:nvPr/>
          </p:nvSpPr>
          <p:spPr bwMode="auto">
            <a:xfrm>
              <a:off x="7048882" y="1676698"/>
              <a:ext cx="504825" cy="481013"/>
            </a:xfrm>
            <a:custGeom>
              <a:avLst/>
              <a:gdLst>
                <a:gd name="T0" fmla="*/ 118 w 237"/>
                <a:gd name="T1" fmla="*/ 0 h 226"/>
                <a:gd name="T2" fmla="*/ 155 w 237"/>
                <a:gd name="T3" fmla="*/ 74 h 226"/>
                <a:gd name="T4" fmla="*/ 237 w 237"/>
                <a:gd name="T5" fmla="*/ 86 h 226"/>
                <a:gd name="T6" fmla="*/ 178 w 237"/>
                <a:gd name="T7" fmla="*/ 144 h 226"/>
                <a:gd name="T8" fmla="*/ 192 w 237"/>
                <a:gd name="T9" fmla="*/ 226 h 226"/>
                <a:gd name="T10" fmla="*/ 118 w 237"/>
                <a:gd name="T11" fmla="*/ 187 h 226"/>
                <a:gd name="T12" fmla="*/ 45 w 237"/>
                <a:gd name="T13" fmla="*/ 226 h 226"/>
                <a:gd name="T14" fmla="*/ 59 w 237"/>
                <a:gd name="T15" fmla="*/ 144 h 226"/>
                <a:gd name="T16" fmla="*/ 0 w 237"/>
                <a:gd name="T17" fmla="*/ 86 h 226"/>
                <a:gd name="T18" fmla="*/ 82 w 237"/>
                <a:gd name="T19" fmla="*/ 74 h 226"/>
                <a:gd name="T20" fmla="*/ 118 w 237"/>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6">
                  <a:moveTo>
                    <a:pt x="118" y="0"/>
                  </a:moveTo>
                  <a:cubicBezTo>
                    <a:pt x="127" y="0"/>
                    <a:pt x="155" y="74"/>
                    <a:pt x="155" y="74"/>
                  </a:cubicBezTo>
                  <a:cubicBezTo>
                    <a:pt x="155" y="74"/>
                    <a:pt x="237" y="79"/>
                    <a:pt x="237" y="86"/>
                  </a:cubicBezTo>
                  <a:cubicBezTo>
                    <a:pt x="237" y="93"/>
                    <a:pt x="178" y="144"/>
                    <a:pt x="178" y="144"/>
                  </a:cubicBezTo>
                  <a:cubicBezTo>
                    <a:pt x="178" y="144"/>
                    <a:pt x="201" y="226"/>
                    <a:pt x="192" y="226"/>
                  </a:cubicBezTo>
                  <a:cubicBezTo>
                    <a:pt x="182" y="226"/>
                    <a:pt x="118" y="187"/>
                    <a:pt x="118" y="187"/>
                  </a:cubicBezTo>
                  <a:cubicBezTo>
                    <a:pt x="118" y="187"/>
                    <a:pt x="57" y="226"/>
                    <a:pt x="45" y="226"/>
                  </a:cubicBezTo>
                  <a:cubicBezTo>
                    <a:pt x="33" y="226"/>
                    <a:pt x="59" y="144"/>
                    <a:pt x="59" y="144"/>
                  </a:cubicBezTo>
                  <a:cubicBezTo>
                    <a:pt x="59" y="144"/>
                    <a:pt x="0" y="94"/>
                    <a:pt x="0" y="86"/>
                  </a:cubicBezTo>
                  <a:cubicBezTo>
                    <a:pt x="0" y="78"/>
                    <a:pt x="82" y="74"/>
                    <a:pt x="82" y="74"/>
                  </a:cubicBezTo>
                  <a:cubicBezTo>
                    <a:pt x="82" y="74"/>
                    <a:pt x="110" y="0"/>
                    <a:pt x="118"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latin typeface="Arial"/>
                <a:ea typeface="微软雅黑"/>
                <a:sym typeface="Arial"/>
              </a:endParaRPr>
            </a:p>
          </p:txBody>
        </p:sp>
      </p:grpSp>
      <p:grpSp>
        <p:nvGrpSpPr>
          <p:cNvPr id="55" name="组合 54"/>
          <p:cNvGrpSpPr/>
          <p:nvPr/>
        </p:nvGrpSpPr>
        <p:grpSpPr>
          <a:xfrm>
            <a:off x="8056020" y="3007614"/>
            <a:ext cx="1864952" cy="1843305"/>
            <a:chOff x="6692888" y="1877940"/>
            <a:chExt cx="1864952" cy="1843305"/>
          </a:xfrm>
        </p:grpSpPr>
        <p:grpSp>
          <p:nvGrpSpPr>
            <p:cNvPr id="56" name="组合 55"/>
            <p:cNvGrpSpPr/>
            <p:nvPr/>
          </p:nvGrpSpPr>
          <p:grpSpPr>
            <a:xfrm>
              <a:off x="6692888" y="1877940"/>
              <a:ext cx="1864952" cy="1843305"/>
              <a:chOff x="6692888" y="1877940"/>
              <a:chExt cx="1864952" cy="1843305"/>
            </a:xfrm>
          </p:grpSpPr>
          <p:sp>
            <p:nvSpPr>
              <p:cNvPr id="60" name="Oval 33"/>
              <p:cNvSpPr>
                <a:spLocks noChangeArrowheads="1"/>
              </p:cNvSpPr>
              <p:nvPr/>
            </p:nvSpPr>
            <p:spPr bwMode="auto">
              <a:xfrm>
                <a:off x="6692888" y="2624787"/>
                <a:ext cx="1097540" cy="1096458"/>
              </a:xfrm>
              <a:prstGeom prst="ellipse">
                <a:avLst/>
              </a:prstGeom>
              <a:blipFill>
                <a:blip r:embed="rId4">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61" name="Oval 34"/>
              <p:cNvSpPr>
                <a:spLocks noChangeArrowheads="1"/>
              </p:cNvSpPr>
              <p:nvPr/>
            </p:nvSpPr>
            <p:spPr bwMode="auto">
              <a:xfrm>
                <a:off x="7812075" y="1877940"/>
                <a:ext cx="745765" cy="746847"/>
              </a:xfrm>
              <a:prstGeom prst="ellipse">
                <a:avLst/>
              </a:prstGeom>
              <a:blipFill>
                <a:blip r:embed="rId4">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62" name="Freeform 35"/>
              <p:cNvSpPr>
                <a:spLocks/>
              </p:cNvSpPr>
              <p:nvPr/>
            </p:nvSpPr>
            <p:spPr bwMode="auto">
              <a:xfrm>
                <a:off x="7284953" y="2222139"/>
                <a:ext cx="920028" cy="920029"/>
              </a:xfrm>
              <a:custGeom>
                <a:avLst/>
                <a:gdLst>
                  <a:gd name="T0" fmla="*/ 0 w 1289"/>
                  <a:gd name="T1" fmla="*/ 565 h 1288"/>
                  <a:gd name="T2" fmla="*/ 740 w 1289"/>
                  <a:gd name="T3" fmla="*/ 0 h 1288"/>
                  <a:gd name="T4" fmla="*/ 1289 w 1289"/>
                  <a:gd name="T5" fmla="*/ 562 h 1288"/>
                  <a:gd name="T6" fmla="*/ 707 w 1289"/>
                  <a:gd name="T7" fmla="*/ 1288 h 1288"/>
                  <a:gd name="T8" fmla="*/ 0 w 1289"/>
                  <a:gd name="T9" fmla="*/ 565 h 1288"/>
                </a:gdLst>
                <a:ahLst/>
                <a:cxnLst>
                  <a:cxn ang="0">
                    <a:pos x="T0" y="T1"/>
                  </a:cxn>
                  <a:cxn ang="0">
                    <a:pos x="T2" y="T3"/>
                  </a:cxn>
                  <a:cxn ang="0">
                    <a:pos x="T4" y="T5"/>
                  </a:cxn>
                  <a:cxn ang="0">
                    <a:pos x="T6" y="T7"/>
                  </a:cxn>
                  <a:cxn ang="0">
                    <a:pos x="T8" y="T9"/>
                  </a:cxn>
                </a:cxnLst>
                <a:rect l="0" t="0" r="r" b="b"/>
                <a:pathLst>
                  <a:path w="1289" h="1288">
                    <a:moveTo>
                      <a:pt x="0" y="565"/>
                    </a:moveTo>
                    <a:cubicBezTo>
                      <a:pt x="553" y="608"/>
                      <a:pt x="710" y="375"/>
                      <a:pt x="740" y="0"/>
                    </a:cubicBezTo>
                    <a:cubicBezTo>
                      <a:pt x="1289" y="562"/>
                      <a:pt x="1289" y="562"/>
                      <a:pt x="1289" y="562"/>
                    </a:cubicBezTo>
                    <a:cubicBezTo>
                      <a:pt x="913" y="583"/>
                      <a:pt x="676" y="735"/>
                      <a:pt x="707" y="1288"/>
                    </a:cubicBezTo>
                    <a:lnTo>
                      <a:pt x="0" y="565"/>
                    </a:lnTo>
                    <a:close/>
                  </a:path>
                </a:pathLst>
              </a:custGeom>
              <a:blipFill>
                <a:blip r:embed="rId4">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sp>
          <p:nvSpPr>
            <p:cNvPr id="57" name="Freeform 40"/>
            <p:cNvSpPr>
              <a:spLocks noEditPoints="1"/>
            </p:cNvSpPr>
            <p:nvPr/>
          </p:nvSpPr>
          <p:spPr bwMode="auto">
            <a:xfrm>
              <a:off x="7983092" y="2084677"/>
              <a:ext cx="185088" cy="255443"/>
            </a:xfrm>
            <a:custGeom>
              <a:avLst/>
              <a:gdLst>
                <a:gd name="T0" fmla="*/ 130 w 260"/>
                <a:gd name="T1" fmla="*/ 0 h 357"/>
                <a:gd name="T2" fmla="*/ 174 w 260"/>
                <a:gd name="T3" fmla="*/ 6 h 357"/>
                <a:gd name="T4" fmla="*/ 208 w 260"/>
                <a:gd name="T5" fmla="*/ 25 h 357"/>
                <a:gd name="T6" fmla="*/ 232 w 260"/>
                <a:gd name="T7" fmla="*/ 54 h 357"/>
                <a:gd name="T8" fmla="*/ 248 w 260"/>
                <a:gd name="T9" fmla="*/ 90 h 357"/>
                <a:gd name="T10" fmla="*/ 257 w 260"/>
                <a:gd name="T11" fmla="*/ 132 h 357"/>
                <a:gd name="T12" fmla="*/ 260 w 260"/>
                <a:gd name="T13" fmla="*/ 178 h 357"/>
                <a:gd name="T14" fmla="*/ 257 w 260"/>
                <a:gd name="T15" fmla="*/ 224 h 357"/>
                <a:gd name="T16" fmla="*/ 248 w 260"/>
                <a:gd name="T17" fmla="*/ 266 h 357"/>
                <a:gd name="T18" fmla="*/ 232 w 260"/>
                <a:gd name="T19" fmla="*/ 303 h 357"/>
                <a:gd name="T20" fmla="*/ 208 w 260"/>
                <a:gd name="T21" fmla="*/ 332 h 357"/>
                <a:gd name="T22" fmla="*/ 174 w 260"/>
                <a:gd name="T23" fmla="*/ 350 h 357"/>
                <a:gd name="T24" fmla="*/ 130 w 260"/>
                <a:gd name="T25" fmla="*/ 357 h 357"/>
                <a:gd name="T26" fmla="*/ 86 w 260"/>
                <a:gd name="T27" fmla="*/ 350 h 357"/>
                <a:gd name="T28" fmla="*/ 52 w 260"/>
                <a:gd name="T29" fmla="*/ 332 h 357"/>
                <a:gd name="T30" fmla="*/ 27 w 260"/>
                <a:gd name="T31" fmla="*/ 303 h 357"/>
                <a:gd name="T32" fmla="*/ 11 w 260"/>
                <a:gd name="T33" fmla="*/ 266 h 357"/>
                <a:gd name="T34" fmla="*/ 2 w 260"/>
                <a:gd name="T35" fmla="*/ 224 h 357"/>
                <a:gd name="T36" fmla="*/ 0 w 260"/>
                <a:gd name="T37" fmla="*/ 178 h 357"/>
                <a:gd name="T38" fmla="*/ 2 w 260"/>
                <a:gd name="T39" fmla="*/ 132 h 357"/>
                <a:gd name="T40" fmla="*/ 11 w 260"/>
                <a:gd name="T41" fmla="*/ 90 h 357"/>
                <a:gd name="T42" fmla="*/ 27 w 260"/>
                <a:gd name="T43" fmla="*/ 54 h 357"/>
                <a:gd name="T44" fmla="*/ 52 w 260"/>
                <a:gd name="T45" fmla="*/ 25 h 357"/>
                <a:gd name="T46" fmla="*/ 85 w 260"/>
                <a:gd name="T47" fmla="*/ 6 h 357"/>
                <a:gd name="T48" fmla="*/ 130 w 260"/>
                <a:gd name="T49" fmla="*/ 0 h 357"/>
                <a:gd name="T50" fmla="*/ 130 w 260"/>
                <a:gd name="T51" fmla="*/ 46 h 357"/>
                <a:gd name="T52" fmla="*/ 105 w 260"/>
                <a:gd name="T53" fmla="*/ 51 h 357"/>
                <a:gd name="T54" fmla="*/ 88 w 260"/>
                <a:gd name="T55" fmla="*/ 66 h 357"/>
                <a:gd name="T56" fmla="*/ 76 w 260"/>
                <a:gd name="T57" fmla="*/ 89 h 357"/>
                <a:gd name="T58" fmla="*/ 69 w 260"/>
                <a:gd name="T59" fmla="*/ 116 h 357"/>
                <a:gd name="T60" fmla="*/ 66 w 260"/>
                <a:gd name="T61" fmla="*/ 147 h 357"/>
                <a:gd name="T62" fmla="*/ 65 w 260"/>
                <a:gd name="T63" fmla="*/ 178 h 357"/>
                <a:gd name="T64" fmla="*/ 66 w 260"/>
                <a:gd name="T65" fmla="*/ 210 h 357"/>
                <a:gd name="T66" fmla="*/ 69 w 260"/>
                <a:gd name="T67" fmla="*/ 240 h 357"/>
                <a:gd name="T68" fmla="*/ 76 w 260"/>
                <a:gd name="T69" fmla="*/ 268 h 357"/>
                <a:gd name="T70" fmla="*/ 88 w 260"/>
                <a:gd name="T71" fmla="*/ 290 h 357"/>
                <a:gd name="T72" fmla="*/ 105 w 260"/>
                <a:gd name="T73" fmla="*/ 305 h 357"/>
                <a:gd name="T74" fmla="*/ 130 w 260"/>
                <a:gd name="T75" fmla="*/ 310 h 357"/>
                <a:gd name="T76" fmla="*/ 155 w 260"/>
                <a:gd name="T77" fmla="*/ 305 h 357"/>
                <a:gd name="T78" fmla="*/ 172 w 260"/>
                <a:gd name="T79" fmla="*/ 290 h 357"/>
                <a:gd name="T80" fmla="*/ 184 w 260"/>
                <a:gd name="T81" fmla="*/ 268 h 357"/>
                <a:gd name="T82" fmla="*/ 191 w 260"/>
                <a:gd name="T83" fmla="*/ 240 h 357"/>
                <a:gd name="T84" fmla="*/ 194 w 260"/>
                <a:gd name="T85" fmla="*/ 210 h 357"/>
                <a:gd name="T86" fmla="*/ 195 w 260"/>
                <a:gd name="T87" fmla="*/ 178 h 357"/>
                <a:gd name="T88" fmla="*/ 194 w 260"/>
                <a:gd name="T89" fmla="*/ 147 h 357"/>
                <a:gd name="T90" fmla="*/ 191 w 260"/>
                <a:gd name="T91" fmla="*/ 116 h 357"/>
                <a:gd name="T92" fmla="*/ 184 w 260"/>
                <a:gd name="T93" fmla="*/ 89 h 357"/>
                <a:gd name="T94" fmla="*/ 172 w 260"/>
                <a:gd name="T95" fmla="*/ 66 h 357"/>
                <a:gd name="T96" fmla="*/ 155 w 260"/>
                <a:gd name="T97" fmla="*/ 51 h 357"/>
                <a:gd name="T98" fmla="*/ 130 w 260"/>
                <a:gd name="T99" fmla="*/ 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7">
                  <a:moveTo>
                    <a:pt x="130" y="0"/>
                  </a:moveTo>
                  <a:cubicBezTo>
                    <a:pt x="147" y="0"/>
                    <a:pt x="161" y="2"/>
                    <a:pt x="174" y="6"/>
                  </a:cubicBezTo>
                  <a:cubicBezTo>
                    <a:pt x="187" y="11"/>
                    <a:pt x="198" y="17"/>
                    <a:pt x="208" y="25"/>
                  </a:cubicBezTo>
                  <a:cubicBezTo>
                    <a:pt x="218" y="33"/>
                    <a:pt x="226" y="43"/>
                    <a:pt x="232" y="54"/>
                  </a:cubicBezTo>
                  <a:cubicBezTo>
                    <a:pt x="239" y="65"/>
                    <a:pt x="244" y="77"/>
                    <a:pt x="248" y="90"/>
                  </a:cubicBezTo>
                  <a:cubicBezTo>
                    <a:pt x="252" y="104"/>
                    <a:pt x="255" y="118"/>
                    <a:pt x="257" y="132"/>
                  </a:cubicBezTo>
                  <a:cubicBezTo>
                    <a:pt x="259" y="147"/>
                    <a:pt x="260" y="163"/>
                    <a:pt x="260" y="178"/>
                  </a:cubicBezTo>
                  <a:cubicBezTo>
                    <a:pt x="260" y="194"/>
                    <a:pt x="259" y="209"/>
                    <a:pt x="257" y="224"/>
                  </a:cubicBezTo>
                  <a:cubicBezTo>
                    <a:pt x="255" y="239"/>
                    <a:pt x="252" y="253"/>
                    <a:pt x="248" y="266"/>
                  </a:cubicBezTo>
                  <a:cubicBezTo>
                    <a:pt x="244" y="280"/>
                    <a:pt x="239" y="292"/>
                    <a:pt x="232" y="303"/>
                  </a:cubicBezTo>
                  <a:cubicBezTo>
                    <a:pt x="226" y="314"/>
                    <a:pt x="218" y="323"/>
                    <a:pt x="208" y="332"/>
                  </a:cubicBezTo>
                  <a:cubicBezTo>
                    <a:pt x="198" y="340"/>
                    <a:pt x="187" y="346"/>
                    <a:pt x="174" y="350"/>
                  </a:cubicBezTo>
                  <a:cubicBezTo>
                    <a:pt x="161" y="355"/>
                    <a:pt x="147" y="357"/>
                    <a:pt x="130" y="357"/>
                  </a:cubicBezTo>
                  <a:cubicBezTo>
                    <a:pt x="113" y="357"/>
                    <a:pt x="99" y="355"/>
                    <a:pt x="86" y="350"/>
                  </a:cubicBezTo>
                  <a:cubicBezTo>
                    <a:pt x="73" y="346"/>
                    <a:pt x="61" y="340"/>
                    <a:pt x="52" y="332"/>
                  </a:cubicBezTo>
                  <a:cubicBezTo>
                    <a:pt x="42" y="323"/>
                    <a:pt x="34" y="314"/>
                    <a:pt x="27" y="303"/>
                  </a:cubicBezTo>
                  <a:cubicBezTo>
                    <a:pt x="21" y="292"/>
                    <a:pt x="15" y="280"/>
                    <a:pt x="11" y="266"/>
                  </a:cubicBezTo>
                  <a:cubicBezTo>
                    <a:pt x="7" y="253"/>
                    <a:pt x="4" y="239"/>
                    <a:pt x="2" y="224"/>
                  </a:cubicBezTo>
                  <a:cubicBezTo>
                    <a:pt x="1" y="209"/>
                    <a:pt x="0" y="194"/>
                    <a:pt x="0" y="178"/>
                  </a:cubicBezTo>
                  <a:cubicBezTo>
                    <a:pt x="0" y="163"/>
                    <a:pt x="1" y="147"/>
                    <a:pt x="2" y="132"/>
                  </a:cubicBezTo>
                  <a:cubicBezTo>
                    <a:pt x="4" y="118"/>
                    <a:pt x="7" y="104"/>
                    <a:pt x="11" y="90"/>
                  </a:cubicBezTo>
                  <a:cubicBezTo>
                    <a:pt x="15" y="77"/>
                    <a:pt x="21" y="65"/>
                    <a:pt x="27" y="54"/>
                  </a:cubicBezTo>
                  <a:cubicBezTo>
                    <a:pt x="34" y="43"/>
                    <a:pt x="42" y="33"/>
                    <a:pt x="52" y="25"/>
                  </a:cubicBezTo>
                  <a:cubicBezTo>
                    <a:pt x="61" y="17"/>
                    <a:pt x="73" y="11"/>
                    <a:pt x="85" y="6"/>
                  </a:cubicBezTo>
                  <a:cubicBezTo>
                    <a:pt x="98" y="2"/>
                    <a:pt x="113" y="0"/>
                    <a:pt x="130" y="0"/>
                  </a:cubicBezTo>
                  <a:close/>
                  <a:moveTo>
                    <a:pt x="130" y="46"/>
                  </a:moveTo>
                  <a:cubicBezTo>
                    <a:pt x="120" y="46"/>
                    <a:pt x="112" y="48"/>
                    <a:pt x="105" y="51"/>
                  </a:cubicBezTo>
                  <a:cubicBezTo>
                    <a:pt x="98" y="55"/>
                    <a:pt x="93" y="60"/>
                    <a:pt x="88" y="66"/>
                  </a:cubicBezTo>
                  <a:cubicBezTo>
                    <a:pt x="83" y="73"/>
                    <a:pt x="79" y="80"/>
                    <a:pt x="76" y="89"/>
                  </a:cubicBezTo>
                  <a:cubicBezTo>
                    <a:pt x="73" y="97"/>
                    <a:pt x="71" y="106"/>
                    <a:pt x="69" y="116"/>
                  </a:cubicBezTo>
                  <a:cubicBezTo>
                    <a:pt x="67" y="126"/>
                    <a:pt x="66" y="136"/>
                    <a:pt x="66" y="147"/>
                  </a:cubicBezTo>
                  <a:cubicBezTo>
                    <a:pt x="65" y="157"/>
                    <a:pt x="65" y="168"/>
                    <a:pt x="65" y="178"/>
                  </a:cubicBezTo>
                  <a:cubicBezTo>
                    <a:pt x="65" y="189"/>
                    <a:pt x="65" y="199"/>
                    <a:pt x="66" y="210"/>
                  </a:cubicBezTo>
                  <a:cubicBezTo>
                    <a:pt x="66" y="220"/>
                    <a:pt x="67" y="231"/>
                    <a:pt x="69" y="240"/>
                  </a:cubicBezTo>
                  <a:cubicBezTo>
                    <a:pt x="71" y="250"/>
                    <a:pt x="73" y="259"/>
                    <a:pt x="76" y="268"/>
                  </a:cubicBezTo>
                  <a:cubicBezTo>
                    <a:pt x="79" y="276"/>
                    <a:pt x="83" y="284"/>
                    <a:pt x="88" y="290"/>
                  </a:cubicBezTo>
                  <a:cubicBezTo>
                    <a:pt x="93" y="296"/>
                    <a:pt x="98" y="301"/>
                    <a:pt x="105" y="305"/>
                  </a:cubicBezTo>
                  <a:cubicBezTo>
                    <a:pt x="112" y="309"/>
                    <a:pt x="120" y="310"/>
                    <a:pt x="130" y="310"/>
                  </a:cubicBezTo>
                  <a:cubicBezTo>
                    <a:pt x="139" y="310"/>
                    <a:pt x="148" y="309"/>
                    <a:pt x="155" y="305"/>
                  </a:cubicBezTo>
                  <a:cubicBezTo>
                    <a:pt x="161" y="301"/>
                    <a:pt x="167" y="296"/>
                    <a:pt x="172" y="290"/>
                  </a:cubicBezTo>
                  <a:cubicBezTo>
                    <a:pt x="177" y="284"/>
                    <a:pt x="181" y="276"/>
                    <a:pt x="184" y="268"/>
                  </a:cubicBezTo>
                  <a:cubicBezTo>
                    <a:pt x="187" y="259"/>
                    <a:pt x="189" y="250"/>
                    <a:pt x="191" y="240"/>
                  </a:cubicBezTo>
                  <a:cubicBezTo>
                    <a:pt x="193" y="231"/>
                    <a:pt x="194" y="220"/>
                    <a:pt x="194" y="210"/>
                  </a:cubicBezTo>
                  <a:cubicBezTo>
                    <a:pt x="195" y="199"/>
                    <a:pt x="195" y="189"/>
                    <a:pt x="195" y="178"/>
                  </a:cubicBezTo>
                  <a:cubicBezTo>
                    <a:pt x="195" y="168"/>
                    <a:pt x="195" y="157"/>
                    <a:pt x="194" y="147"/>
                  </a:cubicBezTo>
                  <a:cubicBezTo>
                    <a:pt x="194" y="136"/>
                    <a:pt x="193" y="126"/>
                    <a:pt x="191" y="116"/>
                  </a:cubicBezTo>
                  <a:cubicBezTo>
                    <a:pt x="189" y="106"/>
                    <a:pt x="187" y="97"/>
                    <a:pt x="184" y="89"/>
                  </a:cubicBezTo>
                  <a:cubicBezTo>
                    <a:pt x="181" y="80"/>
                    <a:pt x="177" y="73"/>
                    <a:pt x="172" y="66"/>
                  </a:cubicBezTo>
                  <a:cubicBezTo>
                    <a:pt x="167" y="60"/>
                    <a:pt x="161" y="55"/>
                    <a:pt x="155" y="51"/>
                  </a:cubicBezTo>
                  <a:cubicBezTo>
                    <a:pt x="148" y="48"/>
                    <a:pt x="139"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58" name="Freeform 41"/>
            <p:cNvSpPr>
              <a:spLocks/>
            </p:cNvSpPr>
            <p:nvPr/>
          </p:nvSpPr>
          <p:spPr bwMode="auto">
            <a:xfrm>
              <a:off x="8212558" y="2082512"/>
              <a:ext cx="165605" cy="258691"/>
            </a:xfrm>
            <a:custGeom>
              <a:avLst/>
              <a:gdLst>
                <a:gd name="T0" fmla="*/ 119 w 231"/>
                <a:gd name="T1" fmla="*/ 152 h 362"/>
                <a:gd name="T2" fmla="*/ 155 w 231"/>
                <a:gd name="T3" fmla="*/ 125 h 362"/>
                <a:gd name="T4" fmla="*/ 156 w 231"/>
                <a:gd name="T5" fmla="*/ 79 h 362"/>
                <a:gd name="T6" fmla="*/ 122 w 231"/>
                <a:gd name="T7" fmla="*/ 53 h 362"/>
                <a:gd name="T8" fmla="*/ 74 w 231"/>
                <a:gd name="T9" fmla="*/ 52 h 362"/>
                <a:gd name="T10" fmla="*/ 34 w 231"/>
                <a:gd name="T11" fmla="*/ 62 h 362"/>
                <a:gd name="T12" fmla="*/ 13 w 231"/>
                <a:gd name="T13" fmla="*/ 62 h 362"/>
                <a:gd name="T14" fmla="*/ 2 w 231"/>
                <a:gd name="T15" fmla="*/ 49 h 362"/>
                <a:gd name="T16" fmla="*/ 5 w 231"/>
                <a:gd name="T17" fmla="*/ 26 h 362"/>
                <a:gd name="T18" fmla="*/ 57 w 231"/>
                <a:gd name="T19" fmla="*/ 4 h 362"/>
                <a:gd name="T20" fmla="*/ 151 w 231"/>
                <a:gd name="T21" fmla="*/ 6 h 362"/>
                <a:gd name="T22" fmla="*/ 216 w 231"/>
                <a:gd name="T23" fmla="*/ 55 h 362"/>
                <a:gd name="T24" fmla="*/ 219 w 231"/>
                <a:gd name="T25" fmla="*/ 125 h 362"/>
                <a:gd name="T26" fmla="*/ 185 w 231"/>
                <a:gd name="T27" fmla="*/ 165 h 362"/>
                <a:gd name="T28" fmla="*/ 160 w 231"/>
                <a:gd name="T29" fmla="*/ 175 h 362"/>
                <a:gd name="T30" fmla="*/ 212 w 231"/>
                <a:gd name="T31" fmla="*/ 205 h 362"/>
                <a:gd name="T32" fmla="*/ 231 w 231"/>
                <a:gd name="T33" fmla="*/ 263 h 362"/>
                <a:gd name="T34" fmla="*/ 193 w 231"/>
                <a:gd name="T35" fmla="*/ 338 h 362"/>
                <a:gd name="T36" fmla="*/ 105 w 231"/>
                <a:gd name="T37" fmla="*/ 362 h 362"/>
                <a:gd name="T38" fmla="*/ 61 w 231"/>
                <a:gd name="T39" fmla="*/ 356 h 362"/>
                <a:gd name="T40" fmla="*/ 18 w 231"/>
                <a:gd name="T41" fmla="*/ 341 h 362"/>
                <a:gd name="T42" fmla="*/ 2 w 231"/>
                <a:gd name="T43" fmla="*/ 319 h 362"/>
                <a:gd name="T44" fmla="*/ 8 w 231"/>
                <a:gd name="T45" fmla="*/ 304 h 362"/>
                <a:gd name="T46" fmla="*/ 26 w 231"/>
                <a:gd name="T47" fmla="*/ 296 h 362"/>
                <a:gd name="T48" fmla="*/ 31 w 231"/>
                <a:gd name="T49" fmla="*/ 297 h 362"/>
                <a:gd name="T50" fmla="*/ 61 w 231"/>
                <a:gd name="T51" fmla="*/ 307 h 362"/>
                <a:gd name="T52" fmla="*/ 102 w 231"/>
                <a:gd name="T53" fmla="*/ 312 h 362"/>
                <a:gd name="T54" fmla="*/ 148 w 231"/>
                <a:gd name="T55" fmla="*/ 299 h 362"/>
                <a:gd name="T56" fmla="*/ 166 w 231"/>
                <a:gd name="T57" fmla="*/ 260 h 362"/>
                <a:gd name="T58" fmla="*/ 146 w 231"/>
                <a:gd name="T59" fmla="*/ 215 h 362"/>
                <a:gd name="T60" fmla="*/ 94 w 231"/>
                <a:gd name="T61" fmla="*/ 199 h 362"/>
                <a:gd name="T62" fmla="*/ 66 w 231"/>
                <a:gd name="T63" fmla="*/ 197 h 362"/>
                <a:gd name="T64" fmla="*/ 56 w 231"/>
                <a:gd name="T65" fmla="*/ 186 h 362"/>
                <a:gd name="T66" fmla="*/ 60 w 231"/>
                <a:gd name="T67" fmla="*/ 163 h 362"/>
                <a:gd name="T68" fmla="*/ 92 w 231"/>
                <a:gd name="T69" fmla="*/ 1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362">
                  <a:moveTo>
                    <a:pt x="92" y="156"/>
                  </a:moveTo>
                  <a:cubicBezTo>
                    <a:pt x="101" y="156"/>
                    <a:pt x="110" y="154"/>
                    <a:pt x="119" y="152"/>
                  </a:cubicBezTo>
                  <a:cubicBezTo>
                    <a:pt x="127" y="150"/>
                    <a:pt x="135" y="147"/>
                    <a:pt x="141" y="142"/>
                  </a:cubicBezTo>
                  <a:cubicBezTo>
                    <a:pt x="147" y="137"/>
                    <a:pt x="152" y="132"/>
                    <a:pt x="155" y="125"/>
                  </a:cubicBezTo>
                  <a:cubicBezTo>
                    <a:pt x="159" y="118"/>
                    <a:pt x="161" y="110"/>
                    <a:pt x="161" y="101"/>
                  </a:cubicBezTo>
                  <a:cubicBezTo>
                    <a:pt x="161" y="93"/>
                    <a:pt x="159" y="85"/>
                    <a:pt x="156" y="79"/>
                  </a:cubicBezTo>
                  <a:cubicBezTo>
                    <a:pt x="152" y="73"/>
                    <a:pt x="148" y="67"/>
                    <a:pt x="142" y="63"/>
                  </a:cubicBezTo>
                  <a:cubicBezTo>
                    <a:pt x="136" y="59"/>
                    <a:pt x="130" y="55"/>
                    <a:pt x="122" y="53"/>
                  </a:cubicBezTo>
                  <a:cubicBezTo>
                    <a:pt x="115" y="51"/>
                    <a:pt x="107" y="50"/>
                    <a:pt x="98" y="50"/>
                  </a:cubicBezTo>
                  <a:cubicBezTo>
                    <a:pt x="90" y="50"/>
                    <a:pt x="82" y="51"/>
                    <a:pt x="74" y="52"/>
                  </a:cubicBezTo>
                  <a:cubicBezTo>
                    <a:pt x="66" y="54"/>
                    <a:pt x="59" y="55"/>
                    <a:pt x="52" y="57"/>
                  </a:cubicBezTo>
                  <a:cubicBezTo>
                    <a:pt x="45" y="59"/>
                    <a:pt x="39" y="60"/>
                    <a:pt x="34" y="62"/>
                  </a:cubicBezTo>
                  <a:cubicBezTo>
                    <a:pt x="28" y="63"/>
                    <a:pt x="25" y="64"/>
                    <a:pt x="23" y="64"/>
                  </a:cubicBezTo>
                  <a:cubicBezTo>
                    <a:pt x="19" y="64"/>
                    <a:pt x="16" y="63"/>
                    <a:pt x="13" y="62"/>
                  </a:cubicBezTo>
                  <a:cubicBezTo>
                    <a:pt x="11" y="60"/>
                    <a:pt x="8" y="59"/>
                    <a:pt x="6" y="57"/>
                  </a:cubicBezTo>
                  <a:cubicBezTo>
                    <a:pt x="4" y="54"/>
                    <a:pt x="3" y="52"/>
                    <a:pt x="2" y="49"/>
                  </a:cubicBezTo>
                  <a:cubicBezTo>
                    <a:pt x="1" y="46"/>
                    <a:pt x="0" y="43"/>
                    <a:pt x="0" y="40"/>
                  </a:cubicBezTo>
                  <a:cubicBezTo>
                    <a:pt x="0" y="35"/>
                    <a:pt x="2" y="31"/>
                    <a:pt x="5" y="26"/>
                  </a:cubicBezTo>
                  <a:cubicBezTo>
                    <a:pt x="7" y="22"/>
                    <a:pt x="12" y="18"/>
                    <a:pt x="19" y="16"/>
                  </a:cubicBezTo>
                  <a:cubicBezTo>
                    <a:pt x="31" y="11"/>
                    <a:pt x="44" y="7"/>
                    <a:pt x="57" y="4"/>
                  </a:cubicBezTo>
                  <a:cubicBezTo>
                    <a:pt x="71" y="2"/>
                    <a:pt x="86" y="0"/>
                    <a:pt x="101" y="0"/>
                  </a:cubicBezTo>
                  <a:cubicBezTo>
                    <a:pt x="119" y="0"/>
                    <a:pt x="136" y="2"/>
                    <a:pt x="151" y="6"/>
                  </a:cubicBezTo>
                  <a:cubicBezTo>
                    <a:pt x="166" y="11"/>
                    <a:pt x="179" y="17"/>
                    <a:pt x="190" y="25"/>
                  </a:cubicBezTo>
                  <a:cubicBezTo>
                    <a:pt x="201" y="33"/>
                    <a:pt x="210" y="43"/>
                    <a:pt x="216" y="55"/>
                  </a:cubicBezTo>
                  <a:cubicBezTo>
                    <a:pt x="222" y="67"/>
                    <a:pt x="225" y="81"/>
                    <a:pt x="225" y="96"/>
                  </a:cubicBezTo>
                  <a:cubicBezTo>
                    <a:pt x="225" y="106"/>
                    <a:pt x="223" y="116"/>
                    <a:pt x="219" y="125"/>
                  </a:cubicBezTo>
                  <a:cubicBezTo>
                    <a:pt x="216" y="133"/>
                    <a:pt x="211" y="141"/>
                    <a:pt x="205" y="148"/>
                  </a:cubicBezTo>
                  <a:cubicBezTo>
                    <a:pt x="200" y="155"/>
                    <a:pt x="193" y="160"/>
                    <a:pt x="185" y="165"/>
                  </a:cubicBezTo>
                  <a:cubicBezTo>
                    <a:pt x="177" y="169"/>
                    <a:pt x="168" y="173"/>
                    <a:pt x="160" y="174"/>
                  </a:cubicBezTo>
                  <a:cubicBezTo>
                    <a:pt x="160" y="175"/>
                    <a:pt x="160" y="175"/>
                    <a:pt x="160" y="175"/>
                  </a:cubicBezTo>
                  <a:cubicBezTo>
                    <a:pt x="171" y="177"/>
                    <a:pt x="181" y="181"/>
                    <a:pt x="190" y="186"/>
                  </a:cubicBezTo>
                  <a:cubicBezTo>
                    <a:pt x="199" y="191"/>
                    <a:pt x="206" y="197"/>
                    <a:pt x="212" y="205"/>
                  </a:cubicBezTo>
                  <a:cubicBezTo>
                    <a:pt x="218" y="213"/>
                    <a:pt x="223" y="221"/>
                    <a:pt x="226" y="231"/>
                  </a:cubicBezTo>
                  <a:cubicBezTo>
                    <a:pt x="230" y="241"/>
                    <a:pt x="231" y="251"/>
                    <a:pt x="231" y="263"/>
                  </a:cubicBezTo>
                  <a:cubicBezTo>
                    <a:pt x="231" y="280"/>
                    <a:pt x="228" y="295"/>
                    <a:pt x="221" y="308"/>
                  </a:cubicBezTo>
                  <a:cubicBezTo>
                    <a:pt x="214" y="320"/>
                    <a:pt x="205" y="330"/>
                    <a:pt x="193" y="338"/>
                  </a:cubicBezTo>
                  <a:cubicBezTo>
                    <a:pt x="182" y="346"/>
                    <a:pt x="168" y="352"/>
                    <a:pt x="153" y="356"/>
                  </a:cubicBezTo>
                  <a:cubicBezTo>
                    <a:pt x="138" y="360"/>
                    <a:pt x="122" y="362"/>
                    <a:pt x="105" y="362"/>
                  </a:cubicBezTo>
                  <a:cubicBezTo>
                    <a:pt x="98" y="362"/>
                    <a:pt x="91" y="361"/>
                    <a:pt x="83" y="360"/>
                  </a:cubicBezTo>
                  <a:cubicBezTo>
                    <a:pt x="76" y="359"/>
                    <a:pt x="68" y="358"/>
                    <a:pt x="61" y="356"/>
                  </a:cubicBezTo>
                  <a:cubicBezTo>
                    <a:pt x="53" y="354"/>
                    <a:pt x="46" y="352"/>
                    <a:pt x="39" y="350"/>
                  </a:cubicBezTo>
                  <a:cubicBezTo>
                    <a:pt x="31" y="347"/>
                    <a:pt x="24" y="345"/>
                    <a:pt x="18" y="341"/>
                  </a:cubicBezTo>
                  <a:cubicBezTo>
                    <a:pt x="12" y="339"/>
                    <a:pt x="8" y="336"/>
                    <a:pt x="6" y="332"/>
                  </a:cubicBezTo>
                  <a:cubicBezTo>
                    <a:pt x="3" y="328"/>
                    <a:pt x="2" y="324"/>
                    <a:pt x="2" y="319"/>
                  </a:cubicBezTo>
                  <a:cubicBezTo>
                    <a:pt x="2" y="317"/>
                    <a:pt x="3" y="314"/>
                    <a:pt x="4" y="311"/>
                  </a:cubicBezTo>
                  <a:cubicBezTo>
                    <a:pt x="5" y="308"/>
                    <a:pt x="6" y="306"/>
                    <a:pt x="8" y="304"/>
                  </a:cubicBezTo>
                  <a:cubicBezTo>
                    <a:pt x="10" y="301"/>
                    <a:pt x="13" y="300"/>
                    <a:pt x="16" y="298"/>
                  </a:cubicBezTo>
                  <a:cubicBezTo>
                    <a:pt x="19" y="297"/>
                    <a:pt x="22" y="296"/>
                    <a:pt x="26" y="296"/>
                  </a:cubicBezTo>
                  <a:cubicBezTo>
                    <a:pt x="26" y="296"/>
                    <a:pt x="27" y="297"/>
                    <a:pt x="28" y="297"/>
                  </a:cubicBezTo>
                  <a:cubicBezTo>
                    <a:pt x="29" y="297"/>
                    <a:pt x="30" y="297"/>
                    <a:pt x="31" y="297"/>
                  </a:cubicBezTo>
                  <a:cubicBezTo>
                    <a:pt x="35" y="298"/>
                    <a:pt x="39" y="300"/>
                    <a:pt x="44" y="302"/>
                  </a:cubicBezTo>
                  <a:cubicBezTo>
                    <a:pt x="49" y="303"/>
                    <a:pt x="55" y="305"/>
                    <a:pt x="61" y="307"/>
                  </a:cubicBezTo>
                  <a:cubicBezTo>
                    <a:pt x="67" y="308"/>
                    <a:pt x="73" y="309"/>
                    <a:pt x="80" y="311"/>
                  </a:cubicBezTo>
                  <a:cubicBezTo>
                    <a:pt x="87" y="312"/>
                    <a:pt x="94" y="312"/>
                    <a:pt x="102" y="312"/>
                  </a:cubicBezTo>
                  <a:cubicBezTo>
                    <a:pt x="111" y="312"/>
                    <a:pt x="120" y="311"/>
                    <a:pt x="128" y="309"/>
                  </a:cubicBezTo>
                  <a:cubicBezTo>
                    <a:pt x="136" y="307"/>
                    <a:pt x="143" y="303"/>
                    <a:pt x="148" y="299"/>
                  </a:cubicBezTo>
                  <a:cubicBezTo>
                    <a:pt x="154" y="295"/>
                    <a:pt x="158" y="289"/>
                    <a:pt x="161" y="283"/>
                  </a:cubicBezTo>
                  <a:cubicBezTo>
                    <a:pt x="164" y="276"/>
                    <a:pt x="166" y="269"/>
                    <a:pt x="166" y="260"/>
                  </a:cubicBezTo>
                  <a:cubicBezTo>
                    <a:pt x="166" y="251"/>
                    <a:pt x="164" y="242"/>
                    <a:pt x="161" y="234"/>
                  </a:cubicBezTo>
                  <a:cubicBezTo>
                    <a:pt x="157" y="227"/>
                    <a:pt x="152" y="220"/>
                    <a:pt x="146" y="215"/>
                  </a:cubicBezTo>
                  <a:cubicBezTo>
                    <a:pt x="139" y="210"/>
                    <a:pt x="131" y="206"/>
                    <a:pt x="123" y="203"/>
                  </a:cubicBezTo>
                  <a:cubicBezTo>
                    <a:pt x="114" y="201"/>
                    <a:pt x="104" y="199"/>
                    <a:pt x="94" y="199"/>
                  </a:cubicBezTo>
                  <a:cubicBezTo>
                    <a:pt x="76" y="199"/>
                    <a:pt x="76" y="199"/>
                    <a:pt x="76" y="199"/>
                  </a:cubicBezTo>
                  <a:cubicBezTo>
                    <a:pt x="72" y="199"/>
                    <a:pt x="69" y="199"/>
                    <a:pt x="66" y="197"/>
                  </a:cubicBezTo>
                  <a:cubicBezTo>
                    <a:pt x="64" y="196"/>
                    <a:pt x="62" y="195"/>
                    <a:pt x="60" y="193"/>
                  </a:cubicBezTo>
                  <a:cubicBezTo>
                    <a:pt x="58" y="191"/>
                    <a:pt x="57" y="188"/>
                    <a:pt x="56" y="186"/>
                  </a:cubicBezTo>
                  <a:cubicBezTo>
                    <a:pt x="55" y="183"/>
                    <a:pt x="55" y="181"/>
                    <a:pt x="55" y="178"/>
                  </a:cubicBezTo>
                  <a:cubicBezTo>
                    <a:pt x="55" y="172"/>
                    <a:pt x="56" y="167"/>
                    <a:pt x="60" y="163"/>
                  </a:cubicBezTo>
                  <a:cubicBezTo>
                    <a:pt x="63" y="158"/>
                    <a:pt x="69" y="156"/>
                    <a:pt x="76" y="156"/>
                  </a:cubicBezTo>
                  <a:lnTo>
                    <a:pt x="9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59" name="Freeform 15"/>
            <p:cNvSpPr>
              <a:spLocks noEditPoints="1"/>
            </p:cNvSpPr>
            <p:nvPr/>
          </p:nvSpPr>
          <p:spPr bwMode="auto">
            <a:xfrm>
              <a:off x="7063169" y="2938761"/>
              <a:ext cx="476250" cy="483394"/>
            </a:xfrm>
            <a:custGeom>
              <a:avLst/>
              <a:gdLst>
                <a:gd name="T0" fmla="*/ 164 w 224"/>
                <a:gd name="T1" fmla="*/ 216 h 227"/>
                <a:gd name="T2" fmla="*/ 103 w 224"/>
                <a:gd name="T3" fmla="*/ 227 h 227"/>
                <a:gd name="T4" fmla="*/ 0 w 224"/>
                <a:gd name="T5" fmla="*/ 124 h 227"/>
                <a:gd name="T6" fmla="*/ 124 w 224"/>
                <a:gd name="T7" fmla="*/ 0 h 227"/>
                <a:gd name="T8" fmla="*/ 224 w 224"/>
                <a:gd name="T9" fmla="*/ 94 h 227"/>
                <a:gd name="T10" fmla="*/ 160 w 224"/>
                <a:gd name="T11" fmla="*/ 172 h 227"/>
                <a:gd name="T12" fmla="*/ 130 w 224"/>
                <a:gd name="T13" fmla="*/ 148 h 227"/>
                <a:gd name="T14" fmla="*/ 130 w 224"/>
                <a:gd name="T15" fmla="*/ 148 h 227"/>
                <a:gd name="T16" fmla="*/ 90 w 224"/>
                <a:gd name="T17" fmla="*/ 172 h 227"/>
                <a:gd name="T18" fmla="*/ 52 w 224"/>
                <a:gd name="T19" fmla="*/ 129 h 227"/>
                <a:gd name="T20" fmla="*/ 128 w 224"/>
                <a:gd name="T21" fmla="*/ 54 h 227"/>
                <a:gd name="T22" fmla="*/ 169 w 224"/>
                <a:gd name="T23" fmla="*/ 62 h 227"/>
                <a:gd name="T24" fmla="*/ 159 w 224"/>
                <a:gd name="T25" fmla="*/ 123 h 227"/>
                <a:gd name="T26" fmla="*/ 167 w 224"/>
                <a:gd name="T27" fmla="*/ 148 h 227"/>
                <a:gd name="T28" fmla="*/ 197 w 224"/>
                <a:gd name="T29" fmla="*/ 95 h 227"/>
                <a:gd name="T30" fmla="*/ 120 w 224"/>
                <a:gd name="T31" fmla="*/ 22 h 227"/>
                <a:gd name="T32" fmla="*/ 28 w 224"/>
                <a:gd name="T33" fmla="*/ 120 h 227"/>
                <a:gd name="T34" fmla="*/ 111 w 224"/>
                <a:gd name="T35" fmla="*/ 204 h 227"/>
                <a:gd name="T36" fmla="*/ 158 w 224"/>
                <a:gd name="T37" fmla="*/ 195 h 227"/>
                <a:gd name="T38" fmla="*/ 164 w 224"/>
                <a:gd name="T39" fmla="*/ 216 h 227"/>
                <a:gd name="T40" fmla="*/ 130 w 224"/>
                <a:gd name="T41" fmla="*/ 84 h 227"/>
                <a:gd name="T42" fmla="*/ 123 w 224"/>
                <a:gd name="T43" fmla="*/ 83 h 227"/>
                <a:gd name="T44" fmla="*/ 90 w 224"/>
                <a:gd name="T45" fmla="*/ 124 h 227"/>
                <a:gd name="T46" fmla="*/ 104 w 224"/>
                <a:gd name="T47" fmla="*/ 142 h 227"/>
                <a:gd name="T48" fmla="*/ 126 w 224"/>
                <a:gd name="T49" fmla="*/ 112 h 227"/>
                <a:gd name="T50" fmla="*/ 130 w 224"/>
                <a:gd name="T51" fmla="*/ 8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7">
                  <a:moveTo>
                    <a:pt x="164" y="216"/>
                  </a:moveTo>
                  <a:cubicBezTo>
                    <a:pt x="143" y="224"/>
                    <a:pt x="127" y="227"/>
                    <a:pt x="103" y="227"/>
                  </a:cubicBezTo>
                  <a:cubicBezTo>
                    <a:pt x="49" y="227"/>
                    <a:pt x="0" y="188"/>
                    <a:pt x="0" y="124"/>
                  </a:cubicBezTo>
                  <a:cubicBezTo>
                    <a:pt x="0" y="58"/>
                    <a:pt x="50" y="0"/>
                    <a:pt x="124" y="0"/>
                  </a:cubicBezTo>
                  <a:cubicBezTo>
                    <a:pt x="181" y="0"/>
                    <a:pt x="224" y="39"/>
                    <a:pt x="224" y="94"/>
                  </a:cubicBezTo>
                  <a:cubicBezTo>
                    <a:pt x="224" y="141"/>
                    <a:pt x="197" y="172"/>
                    <a:pt x="160" y="172"/>
                  </a:cubicBezTo>
                  <a:cubicBezTo>
                    <a:pt x="144" y="172"/>
                    <a:pt x="133" y="164"/>
                    <a:pt x="130" y="148"/>
                  </a:cubicBezTo>
                  <a:cubicBezTo>
                    <a:pt x="130" y="148"/>
                    <a:pt x="130" y="148"/>
                    <a:pt x="130" y="148"/>
                  </a:cubicBezTo>
                  <a:cubicBezTo>
                    <a:pt x="120" y="164"/>
                    <a:pt x="106" y="172"/>
                    <a:pt x="90" y="172"/>
                  </a:cubicBezTo>
                  <a:cubicBezTo>
                    <a:pt x="68" y="172"/>
                    <a:pt x="52" y="156"/>
                    <a:pt x="52" y="129"/>
                  </a:cubicBezTo>
                  <a:cubicBezTo>
                    <a:pt x="52" y="89"/>
                    <a:pt x="81" y="54"/>
                    <a:pt x="128" y="54"/>
                  </a:cubicBezTo>
                  <a:cubicBezTo>
                    <a:pt x="143" y="54"/>
                    <a:pt x="161" y="58"/>
                    <a:pt x="169" y="62"/>
                  </a:cubicBezTo>
                  <a:cubicBezTo>
                    <a:pt x="159" y="123"/>
                    <a:pt x="159" y="123"/>
                    <a:pt x="159" y="123"/>
                  </a:cubicBezTo>
                  <a:cubicBezTo>
                    <a:pt x="157" y="139"/>
                    <a:pt x="159" y="147"/>
                    <a:pt x="167" y="148"/>
                  </a:cubicBezTo>
                  <a:cubicBezTo>
                    <a:pt x="180" y="148"/>
                    <a:pt x="197" y="132"/>
                    <a:pt x="197" y="95"/>
                  </a:cubicBezTo>
                  <a:cubicBezTo>
                    <a:pt x="197" y="54"/>
                    <a:pt x="170" y="22"/>
                    <a:pt x="120" y="22"/>
                  </a:cubicBezTo>
                  <a:cubicBezTo>
                    <a:pt x="71" y="22"/>
                    <a:pt x="28" y="59"/>
                    <a:pt x="28" y="120"/>
                  </a:cubicBezTo>
                  <a:cubicBezTo>
                    <a:pt x="28" y="175"/>
                    <a:pt x="63" y="204"/>
                    <a:pt x="111" y="204"/>
                  </a:cubicBezTo>
                  <a:cubicBezTo>
                    <a:pt x="127" y="204"/>
                    <a:pt x="145" y="201"/>
                    <a:pt x="158" y="195"/>
                  </a:cubicBezTo>
                  <a:lnTo>
                    <a:pt x="164" y="216"/>
                  </a:lnTo>
                  <a:close/>
                  <a:moveTo>
                    <a:pt x="130" y="84"/>
                  </a:moveTo>
                  <a:cubicBezTo>
                    <a:pt x="127" y="83"/>
                    <a:pt x="125" y="83"/>
                    <a:pt x="123" y="83"/>
                  </a:cubicBezTo>
                  <a:cubicBezTo>
                    <a:pt x="104" y="83"/>
                    <a:pt x="90" y="102"/>
                    <a:pt x="90" y="124"/>
                  </a:cubicBezTo>
                  <a:cubicBezTo>
                    <a:pt x="90" y="135"/>
                    <a:pt x="95" y="142"/>
                    <a:pt x="104" y="142"/>
                  </a:cubicBezTo>
                  <a:cubicBezTo>
                    <a:pt x="113" y="142"/>
                    <a:pt x="124" y="130"/>
                    <a:pt x="126" y="112"/>
                  </a:cubicBezTo>
                  <a:lnTo>
                    <a:pt x="130" y="8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latin typeface="Arial"/>
                <a:ea typeface="微软雅黑"/>
                <a:sym typeface="Arial"/>
              </a:endParaRPr>
            </a:p>
          </p:txBody>
        </p:sp>
      </p:grpSp>
      <p:grpSp>
        <p:nvGrpSpPr>
          <p:cNvPr id="63" name="组合 62"/>
          <p:cNvGrpSpPr/>
          <p:nvPr/>
        </p:nvGrpSpPr>
        <p:grpSpPr>
          <a:xfrm>
            <a:off x="5948613" y="2551930"/>
            <a:ext cx="1864952" cy="1843305"/>
            <a:chOff x="4585481" y="1422256"/>
            <a:chExt cx="1864952" cy="1843305"/>
          </a:xfrm>
        </p:grpSpPr>
        <p:grpSp>
          <p:nvGrpSpPr>
            <p:cNvPr id="64" name="组合 63"/>
            <p:cNvGrpSpPr/>
            <p:nvPr/>
          </p:nvGrpSpPr>
          <p:grpSpPr>
            <a:xfrm>
              <a:off x="4585481" y="1422256"/>
              <a:ext cx="1864952" cy="1843305"/>
              <a:chOff x="4585481" y="1422256"/>
              <a:chExt cx="1864952" cy="1843305"/>
            </a:xfrm>
          </p:grpSpPr>
          <p:sp>
            <p:nvSpPr>
              <p:cNvPr id="66" name="Oval 27"/>
              <p:cNvSpPr>
                <a:spLocks noChangeArrowheads="1"/>
              </p:cNvSpPr>
              <p:nvPr/>
            </p:nvSpPr>
            <p:spPr bwMode="auto">
              <a:xfrm>
                <a:off x="5352893" y="1422256"/>
                <a:ext cx="1097540" cy="1097540"/>
              </a:xfrm>
              <a:prstGeom prst="ellipse">
                <a:avLst/>
              </a:prstGeom>
              <a:blipFill dpi="0" rotWithShape="1">
                <a:blip r:embed="rId5">
                  <a:biLevel thresh="75000"/>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67" name="Oval 28"/>
              <p:cNvSpPr>
                <a:spLocks noChangeArrowheads="1"/>
              </p:cNvSpPr>
              <p:nvPr/>
            </p:nvSpPr>
            <p:spPr bwMode="auto">
              <a:xfrm>
                <a:off x="4585481" y="2519796"/>
                <a:ext cx="745765" cy="745765"/>
              </a:xfrm>
              <a:prstGeom prst="ellipse">
                <a:avLst/>
              </a:prstGeom>
              <a:blipFill>
                <a:blip r:embed="rId5">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68" name="Freeform 29"/>
              <p:cNvSpPr>
                <a:spLocks/>
              </p:cNvSpPr>
              <p:nvPr/>
            </p:nvSpPr>
            <p:spPr bwMode="auto">
              <a:xfrm>
                <a:off x="4937257" y="2001332"/>
                <a:ext cx="921111" cy="921111"/>
              </a:xfrm>
              <a:custGeom>
                <a:avLst/>
                <a:gdLst>
                  <a:gd name="T0" fmla="*/ 1289 w 1289"/>
                  <a:gd name="T1" fmla="*/ 724 h 1289"/>
                  <a:gd name="T2" fmla="*/ 549 w 1289"/>
                  <a:gd name="T3" fmla="*/ 1289 h 1289"/>
                  <a:gd name="T4" fmla="*/ 0 w 1289"/>
                  <a:gd name="T5" fmla="*/ 727 h 1289"/>
                  <a:gd name="T6" fmla="*/ 582 w 1289"/>
                  <a:gd name="T7" fmla="*/ 0 h 1289"/>
                  <a:gd name="T8" fmla="*/ 1289 w 1289"/>
                  <a:gd name="T9" fmla="*/ 724 h 1289"/>
                </a:gdLst>
                <a:ahLst/>
                <a:cxnLst>
                  <a:cxn ang="0">
                    <a:pos x="T0" y="T1"/>
                  </a:cxn>
                  <a:cxn ang="0">
                    <a:pos x="T2" y="T3"/>
                  </a:cxn>
                  <a:cxn ang="0">
                    <a:pos x="T4" y="T5"/>
                  </a:cxn>
                  <a:cxn ang="0">
                    <a:pos x="T6" y="T7"/>
                  </a:cxn>
                  <a:cxn ang="0">
                    <a:pos x="T8" y="T9"/>
                  </a:cxn>
                </a:cxnLst>
                <a:rect l="0" t="0" r="r" b="b"/>
                <a:pathLst>
                  <a:path w="1289" h="1289">
                    <a:moveTo>
                      <a:pt x="1289" y="724"/>
                    </a:moveTo>
                    <a:cubicBezTo>
                      <a:pt x="736" y="680"/>
                      <a:pt x="579" y="913"/>
                      <a:pt x="549" y="1289"/>
                    </a:cubicBezTo>
                    <a:cubicBezTo>
                      <a:pt x="0" y="727"/>
                      <a:pt x="0" y="727"/>
                      <a:pt x="0" y="727"/>
                    </a:cubicBezTo>
                    <a:cubicBezTo>
                      <a:pt x="376" y="706"/>
                      <a:pt x="613" y="554"/>
                      <a:pt x="582" y="0"/>
                    </a:cubicBezTo>
                    <a:lnTo>
                      <a:pt x="1289" y="724"/>
                    </a:lnTo>
                    <a:close/>
                  </a:path>
                </a:pathLst>
              </a:custGeom>
              <a:blipFill>
                <a:blip r:embed="rId5">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69" name="Freeform 36"/>
              <p:cNvSpPr>
                <a:spLocks noEditPoints="1"/>
              </p:cNvSpPr>
              <p:nvPr/>
            </p:nvSpPr>
            <p:spPr bwMode="auto">
              <a:xfrm>
                <a:off x="4787888" y="2750344"/>
                <a:ext cx="185088" cy="256526"/>
              </a:xfrm>
              <a:custGeom>
                <a:avLst/>
                <a:gdLst>
                  <a:gd name="T0" fmla="*/ 130 w 260"/>
                  <a:gd name="T1" fmla="*/ 0 h 358"/>
                  <a:gd name="T2" fmla="*/ 174 w 260"/>
                  <a:gd name="T3" fmla="*/ 7 h 358"/>
                  <a:gd name="T4" fmla="*/ 208 w 260"/>
                  <a:gd name="T5" fmla="*/ 26 h 358"/>
                  <a:gd name="T6" fmla="*/ 232 w 260"/>
                  <a:gd name="T7" fmla="*/ 55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2 w 260"/>
                  <a:gd name="T19" fmla="*/ 304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7 w 260"/>
                  <a:gd name="T31" fmla="*/ 304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7 w 260"/>
                  <a:gd name="T43" fmla="*/ 55 h 358"/>
                  <a:gd name="T44" fmla="*/ 52 w 260"/>
                  <a:gd name="T45" fmla="*/ 26 h 358"/>
                  <a:gd name="T46" fmla="*/ 85 w 260"/>
                  <a:gd name="T47" fmla="*/ 7 h 358"/>
                  <a:gd name="T48" fmla="*/ 130 w 260"/>
                  <a:gd name="T49" fmla="*/ 0 h 358"/>
                  <a:gd name="T50" fmla="*/ 130 w 260"/>
                  <a:gd name="T51" fmla="*/ 47 h 358"/>
                  <a:gd name="T52" fmla="*/ 105 w 260"/>
                  <a:gd name="T53" fmla="*/ 52 h 358"/>
                  <a:gd name="T54" fmla="*/ 88 w 260"/>
                  <a:gd name="T55" fmla="*/ 67 h 358"/>
                  <a:gd name="T56" fmla="*/ 76 w 260"/>
                  <a:gd name="T57" fmla="*/ 90 h 358"/>
                  <a:gd name="T58" fmla="*/ 69 w 260"/>
                  <a:gd name="T59" fmla="*/ 117 h 358"/>
                  <a:gd name="T60" fmla="*/ 66 w 260"/>
                  <a:gd name="T61" fmla="*/ 148 h 358"/>
                  <a:gd name="T62" fmla="*/ 65 w 260"/>
                  <a:gd name="T63" fmla="*/ 179 h 358"/>
                  <a:gd name="T64" fmla="*/ 66 w 260"/>
                  <a:gd name="T65" fmla="*/ 211 h 358"/>
                  <a:gd name="T66" fmla="*/ 69 w 260"/>
                  <a:gd name="T67" fmla="*/ 241 h 358"/>
                  <a:gd name="T68" fmla="*/ 76 w 260"/>
                  <a:gd name="T69" fmla="*/ 269 h 358"/>
                  <a:gd name="T70" fmla="*/ 88 w 260"/>
                  <a:gd name="T71" fmla="*/ 291 h 358"/>
                  <a:gd name="T72" fmla="*/ 105 w 260"/>
                  <a:gd name="T73" fmla="*/ 306 h 358"/>
                  <a:gd name="T74" fmla="*/ 130 w 260"/>
                  <a:gd name="T75" fmla="*/ 311 h 358"/>
                  <a:gd name="T76" fmla="*/ 155 w 260"/>
                  <a:gd name="T77" fmla="*/ 306 h 358"/>
                  <a:gd name="T78" fmla="*/ 172 w 260"/>
                  <a:gd name="T79" fmla="*/ 291 h 358"/>
                  <a:gd name="T80" fmla="*/ 184 w 260"/>
                  <a:gd name="T81" fmla="*/ 269 h 358"/>
                  <a:gd name="T82" fmla="*/ 191 w 260"/>
                  <a:gd name="T83" fmla="*/ 241 h 358"/>
                  <a:gd name="T84" fmla="*/ 194 w 260"/>
                  <a:gd name="T85" fmla="*/ 211 h 358"/>
                  <a:gd name="T86" fmla="*/ 195 w 260"/>
                  <a:gd name="T87" fmla="*/ 179 h 358"/>
                  <a:gd name="T88" fmla="*/ 194 w 260"/>
                  <a:gd name="T89" fmla="*/ 148 h 358"/>
                  <a:gd name="T90" fmla="*/ 191 w 260"/>
                  <a:gd name="T91" fmla="*/ 117 h 358"/>
                  <a:gd name="T92" fmla="*/ 184 w 260"/>
                  <a:gd name="T93" fmla="*/ 90 h 358"/>
                  <a:gd name="T94" fmla="*/ 172 w 260"/>
                  <a:gd name="T95" fmla="*/ 67 h 358"/>
                  <a:gd name="T96" fmla="*/ 155 w 260"/>
                  <a:gd name="T97" fmla="*/ 52 h 358"/>
                  <a:gd name="T98" fmla="*/ 130 w 260"/>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1" y="3"/>
                      <a:pt x="174" y="7"/>
                    </a:cubicBezTo>
                    <a:cubicBezTo>
                      <a:pt x="187" y="12"/>
                      <a:pt x="199" y="18"/>
                      <a:pt x="208" y="26"/>
                    </a:cubicBezTo>
                    <a:cubicBezTo>
                      <a:pt x="218" y="34"/>
                      <a:pt x="226" y="43"/>
                      <a:pt x="232" y="55"/>
                    </a:cubicBezTo>
                    <a:cubicBezTo>
                      <a:pt x="239" y="66"/>
                      <a:pt x="244" y="78"/>
                      <a:pt x="249" y="91"/>
                    </a:cubicBezTo>
                    <a:cubicBezTo>
                      <a:pt x="253" y="104"/>
                      <a:pt x="256" y="118"/>
                      <a:pt x="257" y="133"/>
                    </a:cubicBezTo>
                    <a:cubicBezTo>
                      <a:pt x="259" y="148"/>
                      <a:pt x="260" y="163"/>
                      <a:pt x="260" y="179"/>
                    </a:cubicBezTo>
                    <a:cubicBezTo>
                      <a:pt x="260" y="195"/>
                      <a:pt x="259" y="210"/>
                      <a:pt x="257" y="225"/>
                    </a:cubicBezTo>
                    <a:cubicBezTo>
                      <a:pt x="256" y="240"/>
                      <a:pt x="253" y="254"/>
                      <a:pt x="249" y="267"/>
                    </a:cubicBezTo>
                    <a:cubicBezTo>
                      <a:pt x="244" y="280"/>
                      <a:pt x="239" y="293"/>
                      <a:pt x="232" y="304"/>
                    </a:cubicBezTo>
                    <a:cubicBezTo>
                      <a:pt x="226" y="315"/>
                      <a:pt x="218" y="324"/>
                      <a:pt x="208" y="332"/>
                    </a:cubicBezTo>
                    <a:cubicBezTo>
                      <a:pt x="199" y="341"/>
                      <a:pt x="187" y="347"/>
                      <a:pt x="174" y="351"/>
                    </a:cubicBezTo>
                    <a:cubicBezTo>
                      <a:pt x="161" y="356"/>
                      <a:pt x="147" y="358"/>
                      <a:pt x="130" y="358"/>
                    </a:cubicBezTo>
                    <a:cubicBezTo>
                      <a:pt x="113" y="358"/>
                      <a:pt x="99" y="356"/>
                      <a:pt x="86" y="351"/>
                    </a:cubicBezTo>
                    <a:cubicBezTo>
                      <a:pt x="73" y="347"/>
                      <a:pt x="61" y="341"/>
                      <a:pt x="52" y="332"/>
                    </a:cubicBezTo>
                    <a:cubicBezTo>
                      <a:pt x="42" y="324"/>
                      <a:pt x="34" y="315"/>
                      <a:pt x="27" y="304"/>
                    </a:cubicBezTo>
                    <a:cubicBezTo>
                      <a:pt x="21" y="293"/>
                      <a:pt x="15" y="280"/>
                      <a:pt x="11" y="267"/>
                    </a:cubicBezTo>
                    <a:cubicBezTo>
                      <a:pt x="7" y="254"/>
                      <a:pt x="4" y="240"/>
                      <a:pt x="3" y="225"/>
                    </a:cubicBezTo>
                    <a:cubicBezTo>
                      <a:pt x="1" y="210"/>
                      <a:pt x="0" y="195"/>
                      <a:pt x="0" y="179"/>
                    </a:cubicBezTo>
                    <a:cubicBezTo>
                      <a:pt x="0" y="163"/>
                      <a:pt x="1" y="148"/>
                      <a:pt x="3" y="133"/>
                    </a:cubicBezTo>
                    <a:cubicBezTo>
                      <a:pt x="4" y="118"/>
                      <a:pt x="7" y="104"/>
                      <a:pt x="11" y="91"/>
                    </a:cubicBezTo>
                    <a:cubicBezTo>
                      <a:pt x="15" y="78"/>
                      <a:pt x="21" y="66"/>
                      <a:pt x="27" y="55"/>
                    </a:cubicBezTo>
                    <a:cubicBezTo>
                      <a:pt x="34" y="43"/>
                      <a:pt x="42" y="34"/>
                      <a:pt x="52" y="26"/>
                    </a:cubicBezTo>
                    <a:cubicBezTo>
                      <a:pt x="61" y="18"/>
                      <a:pt x="73" y="12"/>
                      <a:pt x="85" y="7"/>
                    </a:cubicBezTo>
                    <a:cubicBezTo>
                      <a:pt x="98" y="3"/>
                      <a:pt x="113" y="0"/>
                      <a:pt x="130" y="0"/>
                    </a:cubicBezTo>
                    <a:close/>
                    <a:moveTo>
                      <a:pt x="130" y="47"/>
                    </a:moveTo>
                    <a:cubicBezTo>
                      <a:pt x="120" y="47"/>
                      <a:pt x="112" y="49"/>
                      <a:pt x="105" y="52"/>
                    </a:cubicBezTo>
                    <a:cubicBezTo>
                      <a:pt x="98" y="56"/>
                      <a:pt x="93" y="61"/>
                      <a:pt x="88" y="67"/>
                    </a:cubicBezTo>
                    <a:cubicBezTo>
                      <a:pt x="83" y="74"/>
                      <a:pt x="79" y="81"/>
                      <a:pt x="76" y="90"/>
                    </a:cubicBezTo>
                    <a:cubicBezTo>
                      <a:pt x="73" y="98"/>
                      <a:pt x="71" y="107"/>
                      <a:pt x="69" y="117"/>
                    </a:cubicBezTo>
                    <a:cubicBezTo>
                      <a:pt x="68" y="127"/>
                      <a:pt x="66" y="137"/>
                      <a:pt x="66" y="148"/>
                    </a:cubicBezTo>
                    <a:cubicBezTo>
                      <a:pt x="65" y="158"/>
                      <a:pt x="65" y="169"/>
                      <a:pt x="65" y="179"/>
                    </a:cubicBezTo>
                    <a:cubicBezTo>
                      <a:pt x="65" y="190"/>
                      <a:pt x="65" y="200"/>
                      <a:pt x="66" y="211"/>
                    </a:cubicBezTo>
                    <a:cubicBezTo>
                      <a:pt x="66" y="221"/>
                      <a:pt x="68" y="231"/>
                      <a:pt x="69" y="241"/>
                    </a:cubicBezTo>
                    <a:cubicBezTo>
                      <a:pt x="71" y="251"/>
                      <a:pt x="73" y="260"/>
                      <a:pt x="76" y="269"/>
                    </a:cubicBezTo>
                    <a:cubicBezTo>
                      <a:pt x="79" y="277"/>
                      <a:pt x="83" y="285"/>
                      <a:pt x="88" y="291"/>
                    </a:cubicBezTo>
                    <a:cubicBezTo>
                      <a:pt x="93" y="297"/>
                      <a:pt x="98" y="302"/>
                      <a:pt x="105" y="306"/>
                    </a:cubicBezTo>
                    <a:cubicBezTo>
                      <a:pt x="112" y="309"/>
                      <a:pt x="120" y="311"/>
                      <a:pt x="130" y="311"/>
                    </a:cubicBezTo>
                    <a:cubicBezTo>
                      <a:pt x="140" y="311"/>
                      <a:pt x="148" y="309"/>
                      <a:pt x="155" y="306"/>
                    </a:cubicBezTo>
                    <a:cubicBezTo>
                      <a:pt x="162" y="302"/>
                      <a:pt x="167" y="297"/>
                      <a:pt x="172" y="291"/>
                    </a:cubicBezTo>
                    <a:cubicBezTo>
                      <a:pt x="177" y="285"/>
                      <a:pt x="181" y="277"/>
                      <a:pt x="184" y="269"/>
                    </a:cubicBezTo>
                    <a:cubicBezTo>
                      <a:pt x="187" y="260"/>
                      <a:pt x="189" y="251"/>
                      <a:pt x="191" y="241"/>
                    </a:cubicBezTo>
                    <a:cubicBezTo>
                      <a:pt x="193" y="231"/>
                      <a:pt x="194" y="221"/>
                      <a:pt x="194" y="211"/>
                    </a:cubicBezTo>
                    <a:cubicBezTo>
                      <a:pt x="195" y="200"/>
                      <a:pt x="195" y="190"/>
                      <a:pt x="195" y="179"/>
                    </a:cubicBezTo>
                    <a:cubicBezTo>
                      <a:pt x="195" y="169"/>
                      <a:pt x="195" y="158"/>
                      <a:pt x="194" y="148"/>
                    </a:cubicBezTo>
                    <a:cubicBezTo>
                      <a:pt x="194" y="137"/>
                      <a:pt x="193" y="127"/>
                      <a:pt x="191" y="117"/>
                    </a:cubicBezTo>
                    <a:cubicBezTo>
                      <a:pt x="189" y="107"/>
                      <a:pt x="187" y="98"/>
                      <a:pt x="184" y="90"/>
                    </a:cubicBezTo>
                    <a:cubicBezTo>
                      <a:pt x="181" y="81"/>
                      <a:pt x="177" y="74"/>
                      <a:pt x="172" y="67"/>
                    </a:cubicBezTo>
                    <a:cubicBezTo>
                      <a:pt x="167" y="61"/>
                      <a:pt x="162" y="56"/>
                      <a:pt x="155" y="52"/>
                    </a:cubicBezTo>
                    <a:cubicBezTo>
                      <a:pt x="148" y="49"/>
                      <a:pt x="140" y="47"/>
                      <a:pt x="13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nvGrpSpPr>
              <p:cNvPr id="70" name="组合 69"/>
              <p:cNvGrpSpPr/>
              <p:nvPr/>
            </p:nvGrpSpPr>
            <p:grpSpPr>
              <a:xfrm>
                <a:off x="5699113" y="1670150"/>
                <a:ext cx="425054" cy="494109"/>
                <a:chOff x="4471362" y="1167037"/>
                <a:chExt cx="566738" cy="658812"/>
              </a:xfrm>
              <a:solidFill>
                <a:schemeClr val="bg1"/>
              </a:solidFill>
            </p:grpSpPr>
            <p:sp>
              <p:nvSpPr>
                <p:cNvPr id="71" name="Freeform 13"/>
                <p:cNvSpPr>
                  <a:spLocks/>
                </p:cNvSpPr>
                <p:nvPr/>
              </p:nvSpPr>
              <p:spPr bwMode="auto">
                <a:xfrm>
                  <a:off x="4601537" y="1244824"/>
                  <a:ext cx="436563" cy="581025"/>
                </a:xfrm>
                <a:custGeom>
                  <a:avLst/>
                  <a:gdLst>
                    <a:gd name="T0" fmla="*/ 104 w 154"/>
                    <a:gd name="T1" fmla="*/ 85 h 205"/>
                    <a:gd name="T2" fmla="*/ 124 w 154"/>
                    <a:gd name="T3" fmla="*/ 47 h 205"/>
                    <a:gd name="T4" fmla="*/ 77 w 154"/>
                    <a:gd name="T5" fmla="*/ 0 h 205"/>
                    <a:gd name="T6" fmla="*/ 30 w 154"/>
                    <a:gd name="T7" fmla="*/ 47 h 205"/>
                    <a:gd name="T8" fmla="*/ 50 w 154"/>
                    <a:gd name="T9" fmla="*/ 85 h 205"/>
                    <a:gd name="T10" fmla="*/ 0 w 154"/>
                    <a:gd name="T11" fmla="*/ 157 h 205"/>
                    <a:gd name="T12" fmla="*/ 6 w 154"/>
                    <a:gd name="T13" fmla="*/ 186 h 205"/>
                    <a:gd name="T14" fmla="*/ 77 w 154"/>
                    <a:gd name="T15" fmla="*/ 205 h 205"/>
                    <a:gd name="T16" fmla="*/ 148 w 154"/>
                    <a:gd name="T17" fmla="*/ 186 h 205"/>
                    <a:gd name="T18" fmla="*/ 154 w 154"/>
                    <a:gd name="T19" fmla="*/ 157 h 205"/>
                    <a:gd name="T20" fmla="*/ 104 w 154"/>
                    <a:gd name="T21" fmla="*/ 8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05">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72" name="Freeform 14"/>
                <p:cNvSpPr>
                  <a:spLocks/>
                </p:cNvSpPr>
                <p:nvPr/>
              </p:nvSpPr>
              <p:spPr bwMode="auto">
                <a:xfrm>
                  <a:off x="4471362" y="1167037"/>
                  <a:ext cx="303213" cy="519113"/>
                </a:xfrm>
                <a:custGeom>
                  <a:avLst/>
                  <a:gdLst>
                    <a:gd name="T0" fmla="*/ 53 w 107"/>
                    <a:gd name="T1" fmla="*/ 135 h 183"/>
                    <a:gd name="T2" fmla="*/ 81 w 107"/>
                    <a:gd name="T3" fmla="*/ 110 h 183"/>
                    <a:gd name="T4" fmla="*/ 68 w 107"/>
                    <a:gd name="T5" fmla="*/ 74 h 183"/>
                    <a:gd name="T6" fmla="*/ 107 w 107"/>
                    <a:gd name="T7" fmla="*/ 21 h 183"/>
                    <a:gd name="T8" fmla="*/ 70 w 107"/>
                    <a:gd name="T9" fmla="*/ 0 h 183"/>
                    <a:gd name="T10" fmla="*/ 28 w 107"/>
                    <a:gd name="T11" fmla="*/ 43 h 183"/>
                    <a:gd name="T12" fmla="*/ 46 w 107"/>
                    <a:gd name="T13" fmla="*/ 78 h 183"/>
                    <a:gd name="T14" fmla="*/ 0 w 107"/>
                    <a:gd name="T15" fmla="*/ 143 h 183"/>
                    <a:gd name="T16" fmla="*/ 6 w 107"/>
                    <a:gd name="T17" fmla="*/ 169 h 183"/>
                    <a:gd name="T18" fmla="*/ 38 w 107"/>
                    <a:gd name="T19" fmla="*/ 183 h 183"/>
                    <a:gd name="T20" fmla="*/ 53 w 107"/>
                    <a:gd name="T21"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83">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grpSp>
        <p:sp>
          <p:nvSpPr>
            <p:cNvPr id="65" name="Freeform 37"/>
            <p:cNvSpPr>
              <a:spLocks/>
            </p:cNvSpPr>
            <p:nvPr/>
          </p:nvSpPr>
          <p:spPr bwMode="auto">
            <a:xfrm>
              <a:off x="5004365" y="2752509"/>
              <a:ext cx="104992" cy="252196"/>
            </a:xfrm>
            <a:custGeom>
              <a:avLst/>
              <a:gdLst>
                <a:gd name="T0" fmla="*/ 34 w 147"/>
                <a:gd name="T1" fmla="*/ 96 h 352"/>
                <a:gd name="T2" fmla="*/ 22 w 147"/>
                <a:gd name="T3" fmla="*/ 99 h 352"/>
                <a:gd name="T4" fmla="*/ 14 w 147"/>
                <a:gd name="T5" fmla="*/ 97 h 352"/>
                <a:gd name="T6" fmla="*/ 7 w 147"/>
                <a:gd name="T7" fmla="*/ 92 h 352"/>
                <a:gd name="T8" fmla="*/ 2 w 147"/>
                <a:gd name="T9" fmla="*/ 85 h 352"/>
                <a:gd name="T10" fmla="*/ 0 w 147"/>
                <a:gd name="T11" fmla="*/ 76 h 352"/>
                <a:gd name="T12" fmla="*/ 3 w 147"/>
                <a:gd name="T13" fmla="*/ 66 h 352"/>
                <a:gd name="T14" fmla="*/ 11 w 147"/>
                <a:gd name="T15" fmla="*/ 58 h 352"/>
                <a:gd name="T16" fmla="*/ 99 w 147"/>
                <a:gd name="T17" fmla="*/ 5 h 352"/>
                <a:gd name="T18" fmla="*/ 108 w 147"/>
                <a:gd name="T19" fmla="*/ 1 h 352"/>
                <a:gd name="T20" fmla="*/ 116 w 147"/>
                <a:gd name="T21" fmla="*/ 0 h 352"/>
                <a:gd name="T22" fmla="*/ 127 w 147"/>
                <a:gd name="T23" fmla="*/ 2 h 352"/>
                <a:gd name="T24" fmla="*/ 137 w 147"/>
                <a:gd name="T25" fmla="*/ 8 h 352"/>
                <a:gd name="T26" fmla="*/ 144 w 147"/>
                <a:gd name="T27" fmla="*/ 18 h 352"/>
                <a:gd name="T28" fmla="*/ 147 w 147"/>
                <a:gd name="T29" fmla="*/ 32 h 352"/>
                <a:gd name="T30" fmla="*/ 147 w 147"/>
                <a:gd name="T31" fmla="*/ 321 h 352"/>
                <a:gd name="T32" fmla="*/ 144 w 147"/>
                <a:gd name="T33" fmla="*/ 335 h 352"/>
                <a:gd name="T34" fmla="*/ 137 w 147"/>
                <a:gd name="T35" fmla="*/ 344 h 352"/>
                <a:gd name="T36" fmla="*/ 126 w 147"/>
                <a:gd name="T37" fmla="*/ 350 h 352"/>
                <a:gd name="T38" fmla="*/ 115 w 147"/>
                <a:gd name="T39" fmla="*/ 352 h 352"/>
                <a:gd name="T40" fmla="*/ 103 w 147"/>
                <a:gd name="T41" fmla="*/ 350 h 352"/>
                <a:gd name="T42" fmla="*/ 93 w 147"/>
                <a:gd name="T43" fmla="*/ 344 h 352"/>
                <a:gd name="T44" fmla="*/ 86 w 147"/>
                <a:gd name="T45" fmla="*/ 335 h 352"/>
                <a:gd name="T46" fmla="*/ 83 w 147"/>
                <a:gd name="T47" fmla="*/ 321 h 352"/>
                <a:gd name="T48" fmla="*/ 83 w 147"/>
                <a:gd name="T49" fmla="*/ 65 h 352"/>
                <a:gd name="T50" fmla="*/ 34 w 147"/>
                <a:gd name="T51" fmla="*/ 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352">
                  <a:moveTo>
                    <a:pt x="34" y="96"/>
                  </a:moveTo>
                  <a:cubicBezTo>
                    <a:pt x="30" y="98"/>
                    <a:pt x="26" y="99"/>
                    <a:pt x="22" y="99"/>
                  </a:cubicBezTo>
                  <a:cubicBezTo>
                    <a:pt x="19" y="99"/>
                    <a:pt x="16" y="98"/>
                    <a:pt x="14" y="97"/>
                  </a:cubicBezTo>
                  <a:cubicBezTo>
                    <a:pt x="11" y="96"/>
                    <a:pt x="9" y="94"/>
                    <a:pt x="7" y="92"/>
                  </a:cubicBezTo>
                  <a:cubicBezTo>
                    <a:pt x="5" y="90"/>
                    <a:pt x="3" y="87"/>
                    <a:pt x="2" y="85"/>
                  </a:cubicBezTo>
                  <a:cubicBezTo>
                    <a:pt x="1" y="82"/>
                    <a:pt x="0" y="79"/>
                    <a:pt x="0" y="76"/>
                  </a:cubicBezTo>
                  <a:cubicBezTo>
                    <a:pt x="0" y="73"/>
                    <a:pt x="1" y="69"/>
                    <a:pt x="3" y="66"/>
                  </a:cubicBezTo>
                  <a:cubicBezTo>
                    <a:pt x="4" y="63"/>
                    <a:pt x="7" y="60"/>
                    <a:pt x="11" y="58"/>
                  </a:cubicBezTo>
                  <a:cubicBezTo>
                    <a:pt x="99" y="5"/>
                    <a:pt x="99" y="5"/>
                    <a:pt x="99" y="5"/>
                  </a:cubicBezTo>
                  <a:cubicBezTo>
                    <a:pt x="102" y="3"/>
                    <a:pt x="105" y="2"/>
                    <a:pt x="108" y="1"/>
                  </a:cubicBezTo>
                  <a:cubicBezTo>
                    <a:pt x="110" y="1"/>
                    <a:pt x="113" y="0"/>
                    <a:pt x="116" y="0"/>
                  </a:cubicBezTo>
                  <a:cubicBezTo>
                    <a:pt x="120" y="0"/>
                    <a:pt x="124" y="1"/>
                    <a:pt x="127" y="2"/>
                  </a:cubicBezTo>
                  <a:cubicBezTo>
                    <a:pt x="131" y="3"/>
                    <a:pt x="134" y="5"/>
                    <a:pt x="137" y="8"/>
                  </a:cubicBezTo>
                  <a:cubicBezTo>
                    <a:pt x="140" y="11"/>
                    <a:pt x="142" y="14"/>
                    <a:pt x="144" y="18"/>
                  </a:cubicBezTo>
                  <a:cubicBezTo>
                    <a:pt x="146" y="22"/>
                    <a:pt x="147" y="27"/>
                    <a:pt x="147" y="32"/>
                  </a:cubicBezTo>
                  <a:cubicBezTo>
                    <a:pt x="147" y="321"/>
                    <a:pt x="147" y="321"/>
                    <a:pt x="147" y="321"/>
                  </a:cubicBezTo>
                  <a:cubicBezTo>
                    <a:pt x="147" y="326"/>
                    <a:pt x="146" y="331"/>
                    <a:pt x="144" y="335"/>
                  </a:cubicBezTo>
                  <a:cubicBezTo>
                    <a:pt x="142" y="338"/>
                    <a:pt x="140" y="342"/>
                    <a:pt x="137" y="344"/>
                  </a:cubicBezTo>
                  <a:cubicBezTo>
                    <a:pt x="134" y="347"/>
                    <a:pt x="130" y="349"/>
                    <a:pt x="126" y="350"/>
                  </a:cubicBezTo>
                  <a:cubicBezTo>
                    <a:pt x="123" y="351"/>
                    <a:pt x="119" y="352"/>
                    <a:pt x="115" y="352"/>
                  </a:cubicBezTo>
                  <a:cubicBezTo>
                    <a:pt x="111" y="352"/>
                    <a:pt x="107" y="351"/>
                    <a:pt x="103" y="350"/>
                  </a:cubicBezTo>
                  <a:cubicBezTo>
                    <a:pt x="99" y="349"/>
                    <a:pt x="96" y="347"/>
                    <a:pt x="93" y="344"/>
                  </a:cubicBezTo>
                  <a:cubicBezTo>
                    <a:pt x="90" y="342"/>
                    <a:pt x="88" y="338"/>
                    <a:pt x="86" y="335"/>
                  </a:cubicBezTo>
                  <a:cubicBezTo>
                    <a:pt x="84" y="331"/>
                    <a:pt x="83" y="326"/>
                    <a:pt x="83" y="321"/>
                  </a:cubicBezTo>
                  <a:cubicBezTo>
                    <a:pt x="83" y="65"/>
                    <a:pt x="83" y="65"/>
                    <a:pt x="83" y="65"/>
                  </a:cubicBezTo>
                  <a:lnTo>
                    <a:pt x="34"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grpSp>
        <p:nvGrpSpPr>
          <p:cNvPr id="73" name="组合 72"/>
          <p:cNvGrpSpPr/>
          <p:nvPr/>
        </p:nvGrpSpPr>
        <p:grpSpPr>
          <a:xfrm>
            <a:off x="6829676" y="3778274"/>
            <a:ext cx="1843304" cy="1864952"/>
            <a:chOff x="5466544" y="2648600"/>
            <a:chExt cx="1843304" cy="1864952"/>
          </a:xfrm>
        </p:grpSpPr>
        <p:grpSp>
          <p:nvGrpSpPr>
            <p:cNvPr id="74" name="组合 73"/>
            <p:cNvGrpSpPr/>
            <p:nvPr/>
          </p:nvGrpSpPr>
          <p:grpSpPr>
            <a:xfrm>
              <a:off x="5466544" y="2648600"/>
              <a:ext cx="1843304" cy="1864952"/>
              <a:chOff x="5466544" y="2648600"/>
              <a:chExt cx="1843304" cy="1864952"/>
            </a:xfrm>
          </p:grpSpPr>
          <p:sp>
            <p:nvSpPr>
              <p:cNvPr id="81" name="Oval 30"/>
              <p:cNvSpPr>
                <a:spLocks noChangeArrowheads="1"/>
              </p:cNvSpPr>
              <p:nvPr/>
            </p:nvSpPr>
            <p:spPr bwMode="auto">
              <a:xfrm>
                <a:off x="5466544" y="2648600"/>
                <a:ext cx="1097540" cy="1097540"/>
              </a:xfrm>
              <a:prstGeom prst="ellipse">
                <a:avLst/>
              </a:prstGeom>
              <a:blipFill>
                <a:blip r:embed="rId6">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82" name="Oval 31"/>
              <p:cNvSpPr>
                <a:spLocks noChangeArrowheads="1"/>
              </p:cNvSpPr>
              <p:nvPr/>
            </p:nvSpPr>
            <p:spPr bwMode="auto">
              <a:xfrm>
                <a:off x="6564083" y="3767787"/>
                <a:ext cx="745765" cy="745765"/>
              </a:xfrm>
              <a:prstGeom prst="ellipse">
                <a:avLst/>
              </a:prstGeom>
              <a:blipFill>
                <a:blip r:embed="rId6">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83" name="Freeform 32"/>
              <p:cNvSpPr>
                <a:spLocks/>
              </p:cNvSpPr>
              <p:nvPr/>
            </p:nvSpPr>
            <p:spPr bwMode="auto">
              <a:xfrm>
                <a:off x="6045621" y="3239583"/>
                <a:ext cx="921111" cy="921111"/>
              </a:xfrm>
              <a:custGeom>
                <a:avLst/>
                <a:gdLst>
                  <a:gd name="T0" fmla="*/ 723 w 1288"/>
                  <a:gd name="T1" fmla="*/ 0 h 1289"/>
                  <a:gd name="T2" fmla="*/ 1288 w 1288"/>
                  <a:gd name="T3" fmla="*/ 740 h 1289"/>
                  <a:gd name="T4" fmla="*/ 726 w 1288"/>
                  <a:gd name="T5" fmla="*/ 1289 h 1289"/>
                  <a:gd name="T6" fmla="*/ 0 w 1288"/>
                  <a:gd name="T7" fmla="*/ 707 h 1289"/>
                  <a:gd name="T8" fmla="*/ 723 w 1288"/>
                  <a:gd name="T9" fmla="*/ 0 h 1289"/>
                </a:gdLst>
                <a:ahLst/>
                <a:cxnLst>
                  <a:cxn ang="0">
                    <a:pos x="T0" y="T1"/>
                  </a:cxn>
                  <a:cxn ang="0">
                    <a:pos x="T2" y="T3"/>
                  </a:cxn>
                  <a:cxn ang="0">
                    <a:pos x="T4" y="T5"/>
                  </a:cxn>
                  <a:cxn ang="0">
                    <a:pos x="T6" y="T7"/>
                  </a:cxn>
                  <a:cxn ang="0">
                    <a:pos x="T8" y="T9"/>
                  </a:cxn>
                </a:cxnLst>
                <a:rect l="0" t="0" r="r" b="b"/>
                <a:pathLst>
                  <a:path w="1288" h="1289">
                    <a:moveTo>
                      <a:pt x="723" y="0"/>
                    </a:moveTo>
                    <a:cubicBezTo>
                      <a:pt x="680" y="552"/>
                      <a:pt x="913" y="710"/>
                      <a:pt x="1288" y="740"/>
                    </a:cubicBezTo>
                    <a:cubicBezTo>
                      <a:pt x="726" y="1289"/>
                      <a:pt x="726" y="1289"/>
                      <a:pt x="726" y="1289"/>
                    </a:cubicBezTo>
                    <a:cubicBezTo>
                      <a:pt x="705" y="913"/>
                      <a:pt x="553" y="676"/>
                      <a:pt x="0" y="707"/>
                    </a:cubicBezTo>
                    <a:lnTo>
                      <a:pt x="723" y="0"/>
                    </a:lnTo>
                    <a:close/>
                  </a:path>
                </a:pathLst>
              </a:custGeom>
              <a:blipFill>
                <a:blip r:embed="rId6">
                  <a:biLevel thresh="75000"/>
                </a:blip>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sp>
          <p:nvSpPr>
            <p:cNvPr id="75" name="Freeform 42"/>
            <p:cNvSpPr>
              <a:spLocks noEditPoints="1"/>
            </p:cNvSpPr>
            <p:nvPr/>
          </p:nvSpPr>
          <p:spPr bwMode="auto">
            <a:xfrm>
              <a:off x="6745924" y="3988594"/>
              <a:ext cx="187253" cy="255443"/>
            </a:xfrm>
            <a:custGeom>
              <a:avLst/>
              <a:gdLst>
                <a:gd name="T0" fmla="*/ 131 w 261"/>
                <a:gd name="T1" fmla="*/ 0 h 358"/>
                <a:gd name="T2" fmla="*/ 175 w 261"/>
                <a:gd name="T3" fmla="*/ 7 h 358"/>
                <a:gd name="T4" fmla="*/ 209 w 261"/>
                <a:gd name="T5" fmla="*/ 26 h 358"/>
                <a:gd name="T6" fmla="*/ 233 w 261"/>
                <a:gd name="T7" fmla="*/ 54 h 358"/>
                <a:gd name="T8" fmla="*/ 249 w 261"/>
                <a:gd name="T9" fmla="*/ 91 h 358"/>
                <a:gd name="T10" fmla="*/ 258 w 261"/>
                <a:gd name="T11" fmla="*/ 133 h 358"/>
                <a:gd name="T12" fmla="*/ 261 w 261"/>
                <a:gd name="T13" fmla="*/ 179 h 358"/>
                <a:gd name="T14" fmla="*/ 258 w 261"/>
                <a:gd name="T15" fmla="*/ 225 h 358"/>
                <a:gd name="T16" fmla="*/ 249 w 261"/>
                <a:gd name="T17" fmla="*/ 267 h 358"/>
                <a:gd name="T18" fmla="*/ 233 w 261"/>
                <a:gd name="T19" fmla="*/ 303 h 358"/>
                <a:gd name="T20" fmla="*/ 209 w 261"/>
                <a:gd name="T21" fmla="*/ 332 h 358"/>
                <a:gd name="T22" fmla="*/ 175 w 261"/>
                <a:gd name="T23" fmla="*/ 351 h 358"/>
                <a:gd name="T24" fmla="*/ 131 w 261"/>
                <a:gd name="T25" fmla="*/ 358 h 358"/>
                <a:gd name="T26" fmla="*/ 86 w 261"/>
                <a:gd name="T27" fmla="*/ 351 h 358"/>
                <a:gd name="T28" fmla="*/ 52 w 261"/>
                <a:gd name="T29" fmla="*/ 332 h 358"/>
                <a:gd name="T30" fmla="*/ 28 w 261"/>
                <a:gd name="T31" fmla="*/ 303 h 358"/>
                <a:gd name="T32" fmla="*/ 12 w 261"/>
                <a:gd name="T33" fmla="*/ 267 h 358"/>
                <a:gd name="T34" fmla="*/ 3 w 261"/>
                <a:gd name="T35" fmla="*/ 225 h 358"/>
                <a:gd name="T36" fmla="*/ 0 w 261"/>
                <a:gd name="T37" fmla="*/ 179 h 358"/>
                <a:gd name="T38" fmla="*/ 3 w 261"/>
                <a:gd name="T39" fmla="*/ 133 h 358"/>
                <a:gd name="T40" fmla="*/ 12 w 261"/>
                <a:gd name="T41" fmla="*/ 91 h 358"/>
                <a:gd name="T42" fmla="*/ 28 w 261"/>
                <a:gd name="T43" fmla="*/ 54 h 358"/>
                <a:gd name="T44" fmla="*/ 52 w 261"/>
                <a:gd name="T45" fmla="*/ 26 h 358"/>
                <a:gd name="T46" fmla="*/ 86 w 261"/>
                <a:gd name="T47" fmla="*/ 7 h 358"/>
                <a:gd name="T48" fmla="*/ 131 w 261"/>
                <a:gd name="T49" fmla="*/ 0 h 358"/>
                <a:gd name="T50" fmla="*/ 131 w 261"/>
                <a:gd name="T51" fmla="*/ 47 h 358"/>
                <a:gd name="T52" fmla="*/ 106 w 261"/>
                <a:gd name="T53" fmla="*/ 52 h 358"/>
                <a:gd name="T54" fmla="*/ 88 w 261"/>
                <a:gd name="T55" fmla="*/ 67 h 358"/>
                <a:gd name="T56" fmla="*/ 77 w 261"/>
                <a:gd name="T57" fmla="*/ 89 h 358"/>
                <a:gd name="T58" fmla="*/ 70 w 261"/>
                <a:gd name="T59" fmla="*/ 117 h 358"/>
                <a:gd name="T60" fmla="*/ 66 w 261"/>
                <a:gd name="T61" fmla="*/ 147 h 358"/>
                <a:gd name="T62" fmla="*/ 66 w 261"/>
                <a:gd name="T63" fmla="*/ 179 h 358"/>
                <a:gd name="T64" fmla="*/ 66 w 261"/>
                <a:gd name="T65" fmla="*/ 210 h 358"/>
                <a:gd name="T66" fmla="*/ 70 w 261"/>
                <a:gd name="T67" fmla="*/ 241 h 358"/>
                <a:gd name="T68" fmla="*/ 77 w 261"/>
                <a:gd name="T69" fmla="*/ 268 h 358"/>
                <a:gd name="T70" fmla="*/ 88 w 261"/>
                <a:gd name="T71" fmla="*/ 291 h 358"/>
                <a:gd name="T72" fmla="*/ 106 w 261"/>
                <a:gd name="T73" fmla="*/ 306 h 358"/>
                <a:gd name="T74" fmla="*/ 131 w 261"/>
                <a:gd name="T75" fmla="*/ 311 h 358"/>
                <a:gd name="T76" fmla="*/ 155 w 261"/>
                <a:gd name="T77" fmla="*/ 306 h 358"/>
                <a:gd name="T78" fmla="*/ 173 w 261"/>
                <a:gd name="T79" fmla="*/ 291 h 358"/>
                <a:gd name="T80" fmla="*/ 185 w 261"/>
                <a:gd name="T81" fmla="*/ 268 h 358"/>
                <a:gd name="T82" fmla="*/ 192 w 261"/>
                <a:gd name="T83" fmla="*/ 241 h 358"/>
                <a:gd name="T84" fmla="*/ 195 w 261"/>
                <a:gd name="T85" fmla="*/ 210 h 358"/>
                <a:gd name="T86" fmla="*/ 196 w 261"/>
                <a:gd name="T87" fmla="*/ 179 h 358"/>
                <a:gd name="T88" fmla="*/ 195 w 261"/>
                <a:gd name="T89" fmla="*/ 147 h 358"/>
                <a:gd name="T90" fmla="*/ 192 w 261"/>
                <a:gd name="T91" fmla="*/ 117 h 358"/>
                <a:gd name="T92" fmla="*/ 185 w 261"/>
                <a:gd name="T93" fmla="*/ 89 h 358"/>
                <a:gd name="T94" fmla="*/ 173 w 261"/>
                <a:gd name="T95" fmla="*/ 67 h 358"/>
                <a:gd name="T96" fmla="*/ 155 w 261"/>
                <a:gd name="T97" fmla="*/ 52 h 358"/>
                <a:gd name="T98" fmla="*/ 131 w 261"/>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1" h="358">
                  <a:moveTo>
                    <a:pt x="131" y="0"/>
                  </a:moveTo>
                  <a:cubicBezTo>
                    <a:pt x="147" y="0"/>
                    <a:pt x="162" y="2"/>
                    <a:pt x="175" y="7"/>
                  </a:cubicBezTo>
                  <a:cubicBezTo>
                    <a:pt x="188" y="11"/>
                    <a:pt x="199" y="18"/>
                    <a:pt x="209" y="26"/>
                  </a:cubicBezTo>
                  <a:cubicBezTo>
                    <a:pt x="218" y="34"/>
                    <a:pt x="226" y="43"/>
                    <a:pt x="233" y="54"/>
                  </a:cubicBezTo>
                  <a:cubicBezTo>
                    <a:pt x="240" y="65"/>
                    <a:pt x="245" y="78"/>
                    <a:pt x="249" y="91"/>
                  </a:cubicBezTo>
                  <a:cubicBezTo>
                    <a:pt x="253" y="104"/>
                    <a:pt x="256" y="118"/>
                    <a:pt x="258" y="133"/>
                  </a:cubicBezTo>
                  <a:cubicBezTo>
                    <a:pt x="260" y="148"/>
                    <a:pt x="261" y="163"/>
                    <a:pt x="261" y="179"/>
                  </a:cubicBezTo>
                  <a:cubicBezTo>
                    <a:pt x="261" y="195"/>
                    <a:pt x="260" y="210"/>
                    <a:pt x="258" y="225"/>
                  </a:cubicBezTo>
                  <a:cubicBezTo>
                    <a:pt x="256" y="240"/>
                    <a:pt x="253" y="254"/>
                    <a:pt x="249" y="267"/>
                  </a:cubicBezTo>
                  <a:cubicBezTo>
                    <a:pt x="245" y="280"/>
                    <a:pt x="240" y="292"/>
                    <a:pt x="233" y="303"/>
                  </a:cubicBezTo>
                  <a:cubicBezTo>
                    <a:pt x="226" y="315"/>
                    <a:pt x="218" y="324"/>
                    <a:pt x="209" y="332"/>
                  </a:cubicBezTo>
                  <a:cubicBezTo>
                    <a:pt x="199" y="340"/>
                    <a:pt x="188" y="347"/>
                    <a:pt x="175" y="351"/>
                  </a:cubicBezTo>
                  <a:cubicBezTo>
                    <a:pt x="162" y="356"/>
                    <a:pt x="147" y="358"/>
                    <a:pt x="131" y="358"/>
                  </a:cubicBezTo>
                  <a:cubicBezTo>
                    <a:pt x="114" y="358"/>
                    <a:pt x="99" y="356"/>
                    <a:pt x="86" y="351"/>
                  </a:cubicBezTo>
                  <a:cubicBezTo>
                    <a:pt x="73" y="347"/>
                    <a:pt x="62" y="340"/>
                    <a:pt x="52" y="332"/>
                  </a:cubicBezTo>
                  <a:cubicBezTo>
                    <a:pt x="43" y="324"/>
                    <a:pt x="35" y="315"/>
                    <a:pt x="28" y="303"/>
                  </a:cubicBezTo>
                  <a:cubicBezTo>
                    <a:pt x="21" y="292"/>
                    <a:pt x="16" y="280"/>
                    <a:pt x="12" y="267"/>
                  </a:cubicBezTo>
                  <a:cubicBezTo>
                    <a:pt x="8" y="254"/>
                    <a:pt x="5" y="240"/>
                    <a:pt x="3" y="225"/>
                  </a:cubicBezTo>
                  <a:cubicBezTo>
                    <a:pt x="1" y="210"/>
                    <a:pt x="0" y="195"/>
                    <a:pt x="0" y="179"/>
                  </a:cubicBezTo>
                  <a:cubicBezTo>
                    <a:pt x="0" y="163"/>
                    <a:pt x="1" y="148"/>
                    <a:pt x="3" y="133"/>
                  </a:cubicBezTo>
                  <a:cubicBezTo>
                    <a:pt x="5" y="118"/>
                    <a:pt x="8" y="104"/>
                    <a:pt x="12" y="91"/>
                  </a:cubicBezTo>
                  <a:cubicBezTo>
                    <a:pt x="16" y="78"/>
                    <a:pt x="21" y="65"/>
                    <a:pt x="28" y="54"/>
                  </a:cubicBezTo>
                  <a:cubicBezTo>
                    <a:pt x="35" y="43"/>
                    <a:pt x="43" y="34"/>
                    <a:pt x="52" y="26"/>
                  </a:cubicBezTo>
                  <a:cubicBezTo>
                    <a:pt x="62" y="18"/>
                    <a:pt x="73" y="11"/>
                    <a:pt x="86" y="7"/>
                  </a:cubicBezTo>
                  <a:cubicBezTo>
                    <a:pt x="99" y="2"/>
                    <a:pt x="114" y="0"/>
                    <a:pt x="131" y="0"/>
                  </a:cubicBezTo>
                  <a:close/>
                  <a:moveTo>
                    <a:pt x="131" y="47"/>
                  </a:moveTo>
                  <a:cubicBezTo>
                    <a:pt x="121" y="47"/>
                    <a:pt x="113" y="49"/>
                    <a:pt x="106" y="52"/>
                  </a:cubicBezTo>
                  <a:cubicBezTo>
                    <a:pt x="99" y="56"/>
                    <a:pt x="93" y="61"/>
                    <a:pt x="88" y="67"/>
                  </a:cubicBezTo>
                  <a:cubicBezTo>
                    <a:pt x="83" y="73"/>
                    <a:pt x="79" y="81"/>
                    <a:pt x="77" y="89"/>
                  </a:cubicBezTo>
                  <a:cubicBezTo>
                    <a:pt x="74" y="98"/>
                    <a:pt x="71" y="107"/>
                    <a:pt x="70" y="117"/>
                  </a:cubicBezTo>
                  <a:cubicBezTo>
                    <a:pt x="68" y="127"/>
                    <a:pt x="67" y="137"/>
                    <a:pt x="66" y="147"/>
                  </a:cubicBezTo>
                  <a:cubicBezTo>
                    <a:pt x="66" y="158"/>
                    <a:pt x="66" y="168"/>
                    <a:pt x="66" y="179"/>
                  </a:cubicBezTo>
                  <a:cubicBezTo>
                    <a:pt x="66" y="189"/>
                    <a:pt x="66" y="200"/>
                    <a:pt x="66" y="210"/>
                  </a:cubicBezTo>
                  <a:cubicBezTo>
                    <a:pt x="67" y="221"/>
                    <a:pt x="68" y="231"/>
                    <a:pt x="70" y="241"/>
                  </a:cubicBezTo>
                  <a:cubicBezTo>
                    <a:pt x="71" y="251"/>
                    <a:pt x="74" y="260"/>
                    <a:pt x="77" y="268"/>
                  </a:cubicBezTo>
                  <a:cubicBezTo>
                    <a:pt x="79" y="277"/>
                    <a:pt x="83" y="284"/>
                    <a:pt x="88" y="291"/>
                  </a:cubicBezTo>
                  <a:cubicBezTo>
                    <a:pt x="93" y="297"/>
                    <a:pt x="99" y="302"/>
                    <a:pt x="106" y="306"/>
                  </a:cubicBezTo>
                  <a:cubicBezTo>
                    <a:pt x="113" y="309"/>
                    <a:pt x="121" y="311"/>
                    <a:pt x="131" y="311"/>
                  </a:cubicBezTo>
                  <a:cubicBezTo>
                    <a:pt x="140" y="311"/>
                    <a:pt x="148" y="309"/>
                    <a:pt x="155" y="306"/>
                  </a:cubicBezTo>
                  <a:cubicBezTo>
                    <a:pt x="162" y="302"/>
                    <a:pt x="168" y="297"/>
                    <a:pt x="173" y="291"/>
                  </a:cubicBezTo>
                  <a:cubicBezTo>
                    <a:pt x="178" y="284"/>
                    <a:pt x="182" y="277"/>
                    <a:pt x="185" y="268"/>
                  </a:cubicBezTo>
                  <a:cubicBezTo>
                    <a:pt x="188" y="260"/>
                    <a:pt x="190" y="251"/>
                    <a:pt x="192" y="241"/>
                  </a:cubicBezTo>
                  <a:cubicBezTo>
                    <a:pt x="193" y="231"/>
                    <a:pt x="194" y="221"/>
                    <a:pt x="195" y="210"/>
                  </a:cubicBezTo>
                  <a:cubicBezTo>
                    <a:pt x="195" y="200"/>
                    <a:pt x="196" y="189"/>
                    <a:pt x="196" y="179"/>
                  </a:cubicBezTo>
                  <a:cubicBezTo>
                    <a:pt x="196" y="168"/>
                    <a:pt x="195" y="158"/>
                    <a:pt x="195" y="147"/>
                  </a:cubicBezTo>
                  <a:cubicBezTo>
                    <a:pt x="194" y="137"/>
                    <a:pt x="193" y="127"/>
                    <a:pt x="192" y="117"/>
                  </a:cubicBezTo>
                  <a:cubicBezTo>
                    <a:pt x="190" y="107"/>
                    <a:pt x="188" y="98"/>
                    <a:pt x="185" y="89"/>
                  </a:cubicBezTo>
                  <a:cubicBezTo>
                    <a:pt x="182" y="81"/>
                    <a:pt x="178" y="73"/>
                    <a:pt x="173" y="67"/>
                  </a:cubicBezTo>
                  <a:cubicBezTo>
                    <a:pt x="168" y="61"/>
                    <a:pt x="162" y="56"/>
                    <a:pt x="155" y="52"/>
                  </a:cubicBezTo>
                  <a:cubicBezTo>
                    <a:pt x="148" y="49"/>
                    <a:pt x="140" y="47"/>
                    <a:pt x="13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76" name="Freeform 43"/>
            <p:cNvSpPr>
              <a:spLocks noEditPoints="1"/>
            </p:cNvSpPr>
            <p:nvPr/>
          </p:nvSpPr>
          <p:spPr bwMode="auto">
            <a:xfrm>
              <a:off x="6952661" y="3990759"/>
              <a:ext cx="200242" cy="252196"/>
            </a:xfrm>
            <a:custGeom>
              <a:avLst/>
              <a:gdLst>
                <a:gd name="T0" fmla="*/ 130 w 280"/>
                <a:gd name="T1" fmla="*/ 32 h 353"/>
                <a:gd name="T2" fmla="*/ 154 w 280"/>
                <a:gd name="T3" fmla="*/ 7 h 353"/>
                <a:gd name="T4" fmla="*/ 183 w 280"/>
                <a:gd name="T5" fmla="*/ 0 h 353"/>
                <a:gd name="T6" fmla="*/ 200 w 280"/>
                <a:gd name="T7" fmla="*/ 2 h 353"/>
                <a:gd name="T8" fmla="*/ 214 w 280"/>
                <a:gd name="T9" fmla="*/ 10 h 353"/>
                <a:gd name="T10" fmla="*/ 224 w 280"/>
                <a:gd name="T11" fmla="*/ 24 h 353"/>
                <a:gd name="T12" fmla="*/ 228 w 280"/>
                <a:gd name="T13" fmla="*/ 44 h 353"/>
                <a:gd name="T14" fmla="*/ 228 w 280"/>
                <a:gd name="T15" fmla="*/ 235 h 353"/>
                <a:gd name="T16" fmla="*/ 257 w 280"/>
                <a:gd name="T17" fmla="*/ 235 h 353"/>
                <a:gd name="T18" fmla="*/ 267 w 280"/>
                <a:gd name="T19" fmla="*/ 237 h 353"/>
                <a:gd name="T20" fmla="*/ 274 w 280"/>
                <a:gd name="T21" fmla="*/ 242 h 353"/>
                <a:gd name="T22" fmla="*/ 278 w 280"/>
                <a:gd name="T23" fmla="*/ 249 h 353"/>
                <a:gd name="T24" fmla="*/ 280 w 280"/>
                <a:gd name="T25" fmla="*/ 257 h 353"/>
                <a:gd name="T26" fmla="*/ 278 w 280"/>
                <a:gd name="T27" fmla="*/ 266 h 353"/>
                <a:gd name="T28" fmla="*/ 274 w 280"/>
                <a:gd name="T29" fmla="*/ 273 h 353"/>
                <a:gd name="T30" fmla="*/ 267 w 280"/>
                <a:gd name="T31" fmla="*/ 278 h 353"/>
                <a:gd name="T32" fmla="*/ 257 w 280"/>
                <a:gd name="T33" fmla="*/ 280 h 353"/>
                <a:gd name="T34" fmla="*/ 228 w 280"/>
                <a:gd name="T35" fmla="*/ 280 h 353"/>
                <a:gd name="T36" fmla="*/ 228 w 280"/>
                <a:gd name="T37" fmla="*/ 324 h 353"/>
                <a:gd name="T38" fmla="*/ 225 w 280"/>
                <a:gd name="T39" fmla="*/ 337 h 353"/>
                <a:gd name="T40" fmla="*/ 218 w 280"/>
                <a:gd name="T41" fmla="*/ 345 h 353"/>
                <a:gd name="T42" fmla="*/ 208 w 280"/>
                <a:gd name="T43" fmla="*/ 351 h 353"/>
                <a:gd name="T44" fmla="*/ 197 w 280"/>
                <a:gd name="T45" fmla="*/ 353 h 353"/>
                <a:gd name="T46" fmla="*/ 186 w 280"/>
                <a:gd name="T47" fmla="*/ 351 h 353"/>
                <a:gd name="T48" fmla="*/ 177 w 280"/>
                <a:gd name="T49" fmla="*/ 345 h 353"/>
                <a:gd name="T50" fmla="*/ 169 w 280"/>
                <a:gd name="T51" fmla="*/ 337 h 353"/>
                <a:gd name="T52" fmla="*/ 166 w 280"/>
                <a:gd name="T53" fmla="*/ 324 h 353"/>
                <a:gd name="T54" fmla="*/ 166 w 280"/>
                <a:gd name="T55" fmla="*/ 280 h 353"/>
                <a:gd name="T56" fmla="*/ 31 w 280"/>
                <a:gd name="T57" fmla="*/ 280 h 353"/>
                <a:gd name="T58" fmla="*/ 9 w 280"/>
                <a:gd name="T59" fmla="*/ 272 h 353"/>
                <a:gd name="T60" fmla="*/ 0 w 280"/>
                <a:gd name="T61" fmla="*/ 252 h 353"/>
                <a:gd name="T62" fmla="*/ 2 w 280"/>
                <a:gd name="T63" fmla="*/ 244 h 353"/>
                <a:gd name="T64" fmla="*/ 6 w 280"/>
                <a:gd name="T65" fmla="*/ 234 h 353"/>
                <a:gd name="T66" fmla="*/ 130 w 280"/>
                <a:gd name="T67" fmla="*/ 32 h 353"/>
                <a:gd name="T68" fmla="*/ 56 w 280"/>
                <a:gd name="T69" fmla="*/ 235 h 353"/>
                <a:gd name="T70" fmla="*/ 166 w 280"/>
                <a:gd name="T71" fmla="*/ 235 h 353"/>
                <a:gd name="T72" fmla="*/ 166 w 280"/>
                <a:gd name="T73" fmla="*/ 52 h 353"/>
                <a:gd name="T74" fmla="*/ 56 w 280"/>
                <a:gd name="T7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53">
                  <a:moveTo>
                    <a:pt x="130" y="32"/>
                  </a:moveTo>
                  <a:cubicBezTo>
                    <a:pt x="137" y="20"/>
                    <a:pt x="145" y="12"/>
                    <a:pt x="154" y="7"/>
                  </a:cubicBezTo>
                  <a:cubicBezTo>
                    <a:pt x="162" y="2"/>
                    <a:pt x="172" y="0"/>
                    <a:pt x="183" y="0"/>
                  </a:cubicBezTo>
                  <a:cubicBezTo>
                    <a:pt x="189" y="0"/>
                    <a:pt x="195" y="1"/>
                    <a:pt x="200" y="2"/>
                  </a:cubicBezTo>
                  <a:cubicBezTo>
                    <a:pt x="206" y="4"/>
                    <a:pt x="210" y="7"/>
                    <a:pt x="214" y="10"/>
                  </a:cubicBezTo>
                  <a:cubicBezTo>
                    <a:pt x="218" y="14"/>
                    <a:pt x="222" y="18"/>
                    <a:pt x="224" y="24"/>
                  </a:cubicBezTo>
                  <a:cubicBezTo>
                    <a:pt x="227" y="29"/>
                    <a:pt x="228" y="36"/>
                    <a:pt x="228" y="44"/>
                  </a:cubicBezTo>
                  <a:cubicBezTo>
                    <a:pt x="228" y="235"/>
                    <a:pt x="228" y="235"/>
                    <a:pt x="228" y="235"/>
                  </a:cubicBezTo>
                  <a:cubicBezTo>
                    <a:pt x="257" y="235"/>
                    <a:pt x="257" y="235"/>
                    <a:pt x="257" y="235"/>
                  </a:cubicBezTo>
                  <a:cubicBezTo>
                    <a:pt x="261" y="235"/>
                    <a:pt x="264" y="235"/>
                    <a:pt x="267" y="237"/>
                  </a:cubicBezTo>
                  <a:cubicBezTo>
                    <a:pt x="270" y="238"/>
                    <a:pt x="272" y="240"/>
                    <a:pt x="274" y="242"/>
                  </a:cubicBezTo>
                  <a:cubicBezTo>
                    <a:pt x="276" y="244"/>
                    <a:pt x="277" y="246"/>
                    <a:pt x="278" y="249"/>
                  </a:cubicBezTo>
                  <a:cubicBezTo>
                    <a:pt x="279" y="252"/>
                    <a:pt x="280" y="254"/>
                    <a:pt x="280" y="257"/>
                  </a:cubicBezTo>
                  <a:cubicBezTo>
                    <a:pt x="280" y="260"/>
                    <a:pt x="279" y="263"/>
                    <a:pt x="278" y="266"/>
                  </a:cubicBezTo>
                  <a:cubicBezTo>
                    <a:pt x="277" y="268"/>
                    <a:pt x="276" y="271"/>
                    <a:pt x="274" y="273"/>
                  </a:cubicBezTo>
                  <a:cubicBezTo>
                    <a:pt x="272" y="275"/>
                    <a:pt x="270" y="277"/>
                    <a:pt x="267" y="278"/>
                  </a:cubicBezTo>
                  <a:cubicBezTo>
                    <a:pt x="264" y="279"/>
                    <a:pt x="261" y="280"/>
                    <a:pt x="257" y="280"/>
                  </a:cubicBezTo>
                  <a:cubicBezTo>
                    <a:pt x="228" y="280"/>
                    <a:pt x="228" y="280"/>
                    <a:pt x="228" y="280"/>
                  </a:cubicBezTo>
                  <a:cubicBezTo>
                    <a:pt x="228" y="324"/>
                    <a:pt x="228" y="324"/>
                    <a:pt x="228" y="324"/>
                  </a:cubicBezTo>
                  <a:cubicBezTo>
                    <a:pt x="228" y="329"/>
                    <a:pt x="227" y="333"/>
                    <a:pt x="225" y="337"/>
                  </a:cubicBezTo>
                  <a:cubicBezTo>
                    <a:pt x="223" y="340"/>
                    <a:pt x="221" y="343"/>
                    <a:pt x="218" y="345"/>
                  </a:cubicBezTo>
                  <a:cubicBezTo>
                    <a:pt x="215" y="348"/>
                    <a:pt x="212" y="350"/>
                    <a:pt x="208" y="351"/>
                  </a:cubicBezTo>
                  <a:cubicBezTo>
                    <a:pt x="205" y="352"/>
                    <a:pt x="201" y="353"/>
                    <a:pt x="197" y="353"/>
                  </a:cubicBezTo>
                  <a:cubicBezTo>
                    <a:pt x="193" y="353"/>
                    <a:pt x="190" y="352"/>
                    <a:pt x="186" y="351"/>
                  </a:cubicBezTo>
                  <a:cubicBezTo>
                    <a:pt x="183" y="350"/>
                    <a:pt x="179" y="348"/>
                    <a:pt x="177" y="345"/>
                  </a:cubicBezTo>
                  <a:cubicBezTo>
                    <a:pt x="174" y="343"/>
                    <a:pt x="171" y="340"/>
                    <a:pt x="169" y="337"/>
                  </a:cubicBezTo>
                  <a:cubicBezTo>
                    <a:pt x="168" y="333"/>
                    <a:pt x="167" y="329"/>
                    <a:pt x="166" y="324"/>
                  </a:cubicBezTo>
                  <a:cubicBezTo>
                    <a:pt x="166" y="280"/>
                    <a:pt x="166" y="280"/>
                    <a:pt x="166" y="280"/>
                  </a:cubicBezTo>
                  <a:cubicBezTo>
                    <a:pt x="31" y="280"/>
                    <a:pt x="31" y="280"/>
                    <a:pt x="31" y="280"/>
                  </a:cubicBezTo>
                  <a:cubicBezTo>
                    <a:pt x="22" y="280"/>
                    <a:pt x="14" y="277"/>
                    <a:pt x="9" y="272"/>
                  </a:cubicBezTo>
                  <a:cubicBezTo>
                    <a:pt x="3" y="267"/>
                    <a:pt x="0" y="260"/>
                    <a:pt x="0" y="252"/>
                  </a:cubicBezTo>
                  <a:cubicBezTo>
                    <a:pt x="0" y="250"/>
                    <a:pt x="1" y="247"/>
                    <a:pt x="2" y="244"/>
                  </a:cubicBezTo>
                  <a:cubicBezTo>
                    <a:pt x="3" y="240"/>
                    <a:pt x="4" y="237"/>
                    <a:pt x="6" y="234"/>
                  </a:cubicBezTo>
                  <a:lnTo>
                    <a:pt x="130" y="32"/>
                  </a:lnTo>
                  <a:close/>
                  <a:moveTo>
                    <a:pt x="56" y="235"/>
                  </a:moveTo>
                  <a:cubicBezTo>
                    <a:pt x="166" y="235"/>
                    <a:pt x="166" y="235"/>
                    <a:pt x="166" y="235"/>
                  </a:cubicBezTo>
                  <a:cubicBezTo>
                    <a:pt x="166" y="52"/>
                    <a:pt x="166" y="52"/>
                    <a:pt x="166" y="52"/>
                  </a:cubicBezTo>
                  <a:lnTo>
                    <a:pt x="56"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nvGrpSpPr>
            <p:cNvPr id="77" name="组合 76"/>
            <p:cNvGrpSpPr/>
            <p:nvPr/>
          </p:nvGrpSpPr>
          <p:grpSpPr>
            <a:xfrm>
              <a:off x="5687207" y="2954834"/>
              <a:ext cx="448866" cy="451247"/>
              <a:chOff x="1475749" y="3052987"/>
              <a:chExt cx="598488" cy="601663"/>
            </a:xfrm>
            <a:solidFill>
              <a:schemeClr val="bg1"/>
            </a:solidFill>
          </p:grpSpPr>
          <p:sp>
            <p:nvSpPr>
              <p:cNvPr id="78" name="Oval 20"/>
              <p:cNvSpPr>
                <a:spLocks noChangeArrowheads="1"/>
              </p:cNvSpPr>
              <p:nvPr/>
            </p:nvSpPr>
            <p:spPr bwMode="auto">
              <a:xfrm>
                <a:off x="1488449" y="3448274"/>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79" name="Freeform 21"/>
              <p:cNvSpPr>
                <a:spLocks/>
              </p:cNvSpPr>
              <p:nvPr/>
            </p:nvSpPr>
            <p:spPr bwMode="auto">
              <a:xfrm>
                <a:off x="1485274" y="3246662"/>
                <a:ext cx="415925" cy="407988"/>
              </a:xfrm>
              <a:custGeom>
                <a:avLst/>
                <a:gdLst>
                  <a:gd name="T0" fmla="*/ 128 w 147"/>
                  <a:gd name="T1" fmla="*/ 144 h 144"/>
                  <a:gd name="T2" fmla="*/ 109 w 147"/>
                  <a:gd name="T3" fmla="*/ 124 h 144"/>
                  <a:gd name="T4" fmla="*/ 19 w 147"/>
                  <a:gd name="T5" fmla="*/ 38 h 144"/>
                  <a:gd name="T6" fmla="*/ 0 w 147"/>
                  <a:gd name="T7" fmla="*/ 19 h 144"/>
                  <a:gd name="T8" fmla="*/ 19 w 147"/>
                  <a:gd name="T9" fmla="*/ 0 h 144"/>
                  <a:gd name="T10" fmla="*/ 109 w 147"/>
                  <a:gd name="T11" fmla="*/ 36 h 144"/>
                  <a:gd name="T12" fmla="*/ 147 w 147"/>
                  <a:gd name="T13" fmla="*/ 124 h 144"/>
                  <a:gd name="T14" fmla="*/ 128 w 147"/>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4">
                    <a:moveTo>
                      <a:pt x="128" y="144"/>
                    </a:moveTo>
                    <a:cubicBezTo>
                      <a:pt x="117" y="144"/>
                      <a:pt x="109" y="135"/>
                      <a:pt x="109" y="124"/>
                    </a:cubicBezTo>
                    <a:cubicBezTo>
                      <a:pt x="109" y="78"/>
                      <a:pt x="68" y="38"/>
                      <a:pt x="19" y="38"/>
                    </a:cubicBezTo>
                    <a:cubicBezTo>
                      <a:pt x="9" y="38"/>
                      <a:pt x="0" y="29"/>
                      <a:pt x="0" y="19"/>
                    </a:cubicBezTo>
                    <a:cubicBezTo>
                      <a:pt x="0" y="8"/>
                      <a:pt x="9" y="0"/>
                      <a:pt x="19" y="0"/>
                    </a:cubicBezTo>
                    <a:cubicBezTo>
                      <a:pt x="52" y="0"/>
                      <a:pt x="84" y="13"/>
                      <a:pt x="109" y="36"/>
                    </a:cubicBezTo>
                    <a:cubicBezTo>
                      <a:pt x="133" y="60"/>
                      <a:pt x="147" y="91"/>
                      <a:pt x="147" y="124"/>
                    </a:cubicBezTo>
                    <a:cubicBezTo>
                      <a:pt x="147" y="135"/>
                      <a:pt x="138" y="144"/>
                      <a:pt x="128"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80" name="Freeform 22"/>
              <p:cNvSpPr>
                <a:spLocks/>
              </p:cNvSpPr>
              <p:nvPr/>
            </p:nvSpPr>
            <p:spPr bwMode="auto">
              <a:xfrm>
                <a:off x="1475749" y="3052987"/>
                <a:ext cx="598488" cy="601663"/>
              </a:xfrm>
              <a:custGeom>
                <a:avLst/>
                <a:gdLst>
                  <a:gd name="T0" fmla="*/ 192 w 211"/>
                  <a:gd name="T1" fmla="*/ 212 h 212"/>
                  <a:gd name="T2" fmla="*/ 173 w 211"/>
                  <a:gd name="T3" fmla="*/ 192 h 212"/>
                  <a:gd name="T4" fmla="*/ 19 w 211"/>
                  <a:gd name="T5" fmla="*/ 39 h 212"/>
                  <a:gd name="T6" fmla="*/ 0 w 211"/>
                  <a:gd name="T7" fmla="*/ 19 h 212"/>
                  <a:gd name="T8" fmla="*/ 19 w 211"/>
                  <a:gd name="T9" fmla="*/ 0 h 212"/>
                  <a:gd name="T10" fmla="*/ 155 w 211"/>
                  <a:gd name="T11" fmla="*/ 56 h 212"/>
                  <a:gd name="T12" fmla="*/ 211 w 211"/>
                  <a:gd name="T13" fmla="*/ 192 h 212"/>
                  <a:gd name="T14" fmla="*/ 192 w 211"/>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12">
                    <a:moveTo>
                      <a:pt x="192" y="212"/>
                    </a:moveTo>
                    <a:cubicBezTo>
                      <a:pt x="181" y="212"/>
                      <a:pt x="173" y="203"/>
                      <a:pt x="173" y="192"/>
                    </a:cubicBezTo>
                    <a:cubicBezTo>
                      <a:pt x="173" y="106"/>
                      <a:pt x="105" y="39"/>
                      <a:pt x="19" y="39"/>
                    </a:cubicBezTo>
                    <a:cubicBezTo>
                      <a:pt x="8" y="39"/>
                      <a:pt x="0" y="30"/>
                      <a:pt x="0" y="19"/>
                    </a:cubicBezTo>
                    <a:cubicBezTo>
                      <a:pt x="0" y="9"/>
                      <a:pt x="8" y="0"/>
                      <a:pt x="19" y="0"/>
                    </a:cubicBezTo>
                    <a:cubicBezTo>
                      <a:pt x="71" y="0"/>
                      <a:pt x="119" y="20"/>
                      <a:pt x="155" y="56"/>
                    </a:cubicBezTo>
                    <a:cubicBezTo>
                      <a:pt x="191" y="92"/>
                      <a:pt x="211" y="141"/>
                      <a:pt x="211" y="192"/>
                    </a:cubicBezTo>
                    <a:cubicBezTo>
                      <a:pt x="211" y="203"/>
                      <a:pt x="203" y="212"/>
                      <a:pt x="1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grpSp>
      <p:sp>
        <p:nvSpPr>
          <p:cNvPr id="88" name="文本框 86"/>
          <p:cNvSpPr txBox="1"/>
          <p:nvPr/>
        </p:nvSpPr>
        <p:spPr>
          <a:xfrm>
            <a:off x="858052" y="1244567"/>
            <a:ext cx="4606659" cy="5067413"/>
          </a:xfrm>
          <a:prstGeom prst="rect">
            <a:avLst/>
          </a:prstGeom>
          <a:noFill/>
        </p:spPr>
        <p:txBody>
          <a:bodyPr wrap="square" lIns="68580" tIns="34290" rIns="68580" bIns="34290" rtlCol="0">
            <a:spAutoFit/>
          </a:bodyPr>
          <a:lstStyle/>
          <a:p>
            <a:pPr>
              <a:lnSpc>
                <a:spcPct val="150000"/>
              </a:lnSpc>
              <a:spcAft>
                <a:spcPts val="600"/>
              </a:spcAft>
            </a:pPr>
            <a:r>
              <a:rPr lang="zh-CN" altLang="en-US" dirty="0">
                <a:solidFill>
                  <a:schemeClr val="tx1">
                    <a:lumMod val="65000"/>
                    <a:lumOff val="35000"/>
                  </a:schemeClr>
                </a:solidFill>
                <a:sym typeface="Arial"/>
              </a:rPr>
              <a:t>★焊接操作者面临随时可能发生的着火、爆炸、触电、灼烫、高处坠落和急性中毒等危险，以及弧光、电焊烟尘、有毒气体、高频电磁辐射、射线、噪声和热辐射等有害因素的影响，容易发生工伤事故和职业危害，并造成环境污染。</a:t>
            </a:r>
            <a:endParaRPr lang="en-US" altLang="zh-CN" dirty="0">
              <a:solidFill>
                <a:schemeClr val="tx1">
                  <a:lumMod val="65000"/>
                  <a:lumOff val="35000"/>
                </a:schemeClr>
              </a:solidFill>
              <a:sym typeface="Arial"/>
            </a:endParaRPr>
          </a:p>
          <a:p>
            <a:pPr>
              <a:lnSpc>
                <a:spcPct val="150000"/>
              </a:lnSpc>
              <a:spcAft>
                <a:spcPts val="600"/>
              </a:spcAft>
            </a:pPr>
            <a:endParaRPr lang="en-US" altLang="zh-CN" sz="1400" dirty="0">
              <a:solidFill>
                <a:schemeClr val="tx1">
                  <a:lumMod val="65000"/>
                  <a:lumOff val="35000"/>
                </a:schemeClr>
              </a:solidFill>
              <a:latin typeface="Arial"/>
              <a:ea typeface="微软雅黑"/>
              <a:sym typeface="Arial"/>
            </a:endParaRPr>
          </a:p>
          <a:p>
            <a:pPr>
              <a:lnSpc>
                <a:spcPct val="150000"/>
              </a:lnSpc>
              <a:spcAft>
                <a:spcPts val="600"/>
              </a:spcAft>
            </a:pPr>
            <a:r>
              <a:rPr lang="zh-CN" altLang="en-US" dirty="0">
                <a:solidFill>
                  <a:schemeClr val="tx1">
                    <a:lumMod val="65000"/>
                    <a:lumOff val="35000"/>
                  </a:schemeClr>
                </a:solidFill>
                <a:sym typeface="Arial"/>
              </a:rPr>
              <a:t>解决方法：从电弧物理、熔滴过渡和焊缝成形等基础出发，研究新型低尘、低毒焊接材料，包括焊条、焊丝、焊剂、钎料和钎剂等，将推广新焊材、新工艺同材料的环保、健康安全有机地结合起来。</a:t>
            </a:r>
            <a:endParaRPr lang="zh-CN" altLang="en-US" dirty="0">
              <a:solidFill>
                <a:schemeClr val="tx1">
                  <a:lumMod val="65000"/>
                  <a:lumOff val="35000"/>
                </a:schemeClr>
              </a:solidFill>
              <a:latin typeface="Arial"/>
              <a:ea typeface="微软雅黑"/>
              <a:sym typeface="Arial"/>
            </a:endParaRPr>
          </a:p>
        </p:txBody>
      </p:sp>
      <p:sp>
        <p:nvSpPr>
          <p:cNvPr id="89" name="文本框 88"/>
          <p:cNvSpPr txBox="1"/>
          <p:nvPr/>
        </p:nvSpPr>
        <p:spPr>
          <a:xfrm>
            <a:off x="1473650" y="292493"/>
            <a:ext cx="1364476" cy="446276"/>
          </a:xfrm>
          <a:prstGeom prst="rect">
            <a:avLst/>
          </a:prstGeom>
          <a:noFill/>
        </p:spPr>
        <p:txBody>
          <a:bodyPr wrap="none" rtlCol="0">
            <a:spAutoFit/>
          </a:bodyPr>
          <a:lstStyle/>
          <a:p>
            <a:r>
              <a:rPr lang="zh-CN" altLang="en-US" sz="2300" kern="1200" dirty="0">
                <a:solidFill>
                  <a:schemeClr val="tx1"/>
                </a:solidFill>
                <a:latin typeface="Arial"/>
                <a:ea typeface="微软雅黑"/>
                <a:cs typeface="方正苏新诗柳楷简体-yolan" panose="02000000000000000000" pitchFamily="2" charset="-122"/>
                <a:sym typeface="Arial"/>
              </a:rPr>
              <a:t>焊接加工</a:t>
            </a:r>
          </a:p>
        </p:txBody>
      </p:sp>
      <p:grpSp>
        <p:nvGrpSpPr>
          <p:cNvPr id="90" name="组合 89"/>
          <p:cNvGrpSpPr/>
          <p:nvPr/>
        </p:nvGrpSpPr>
        <p:grpSpPr>
          <a:xfrm>
            <a:off x="3543759" y="266849"/>
            <a:ext cx="636853" cy="393183"/>
            <a:chOff x="3610120" y="261689"/>
            <a:chExt cx="636853" cy="393183"/>
          </a:xfrm>
        </p:grpSpPr>
        <p:pic>
          <p:nvPicPr>
            <p:cNvPr id="91" name="图片 90"/>
            <p:cNvPicPr>
              <a:picLocks noChangeAspect="1"/>
            </p:cNvPicPr>
            <p:nvPr userDrawn="1"/>
          </p:nvPicPr>
          <p:blipFill>
            <a:blip r:embed="rId7"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92"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400">
                <a:latin typeface="Arial"/>
                <a:ea typeface="微软雅黑"/>
                <a:sym typeface="Arial"/>
              </a:endParaRPr>
            </a:p>
          </p:txBody>
        </p:sp>
      </p:grpSp>
    </p:spTree>
    <p:extLst>
      <p:ext uri="{BB962C8B-B14F-4D97-AF65-F5344CB8AC3E}">
        <p14:creationId xmlns:p14="http://schemas.microsoft.com/office/powerpoint/2010/main" val="1665088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a:ea typeface="微软雅黑"/>
              <a:sym typeface="Arial"/>
            </a:endParaRPr>
          </a:p>
        </p:txBody>
      </p:sp>
      <p:sp>
        <p:nvSpPr>
          <p:cNvPr id="6" name="文本框 5"/>
          <p:cNvSpPr txBox="1"/>
          <p:nvPr/>
        </p:nvSpPr>
        <p:spPr>
          <a:xfrm>
            <a:off x="5053496" y="3974545"/>
            <a:ext cx="2031326"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a:ea typeface="微软雅黑"/>
                <a:cs typeface="DFPShaoNvW5-GB" charset="-122"/>
                <a:sym typeface="Arial"/>
              </a:rPr>
              <a:t>产品市场</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a:ea typeface="微软雅黑"/>
                  <a:cs typeface="DFPShaoNvW5-GB" charset="-122"/>
                  <a:sym typeface="Arial"/>
                </a:rPr>
                <a:t>4</a:t>
              </a:r>
              <a:endParaRPr kumimoji="1" lang="zh-CN" altLang="en-US" sz="5400" dirty="0">
                <a:solidFill>
                  <a:schemeClr val="tx1">
                    <a:lumMod val="65000"/>
                    <a:lumOff val="35000"/>
                  </a:schemeClr>
                </a:solidFill>
                <a:latin typeface="Arial"/>
                <a:ea typeface="微软雅黑"/>
                <a:cs typeface="DFPShaoNvW5-GB" charset="-122"/>
                <a:sym typeface="Arial"/>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37771 w 2537771"/>
                <a:gd name="connsiteY0" fmla="*/ 13982 h 95004"/>
                <a:gd name="connsiteX1" fmla="*/ 2155807 w 2537771"/>
                <a:gd name="connsiteY1" fmla="*/ 13982 h 95004"/>
                <a:gd name="connsiteX2" fmla="*/ 2086358 w 2537771"/>
                <a:gd name="connsiteY2" fmla="*/ 37131 h 95004"/>
                <a:gd name="connsiteX3" fmla="*/ 1449751 w 2537771"/>
                <a:gd name="connsiteY3" fmla="*/ 60280 h 95004"/>
                <a:gd name="connsiteX4" fmla="*/ 1357153 w 2537771"/>
                <a:gd name="connsiteY4" fmla="*/ 71855 h 95004"/>
                <a:gd name="connsiteX5" fmla="*/ 1276131 w 2537771"/>
                <a:gd name="connsiteY5" fmla="*/ 83430 h 95004"/>
                <a:gd name="connsiteX6" fmla="*/ 813143 w 2537771"/>
                <a:gd name="connsiteY6" fmla="*/ 71855 h 95004"/>
                <a:gd name="connsiteX7" fmla="*/ 743695 w 2537771"/>
                <a:gd name="connsiteY7" fmla="*/ 48706 h 95004"/>
                <a:gd name="connsiteX8" fmla="*/ 708971 w 2537771"/>
                <a:gd name="connsiteY8" fmla="*/ 37131 h 95004"/>
                <a:gd name="connsiteX9" fmla="*/ 222834 w 2537771"/>
                <a:gd name="connsiteY9" fmla="*/ 48706 h 95004"/>
                <a:gd name="connsiteX10" fmla="*/ 188110 w 2537771"/>
                <a:gd name="connsiteY10" fmla="*/ 60280 h 95004"/>
                <a:gd name="connsiteX11" fmla="*/ 164961 w 2537771"/>
                <a:gd name="connsiteY11" fmla="*/ 95004 h 95004"/>
                <a:gd name="connsiteX12" fmla="*/ 0 w 2537771"/>
                <a:gd name="connsiteY12" fmla="*/ 1369 h 95004"/>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22834 w 2537771"/>
                <a:gd name="connsiteY9" fmla="*/ 48706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526070 w 2537771"/>
                <a:gd name="connsiteY8" fmla="*/ 33224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5357"/>
                <a:gd name="connsiteX1" fmla="*/ 2155807 w 2537771"/>
                <a:gd name="connsiteY1" fmla="*/ 13982 h 85357"/>
                <a:gd name="connsiteX2" fmla="*/ 2086358 w 2537771"/>
                <a:gd name="connsiteY2" fmla="*/ 37131 h 85357"/>
                <a:gd name="connsiteX3" fmla="*/ 1449751 w 2537771"/>
                <a:gd name="connsiteY3" fmla="*/ 60280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5357"/>
                <a:gd name="connsiteX1" fmla="*/ 2155807 w 2537771"/>
                <a:gd name="connsiteY1" fmla="*/ 13982 h 85357"/>
                <a:gd name="connsiteX2" fmla="*/ 2086358 w 2537771"/>
                <a:gd name="connsiteY2" fmla="*/ 37131 h 85357"/>
                <a:gd name="connsiteX3" fmla="*/ 1604819 w 2537771"/>
                <a:gd name="connsiteY3" fmla="*/ 72003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3281"/>
                <a:gd name="connsiteX1" fmla="*/ 2155807 w 2537771"/>
                <a:gd name="connsiteY1" fmla="*/ 13982 h 83281"/>
                <a:gd name="connsiteX2" fmla="*/ 2086358 w 2537771"/>
                <a:gd name="connsiteY2" fmla="*/ 37131 h 83281"/>
                <a:gd name="connsiteX3" fmla="*/ 1604819 w 2537771"/>
                <a:gd name="connsiteY3" fmla="*/ 72003 h 83281"/>
                <a:gd name="connsiteX4" fmla="*/ 1365106 w 2537771"/>
                <a:gd name="connsiteY4" fmla="*/ 52317 h 83281"/>
                <a:gd name="connsiteX5" fmla="*/ 1188657 w 2537771"/>
                <a:gd name="connsiteY5" fmla="*/ 71707 h 83281"/>
                <a:gd name="connsiteX6" fmla="*/ 960259 w 2537771"/>
                <a:gd name="connsiteY6" fmla="*/ 79670 h 83281"/>
                <a:gd name="connsiteX7" fmla="*/ 747671 w 2537771"/>
                <a:gd name="connsiteY7" fmla="*/ 60429 h 83281"/>
                <a:gd name="connsiteX8" fmla="*/ 526070 w 2537771"/>
                <a:gd name="connsiteY8" fmla="*/ 33224 h 83281"/>
                <a:gd name="connsiteX9" fmla="*/ 254643 w 2537771"/>
                <a:gd name="connsiteY9" fmla="*/ 72152 h 83281"/>
                <a:gd name="connsiteX10" fmla="*/ 180158 w 2537771"/>
                <a:gd name="connsiteY10" fmla="*/ 48557 h 83281"/>
                <a:gd name="connsiteX11" fmla="*/ 93392 w 2537771"/>
                <a:gd name="connsiteY11" fmla="*/ 83281 h 83281"/>
                <a:gd name="connsiteX12" fmla="*/ 0 w 2537771"/>
                <a:gd name="connsiteY12" fmla="*/ 1369 h 83281"/>
                <a:gd name="connsiteX0" fmla="*/ 2537771 w 2537771"/>
                <a:gd name="connsiteY0" fmla="*/ 12613 h 81912"/>
                <a:gd name="connsiteX1" fmla="*/ 2191592 w 2537771"/>
                <a:gd name="connsiteY1" fmla="*/ 39967 h 81912"/>
                <a:gd name="connsiteX2" fmla="*/ 2086358 w 2537771"/>
                <a:gd name="connsiteY2" fmla="*/ 35762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81912"/>
                <a:gd name="connsiteX1" fmla="*/ 2191592 w 2537771"/>
                <a:gd name="connsiteY1" fmla="*/ 39967 h 81912"/>
                <a:gd name="connsiteX2" fmla="*/ 2054548 w 2537771"/>
                <a:gd name="connsiteY2" fmla="*/ 27946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79392"/>
                <a:gd name="connsiteX1" fmla="*/ 2191592 w 2537771"/>
                <a:gd name="connsiteY1" fmla="*/ 39967 h 79392"/>
                <a:gd name="connsiteX2" fmla="*/ 2054548 w 2537771"/>
                <a:gd name="connsiteY2" fmla="*/ 27946 h 79392"/>
                <a:gd name="connsiteX3" fmla="*/ 1604819 w 2537771"/>
                <a:gd name="connsiteY3" fmla="*/ 70634 h 79392"/>
                <a:gd name="connsiteX4" fmla="*/ 1365106 w 2537771"/>
                <a:gd name="connsiteY4" fmla="*/ 50948 h 79392"/>
                <a:gd name="connsiteX5" fmla="*/ 1188657 w 2537771"/>
                <a:gd name="connsiteY5" fmla="*/ 70338 h 79392"/>
                <a:gd name="connsiteX6" fmla="*/ 960259 w 2537771"/>
                <a:gd name="connsiteY6" fmla="*/ 78301 h 79392"/>
                <a:gd name="connsiteX7" fmla="*/ 747671 w 2537771"/>
                <a:gd name="connsiteY7" fmla="*/ 59060 h 79392"/>
                <a:gd name="connsiteX8" fmla="*/ 526070 w 2537771"/>
                <a:gd name="connsiteY8" fmla="*/ 31855 h 79392"/>
                <a:gd name="connsiteX9" fmla="*/ 254643 w 2537771"/>
                <a:gd name="connsiteY9" fmla="*/ 70783 h 79392"/>
                <a:gd name="connsiteX10" fmla="*/ 180158 w 2537771"/>
                <a:gd name="connsiteY10" fmla="*/ 47188 h 79392"/>
                <a:gd name="connsiteX11" fmla="*/ 105320 w 2537771"/>
                <a:gd name="connsiteY11" fmla="*/ 62373 h 79392"/>
                <a:gd name="connsiteX12" fmla="*/ 0 w 2537771"/>
                <a:gd name="connsiteY12" fmla="*/ 0 h 7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grpSp>
        <p:nvGrpSpPr>
          <p:cNvPr id="24" name="PA_组合 33"/>
          <p:cNvGrpSpPr>
            <a:grpSpLocks/>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a:spLocks/>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6" name="Freeform 101"/>
            <p:cNvSpPr>
              <a:spLocks/>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7" name="Freeform 102"/>
            <p:cNvSpPr>
              <a:spLocks/>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8" name="Freeform 103"/>
            <p:cNvSpPr>
              <a:spLocks/>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9" name="Freeform 104"/>
            <p:cNvSpPr>
              <a:spLocks/>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0" name="Freeform 105"/>
            <p:cNvSpPr>
              <a:spLocks/>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spTree>
    <p:extLst>
      <p:ext uri="{BB962C8B-B14F-4D97-AF65-F5344CB8AC3E}">
        <p14:creationId xmlns:p14="http://schemas.microsoft.com/office/powerpoint/2010/main" val="222626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8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3"/>
          <p:cNvGrpSpPr/>
          <p:nvPr>
            <p:custDataLst>
              <p:tags r:id="rId1"/>
            </p:custDataLst>
          </p:nvPr>
        </p:nvGrpSpPr>
        <p:grpSpPr>
          <a:xfrm rot="20908391">
            <a:off x="2076335" y="4085413"/>
            <a:ext cx="2600983" cy="1615603"/>
            <a:chOff x="3246438" y="1068388"/>
            <a:chExt cx="5711825" cy="4678363"/>
          </a:xfrm>
          <a:solidFill>
            <a:schemeClr val="tx1"/>
          </a:solidFill>
        </p:grpSpPr>
        <p:sp>
          <p:nvSpPr>
            <p:cNvPr id="322" name="chenying0907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23" name="chenying0907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24" name="chenying0907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25" name="chenying0907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26" name="chenying0907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27" name="chenying0907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28" name="chenying0907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grpSp>
          <p:nvGrpSpPr>
            <p:cNvPr id="329" name="chenying0907 328"/>
            <p:cNvGrpSpPr/>
            <p:nvPr/>
          </p:nvGrpSpPr>
          <p:grpSpPr>
            <a:xfrm>
              <a:off x="3517901" y="1225551"/>
              <a:ext cx="5260975" cy="4090987"/>
              <a:chOff x="3517901" y="1225551"/>
              <a:chExt cx="5260975" cy="4090987"/>
            </a:xfrm>
            <a:grpFill/>
          </p:grpSpPr>
          <p:sp>
            <p:nvSpPr>
              <p:cNvPr id="330" name="chenying0907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31" name="chenying0907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32" name="chenying0907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33" name="chenying0907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34" name="chenying0907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35" name="chenying0907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36" name="chenying0907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37" name="chenying0907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38" name="chenying0907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39" name="chenying0907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0" name="chenying0907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1" name="chenying0907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2" name="chenying0907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3" name="chenying0907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4" name="chenying0907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5" name="chenying0907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6" name="chenying0907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7" name="chenying0907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8" name="chenying0907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49" name="chenying0907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0" name="chenying0907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1" name="chenying0907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2" name="chenying0907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3" name="chenying0907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4" name="chenying0907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5" name="chenying0907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6" name="chenying0907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7" name="chenying0907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8" name="chenying0907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59" name="chenying0907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0" name="chenying0907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1" name="chenying0907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2" name="chenying0907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3" name="chenying0907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4" name="chenying0907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5" name="chenying0907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6" name="chenying0907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7" name="chenying0907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8" name="chenying0907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69" name="chenying0907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0" name="chenying0907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1" name="chenying0907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2" name="chenying0907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3" name="chenying0907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4" name="chenying0907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5" name="chenying0907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6" name="chenying0907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7" name="chenying0907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8" name="chenying0907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79" name="chenying0907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0" name="chenying0907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1" name="chenying0907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2" name="chenying0907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3" name="chenying0907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4" name="chenying0907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5" name="chenying0907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6" name="chenying0907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7" name="chenying0907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8" name="chenying0907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89" name="chenying0907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0" name="chenying0907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1" name="chenying0907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2" name="chenying0907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3" name="chenying0907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4" name="chenying0907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5" name="chenying0907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6" name="chenying0907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7" name="chenying0907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8" name="chenying0907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99" name="chenying0907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0" name="chenying0907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1" name="chenying0907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2" name="chenying0907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3" name="chenying0907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4" name="chenying0907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5" name="chenying0907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6" name="chenying0907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7" name="chenying0907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8" name="chenying0907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09" name="chenying0907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410" name="chenying0907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grpSp>
      </p:grpSp>
      <p:grpSp>
        <p:nvGrpSpPr>
          <p:cNvPr id="5" name="PA_chenying0907 4"/>
          <p:cNvGrpSpPr/>
          <p:nvPr>
            <p:custDataLst>
              <p:tags r:id="rId2"/>
            </p:custDataLst>
          </p:nvPr>
        </p:nvGrpSpPr>
        <p:grpSpPr>
          <a:xfrm>
            <a:off x="1663568" y="1955941"/>
            <a:ext cx="3392912" cy="1915263"/>
            <a:chOff x="3246438" y="1068388"/>
            <a:chExt cx="5711825" cy="4678363"/>
          </a:xfrm>
          <a:solidFill>
            <a:schemeClr val="tx1"/>
          </a:solidFill>
        </p:grpSpPr>
        <p:sp>
          <p:nvSpPr>
            <p:cNvPr id="233" name="chenying0907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34" name="chenying0907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35" name="chenying0907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36" name="chenying0907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37" name="chenying0907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38" name="chenying0907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39" name="chenying0907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grpSp>
          <p:nvGrpSpPr>
            <p:cNvPr id="240" name="chenying0907 239"/>
            <p:cNvGrpSpPr/>
            <p:nvPr/>
          </p:nvGrpSpPr>
          <p:grpSpPr>
            <a:xfrm>
              <a:off x="3517901" y="1225551"/>
              <a:ext cx="5260975" cy="4090987"/>
              <a:chOff x="3517901" y="1225551"/>
              <a:chExt cx="5260975" cy="4090987"/>
            </a:xfrm>
            <a:grpFill/>
          </p:grpSpPr>
          <p:sp>
            <p:nvSpPr>
              <p:cNvPr id="241" name="chenying0907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42" name="chenying0907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43" name="chenying0907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44" name="chenying0907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45" name="chenying0907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46" name="chenying0907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47" name="chenying0907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48" name="chenying0907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49" name="chenying0907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0" name="chenying0907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1" name="chenying0907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2" name="chenying0907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3" name="chenying0907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4" name="chenying0907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5" name="chenying0907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6" name="chenying0907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7" name="chenying0907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8" name="chenying0907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59" name="chenying0907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0" name="chenying0907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1" name="chenying0907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2" name="chenying0907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3" name="chenying0907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4" name="chenying0907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5" name="chenying0907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6" name="chenying0907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7" name="chenying0907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8" name="chenying0907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69" name="chenying0907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0" name="chenying0907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1" name="chenying0907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2" name="chenying0907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3" name="chenying0907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4" name="chenying0907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5" name="chenying0907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6" name="chenying0907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7" name="chenying0907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8" name="chenying0907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79" name="chenying0907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0" name="chenying0907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1" name="chenying0907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2" name="chenying0907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3" name="chenying0907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4" name="chenying0907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5" name="chenying0907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6" name="chenying0907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7" name="chenying0907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8" name="chenying0907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89" name="chenying0907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0" name="chenying0907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1" name="chenying0907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2" name="chenying0907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3" name="chenying0907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4" name="chenying0907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5" name="chenying0907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6" name="chenying0907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7" name="chenying0907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8" name="chenying0907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99" name="chenying0907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0" name="chenying0907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1" name="chenying0907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2" name="chenying0907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3" name="chenying0907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4" name="chenying0907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5" name="chenying0907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6" name="chenying0907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7" name="chenying0907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8" name="chenying0907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09" name="chenying0907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0" name="chenying0907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1" name="chenying0907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2" name="chenying0907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3" name="chenying0907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4" name="chenying0907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5" name="chenying0907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6" name="chenying0907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7" name="chenying0907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8" name="chenying0907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19" name="chenying0907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20" name="chenying0907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321" name="chenying0907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grpSp>
      </p:grpSp>
      <p:grpSp>
        <p:nvGrpSpPr>
          <p:cNvPr id="6" name="PA_chenying0907 5"/>
          <p:cNvGrpSpPr/>
          <p:nvPr>
            <p:custDataLst>
              <p:tags r:id="rId3"/>
            </p:custDataLst>
          </p:nvPr>
        </p:nvGrpSpPr>
        <p:grpSpPr>
          <a:xfrm flipH="1">
            <a:off x="7317369" y="1844777"/>
            <a:ext cx="2571999" cy="1887400"/>
            <a:chOff x="3246438" y="1068388"/>
            <a:chExt cx="5711825" cy="4678363"/>
          </a:xfrm>
          <a:solidFill>
            <a:schemeClr val="tx1"/>
          </a:solidFill>
        </p:grpSpPr>
        <p:sp>
          <p:nvSpPr>
            <p:cNvPr id="144" name="chenying0907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45" name="chenying0907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46" name="chenying0907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47" name="chenying0907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48" name="chenying0907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49" name="chenying0907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50" name="chenying0907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grpSp>
          <p:nvGrpSpPr>
            <p:cNvPr id="151" name="chenying0907 150"/>
            <p:cNvGrpSpPr/>
            <p:nvPr/>
          </p:nvGrpSpPr>
          <p:grpSpPr>
            <a:xfrm>
              <a:off x="3517901" y="1225551"/>
              <a:ext cx="5260975" cy="4090987"/>
              <a:chOff x="3517901" y="1225551"/>
              <a:chExt cx="5260975" cy="4090987"/>
            </a:xfrm>
            <a:grpFill/>
          </p:grpSpPr>
          <p:sp>
            <p:nvSpPr>
              <p:cNvPr id="152" name="chenying0907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53" name="chenying0907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54" name="chenying0907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55" name="chenying0907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56" name="chenying0907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57" name="chenying0907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58" name="chenying0907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59" name="chenying0907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0" name="chenying0907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1" name="chenying0907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2" name="chenying0907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3" name="chenying0907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4" name="chenying0907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5" name="chenying0907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6" name="chenying0907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7" name="chenying0907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8" name="chenying0907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69" name="chenying0907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0" name="chenying0907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1" name="chenying0907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2" name="chenying0907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3" name="chenying0907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4" name="chenying0907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5" name="chenying0907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6" name="chenying0907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7" name="chenying0907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8" name="chenying0907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79" name="chenying0907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0" name="chenying0907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1" name="chenying0907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2" name="chenying0907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3" name="chenying0907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4" name="chenying0907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5" name="chenying0907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6" name="chenying0907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7" name="chenying0907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8" name="chenying0907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89" name="chenying0907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0" name="chenying0907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1" name="chenying0907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2" name="chenying0907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3" name="chenying0907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4" name="chenying0907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5" name="chenying0907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6" name="chenying0907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7" name="chenying0907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8" name="chenying0907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99" name="chenying0907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0" name="chenying0907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1" name="chenying0907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2" name="chenying0907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3" name="chenying0907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4" name="chenying0907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5" name="chenying0907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6" name="chenying0907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7" name="chenying0907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8" name="chenying0907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09" name="chenying0907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0" name="chenying0907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1" name="chenying0907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2" name="chenying0907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3" name="chenying0907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4" name="chenying0907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5" name="chenying0907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6" name="chenying0907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7" name="chenying0907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8" name="chenying0907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19" name="chenying0907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0" name="chenying0907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1" name="chenying0907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2" name="chenying0907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3" name="chenying0907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4" name="chenying0907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5" name="chenying0907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6" name="chenying0907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7" name="chenying0907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8" name="chenying0907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29" name="chenying0907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30" name="chenying0907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31" name="chenying0907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232" name="chenying0907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grpSp>
      </p:grpSp>
      <p:grpSp>
        <p:nvGrpSpPr>
          <p:cNvPr id="7" name="PA_chenying0907 6"/>
          <p:cNvGrpSpPr/>
          <p:nvPr>
            <p:custDataLst>
              <p:tags r:id="rId4"/>
            </p:custDataLst>
          </p:nvPr>
        </p:nvGrpSpPr>
        <p:grpSpPr>
          <a:xfrm rot="626096" flipH="1">
            <a:off x="7885046" y="3764294"/>
            <a:ext cx="2389201" cy="1679540"/>
            <a:chOff x="3246438" y="1068388"/>
            <a:chExt cx="5711825" cy="4678363"/>
          </a:xfrm>
          <a:solidFill>
            <a:schemeClr val="tx1"/>
          </a:solidFill>
        </p:grpSpPr>
        <p:sp>
          <p:nvSpPr>
            <p:cNvPr id="55" name="chenying0907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56" name="chenying0907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57" name="chenying0907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58" name="chenying0907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59" name="chenying0907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60" name="chenying0907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61" name="chenying0907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grpSp>
          <p:nvGrpSpPr>
            <p:cNvPr id="62" name="chenying0907 61"/>
            <p:cNvGrpSpPr/>
            <p:nvPr/>
          </p:nvGrpSpPr>
          <p:grpSpPr>
            <a:xfrm>
              <a:off x="3517901" y="1225551"/>
              <a:ext cx="5260975" cy="4090987"/>
              <a:chOff x="3517901" y="1225551"/>
              <a:chExt cx="5260975" cy="4090987"/>
            </a:xfrm>
            <a:grpFill/>
          </p:grpSpPr>
          <p:sp>
            <p:nvSpPr>
              <p:cNvPr id="63" name="chenying0907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64" name="chenying0907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65" name="chenying0907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66" name="chenying0907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67" name="chenying0907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68" name="chenying0907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69" name="chenying0907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0" name="chenying0907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1" name="chenying0907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2" name="chenying0907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3" name="chenying0907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4" name="chenying0907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5" name="chenying0907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6" name="chenying0907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7" name="chenying0907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8" name="chenying0907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79" name="chenying0907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0" name="chenying0907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1" name="chenying0907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2" name="chenying0907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3" name="chenying0907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4" name="chenying0907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5" name="chenying0907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6" name="chenying0907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7" name="chenying0907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8" name="chenying0907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89" name="chenying0907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0" name="chenying0907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1" name="chenying0907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2" name="chenying0907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3" name="chenying0907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4" name="chenying0907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5" name="chenying0907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6" name="chenying0907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7" name="chenying0907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8" name="chenying0907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99" name="chenying0907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0" name="chenying0907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1" name="chenying0907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2" name="chenying0907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3" name="chenying0907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4" name="chenying0907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5" name="chenying0907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6" name="chenying0907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7" name="chenying0907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8" name="chenying0907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09" name="chenying0907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0" name="chenying0907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1" name="chenying0907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2" name="chenying0907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3" name="chenying0907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4" name="chenying0907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5" name="chenying0907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6" name="chenying0907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7" name="chenying0907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8" name="chenying0907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19" name="chenying0907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0" name="chenying0907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1" name="chenying0907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2" name="chenying0907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3" name="chenying0907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4" name="chenying0907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5" name="chenying0907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6" name="chenying0907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7" name="chenying0907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8" name="chenying0907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29" name="chenying0907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0" name="chenying0907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1" name="chenying0907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2" name="chenying0907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3" name="chenying0907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4" name="chenying0907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5" name="chenying0907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6" name="chenying0907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7" name="chenying0907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8" name="chenying0907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39" name="chenying0907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40" name="chenying0907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41" name="chenying0907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42" name="chenying0907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sp>
            <p:nvSpPr>
              <p:cNvPr id="143" name="chenying0907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a:ea typeface="微软雅黑"/>
                  <a:sym typeface="Arial"/>
                </a:endParaRPr>
              </a:p>
            </p:txBody>
          </p:sp>
        </p:grpSp>
      </p:grpSp>
      <p:sp>
        <p:nvSpPr>
          <p:cNvPr id="2" name="PA_矩形 1"/>
          <p:cNvSpPr/>
          <p:nvPr>
            <p:custDataLst>
              <p:tags r:id="rId5"/>
            </p:custDataLst>
          </p:nvPr>
        </p:nvSpPr>
        <p:spPr>
          <a:xfrm>
            <a:off x="2564346" y="2647460"/>
            <a:ext cx="1658964" cy="417743"/>
          </a:xfrm>
          <a:prstGeom prst="rect">
            <a:avLst/>
          </a:prstGeom>
        </p:spPr>
        <p:txBody>
          <a:bodyPr wrap="square">
            <a:spAutoFit/>
          </a:bodyPr>
          <a:lstStyle/>
          <a:p>
            <a:pPr>
              <a:lnSpc>
                <a:spcPct val="150000"/>
              </a:lnSpc>
            </a:pPr>
            <a:r>
              <a:rPr lang="zh-CN" altLang="en-US" sz="1600" dirty="0">
                <a:latin typeface="Arial"/>
                <a:ea typeface="微软雅黑"/>
                <a:sym typeface="Arial"/>
              </a:rPr>
              <a:t>工训大赛模型机</a:t>
            </a:r>
          </a:p>
        </p:txBody>
      </p:sp>
      <p:sp>
        <p:nvSpPr>
          <p:cNvPr id="471" name="PA_矩形 470"/>
          <p:cNvSpPr/>
          <p:nvPr>
            <p:custDataLst>
              <p:tags r:id="rId6"/>
            </p:custDataLst>
          </p:nvPr>
        </p:nvSpPr>
        <p:spPr>
          <a:xfrm>
            <a:off x="8248302" y="2456147"/>
            <a:ext cx="1911628" cy="417743"/>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Arial"/>
                <a:ea typeface="微软雅黑"/>
                <a:sym typeface="Arial"/>
              </a:rPr>
              <a:t> 教具 </a:t>
            </a:r>
            <a:endParaRPr lang="zh-CN" altLang="en-US" sz="1600" dirty="0">
              <a:latin typeface="Arial"/>
              <a:ea typeface="微软雅黑"/>
              <a:sym typeface="Arial"/>
            </a:endParaRPr>
          </a:p>
        </p:txBody>
      </p:sp>
      <p:sp>
        <p:nvSpPr>
          <p:cNvPr id="472" name="PA_矩形 471"/>
          <p:cNvSpPr/>
          <p:nvPr>
            <p:custDataLst>
              <p:tags r:id="rId7"/>
            </p:custDataLst>
          </p:nvPr>
        </p:nvSpPr>
        <p:spPr>
          <a:xfrm>
            <a:off x="2709323" y="4608925"/>
            <a:ext cx="1911628" cy="417743"/>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Arial"/>
                <a:ea typeface="微软雅黑"/>
                <a:sym typeface="Arial"/>
              </a:rPr>
              <a:t> 益智玩具</a:t>
            </a:r>
            <a:endParaRPr lang="zh-CN" altLang="en-US" sz="1600" dirty="0">
              <a:latin typeface="Arial"/>
              <a:ea typeface="微软雅黑"/>
              <a:sym typeface="Arial"/>
            </a:endParaRPr>
          </a:p>
        </p:txBody>
      </p:sp>
      <p:sp>
        <p:nvSpPr>
          <p:cNvPr id="473" name="PA_矩形 472"/>
          <p:cNvSpPr/>
          <p:nvPr>
            <p:custDataLst>
              <p:tags r:id="rId8"/>
            </p:custDataLst>
          </p:nvPr>
        </p:nvSpPr>
        <p:spPr>
          <a:xfrm>
            <a:off x="8534826" y="4378817"/>
            <a:ext cx="1703065" cy="417743"/>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Arial"/>
                <a:ea typeface="微软雅黑"/>
                <a:sym typeface="Arial"/>
              </a:rPr>
              <a:t> 理论研究</a:t>
            </a:r>
            <a:endParaRPr lang="zh-CN" altLang="en-US" sz="1600" dirty="0">
              <a:latin typeface="Arial"/>
              <a:ea typeface="微软雅黑"/>
              <a:sym typeface="Arial"/>
            </a:endParaRPr>
          </a:p>
        </p:txBody>
      </p:sp>
      <p:pic>
        <p:nvPicPr>
          <p:cNvPr id="413" name="PA_图片 412"/>
          <p:cNvPicPr>
            <a:picLocks noChangeAspect="1"/>
          </p:cNvPicPr>
          <p:nvPr>
            <p:custDataLst>
              <p:tags r:id="rId9"/>
            </p:custDataLst>
          </p:nvPr>
        </p:nvPicPr>
        <p:blipFill rotWithShape="1">
          <a:blip r:embed="rId12" cstate="print">
            <a:grayscl/>
            <a:extLst>
              <a:ext uri="{28A0092B-C50C-407E-A947-70E740481C1C}">
                <a14:useLocalDpi xmlns:a14="http://schemas.microsoft.com/office/drawing/2010/main" val="0"/>
              </a:ext>
            </a:extLst>
          </a:blip>
          <a:srcRect t="25626"/>
          <a:stretch/>
        </p:blipFill>
        <p:spPr>
          <a:xfrm>
            <a:off x="4589048" y="1379908"/>
            <a:ext cx="3221369" cy="4311787"/>
          </a:xfrm>
          <a:prstGeom prst="rect">
            <a:avLst/>
          </a:prstGeom>
        </p:spPr>
      </p:pic>
      <p:sp>
        <p:nvSpPr>
          <p:cNvPr id="416" name="文本框 415"/>
          <p:cNvSpPr txBox="1"/>
          <p:nvPr/>
        </p:nvSpPr>
        <p:spPr>
          <a:xfrm>
            <a:off x="1475347" y="247898"/>
            <a:ext cx="1364476" cy="446276"/>
          </a:xfrm>
          <a:prstGeom prst="rect">
            <a:avLst/>
          </a:prstGeom>
          <a:noFill/>
        </p:spPr>
        <p:txBody>
          <a:bodyPr wrap="none" rtlCol="0">
            <a:spAutoFit/>
          </a:bodyPr>
          <a:lstStyle/>
          <a:p>
            <a:r>
              <a:rPr lang="zh-CN" altLang="en-US" sz="2300" kern="1200" dirty="0">
                <a:solidFill>
                  <a:schemeClr val="tx1"/>
                </a:solidFill>
                <a:latin typeface="Arial"/>
                <a:ea typeface="微软雅黑"/>
                <a:cs typeface="方正苏新诗柳楷简体-yolan" panose="02000000000000000000" pitchFamily="2" charset="-122"/>
                <a:sym typeface="Arial"/>
              </a:rPr>
              <a:t>产品市场</a:t>
            </a:r>
          </a:p>
        </p:txBody>
      </p:sp>
      <p:grpSp>
        <p:nvGrpSpPr>
          <p:cNvPr id="417" name="组合 416"/>
          <p:cNvGrpSpPr/>
          <p:nvPr/>
        </p:nvGrpSpPr>
        <p:grpSpPr>
          <a:xfrm>
            <a:off x="3543759" y="266849"/>
            <a:ext cx="636853" cy="393183"/>
            <a:chOff x="3610120" y="261689"/>
            <a:chExt cx="636853" cy="393183"/>
          </a:xfrm>
        </p:grpSpPr>
        <p:pic>
          <p:nvPicPr>
            <p:cNvPr id="418" name="图片 417"/>
            <p:cNvPicPr>
              <a:picLocks noChangeAspect="1"/>
            </p:cNvPicPr>
            <p:nvPr userDrawn="1"/>
          </p:nvPicPr>
          <p:blipFill>
            <a:blip r:embed="rId1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419"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400">
                <a:latin typeface="Arial"/>
                <a:ea typeface="微软雅黑"/>
                <a:sym typeface="Arial"/>
              </a:endParaRPr>
            </a:p>
          </p:txBody>
        </p:sp>
      </p:grpSp>
      <p:cxnSp>
        <p:nvCxnSpPr>
          <p:cNvPr id="8" name="直接连接符 7"/>
          <p:cNvCxnSpPr/>
          <p:nvPr/>
        </p:nvCxnSpPr>
        <p:spPr>
          <a:xfrm>
            <a:off x="4690099" y="1379908"/>
            <a:ext cx="2755942" cy="0"/>
          </a:xfrm>
          <a:prstGeom prst="line">
            <a:avLst/>
          </a:prstGeom>
          <a:ln w="2413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327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413"/>
                                        </p:tgtEl>
                                        <p:attrNameLst>
                                          <p:attrName>style.visibility</p:attrName>
                                        </p:attrNameLst>
                                      </p:cBhvr>
                                      <p:to>
                                        <p:strVal val="visible"/>
                                      </p:to>
                                    </p:set>
                                    <p:animEffect transition="in" filter="wipe(left)">
                                      <p:cBhvr>
                                        <p:cTn id="10" dur="500"/>
                                        <p:tgtEl>
                                          <p:spTgt spid="413"/>
                                        </p:tgtEl>
                                      </p:cBhvr>
                                    </p:animEffect>
                                  </p:childTnLst>
                                </p:cTn>
                              </p:par>
                            </p:childTnLst>
                          </p:cTn>
                        </p:par>
                        <p:par>
                          <p:cTn id="11" fill="hold">
                            <p:stCondLst>
                              <p:cond delay="500"/>
                            </p:stCondLst>
                            <p:childTnLst>
                              <p:par>
                                <p:cTn id="12" presetID="2" presetClass="entr" presetSubtype="1" decel="100000" fill="hold" grpId="0" nodeType="afterEffect">
                                  <p:stCondLst>
                                    <p:cond delay="0"/>
                                  </p:stCondLst>
                                  <p:childTnLst>
                                    <p:set>
                                      <p:cBhvr>
                                        <p:cTn id="13" dur="1" fill="hold">
                                          <p:stCondLst>
                                            <p:cond delay="0"/>
                                          </p:stCondLst>
                                        </p:cTn>
                                        <p:tgtEl>
                                          <p:spTgt spid="472"/>
                                        </p:tgtEl>
                                        <p:attrNameLst>
                                          <p:attrName>style.visibility</p:attrName>
                                        </p:attrNameLst>
                                      </p:cBhvr>
                                      <p:to>
                                        <p:strVal val="visible"/>
                                      </p:to>
                                    </p:set>
                                    <p:anim calcmode="lin" valueType="num">
                                      <p:cBhvr additive="base">
                                        <p:cTn id="14" dur="500" fill="hold"/>
                                        <p:tgtEl>
                                          <p:spTgt spid="472"/>
                                        </p:tgtEl>
                                        <p:attrNameLst>
                                          <p:attrName>ppt_x</p:attrName>
                                        </p:attrNameLst>
                                      </p:cBhvr>
                                      <p:tavLst>
                                        <p:tav tm="0">
                                          <p:val>
                                            <p:strVal val="#ppt_x"/>
                                          </p:val>
                                        </p:tav>
                                        <p:tav tm="100000">
                                          <p:val>
                                            <p:strVal val="#ppt_x"/>
                                          </p:val>
                                        </p:tav>
                                      </p:tavLst>
                                    </p:anim>
                                    <p:anim calcmode="lin" valueType="num">
                                      <p:cBhvr additive="base">
                                        <p:cTn id="15" dur="500" fill="hold"/>
                                        <p:tgtEl>
                                          <p:spTgt spid="472"/>
                                        </p:tgtEl>
                                        <p:attrNameLst>
                                          <p:attrName>ppt_y</p:attrName>
                                        </p:attrNameLst>
                                      </p:cBhvr>
                                      <p:tavLst>
                                        <p:tav tm="0">
                                          <p:val>
                                            <p:strVal val="0-#ppt_h/2"/>
                                          </p:val>
                                        </p:tav>
                                        <p:tav tm="100000">
                                          <p:val>
                                            <p:strVal val="#ppt_y"/>
                                          </p:val>
                                        </p:tav>
                                      </p:tavLst>
                                    </p:anim>
                                  </p:childTnLst>
                                </p:cTn>
                              </p:par>
                              <p:par>
                                <p:cTn id="16" presetID="22" presetClass="entr" presetSubtype="8" fill="hold" nodeType="withEffect">
                                  <p:stCondLst>
                                    <p:cond delay="3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9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12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18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par>
                                <p:cTn id="31" presetID="22" presetClass="entr" presetSubtype="8" fill="hold" grpId="0" nodeType="withEffect">
                                  <p:stCondLst>
                                    <p:cond delay="2100"/>
                                  </p:stCondLst>
                                  <p:childTnLst>
                                    <p:set>
                                      <p:cBhvr>
                                        <p:cTn id="32" dur="1" fill="hold">
                                          <p:stCondLst>
                                            <p:cond delay="0"/>
                                          </p:stCondLst>
                                        </p:cTn>
                                        <p:tgtEl>
                                          <p:spTgt spid="471"/>
                                        </p:tgtEl>
                                        <p:attrNameLst>
                                          <p:attrName>style.visibility</p:attrName>
                                        </p:attrNameLst>
                                      </p:cBhvr>
                                      <p:to>
                                        <p:strVal val="visible"/>
                                      </p:to>
                                    </p:set>
                                    <p:animEffect transition="in" filter="wipe(left)">
                                      <p:cBhvr>
                                        <p:cTn id="33" dur="500"/>
                                        <p:tgtEl>
                                          <p:spTgt spid="471"/>
                                        </p:tgtEl>
                                      </p:cBhvr>
                                    </p:animEffect>
                                  </p:childTnLst>
                                </p:cTn>
                              </p:par>
                              <p:par>
                                <p:cTn id="34" presetID="22" presetClass="entr" presetSubtype="8" fill="hold" grpId="0" nodeType="withEffect">
                                  <p:stCondLst>
                                    <p:cond delay="2400"/>
                                  </p:stCondLst>
                                  <p:childTnLst>
                                    <p:set>
                                      <p:cBhvr>
                                        <p:cTn id="35" dur="1" fill="hold">
                                          <p:stCondLst>
                                            <p:cond delay="0"/>
                                          </p:stCondLst>
                                        </p:cTn>
                                        <p:tgtEl>
                                          <p:spTgt spid="473"/>
                                        </p:tgtEl>
                                        <p:attrNameLst>
                                          <p:attrName>style.visibility</p:attrName>
                                        </p:attrNameLst>
                                      </p:cBhvr>
                                      <p:to>
                                        <p:strVal val="visible"/>
                                      </p:to>
                                    </p:set>
                                    <p:animEffect transition="in" filter="wipe(left)">
                                      <p:cBhvr>
                                        <p:cTn id="36"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71" grpId="0" animBg="1" autoUpdateAnimBg="0"/>
      <p:bldP spid="472" grpId="0"/>
      <p:bldP spid="4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3" name="PA_文本框 1"/>
          <p:cNvSpPr txBox="1"/>
          <p:nvPr>
            <p:custDataLst>
              <p:tags r:id="rId1"/>
            </p:custDataLst>
          </p:nvPr>
        </p:nvSpPr>
        <p:spPr>
          <a:xfrm>
            <a:off x="4977745" y="3924981"/>
            <a:ext cx="2236510" cy="707886"/>
          </a:xfrm>
          <a:prstGeom prst="rect">
            <a:avLst/>
          </a:prstGeom>
          <a:noFill/>
        </p:spPr>
        <p:txBody>
          <a:bodyPr wrap="none" rtlCol="0">
            <a:spAutoFit/>
          </a:bodyPr>
          <a:lstStyle/>
          <a:p>
            <a:r>
              <a:rPr lang="zh-CN" altLang="en-US" sz="4000" dirty="0">
                <a:latin typeface="Arial"/>
                <a:ea typeface="微软雅黑"/>
                <a:cs typeface="方正苏新诗柳楷简体-yolan" panose="02000000000000000000" pitchFamily="2" charset="-122"/>
                <a:sym typeface="Arial"/>
              </a:rPr>
              <a:t>谢谢大家</a:t>
            </a:r>
          </a:p>
        </p:txBody>
      </p:sp>
      <p:grpSp>
        <p:nvGrpSpPr>
          <p:cNvPr id="6" name="PA_组合 66"/>
          <p:cNvGrpSpPr/>
          <p:nvPr>
            <p:custDataLst>
              <p:tags r:id="rId2"/>
            </p:custDataLst>
          </p:nvPr>
        </p:nvGrpSpPr>
        <p:grpSpPr>
          <a:xfrm>
            <a:off x="8569013" y="6204950"/>
            <a:ext cx="3344164" cy="466096"/>
            <a:chOff x="7637775" y="5530041"/>
            <a:chExt cx="4000129" cy="646029"/>
          </a:xfrm>
        </p:grpSpPr>
        <p:sp>
          <p:nvSpPr>
            <p:cNvPr id="7" name="任意多边形 6"/>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37771 w 2537771"/>
                <a:gd name="connsiteY0" fmla="*/ 13982 h 95004"/>
                <a:gd name="connsiteX1" fmla="*/ 2155807 w 2537771"/>
                <a:gd name="connsiteY1" fmla="*/ 13982 h 95004"/>
                <a:gd name="connsiteX2" fmla="*/ 2086358 w 2537771"/>
                <a:gd name="connsiteY2" fmla="*/ 37131 h 95004"/>
                <a:gd name="connsiteX3" fmla="*/ 1449751 w 2537771"/>
                <a:gd name="connsiteY3" fmla="*/ 60280 h 95004"/>
                <a:gd name="connsiteX4" fmla="*/ 1357153 w 2537771"/>
                <a:gd name="connsiteY4" fmla="*/ 71855 h 95004"/>
                <a:gd name="connsiteX5" fmla="*/ 1276131 w 2537771"/>
                <a:gd name="connsiteY5" fmla="*/ 83430 h 95004"/>
                <a:gd name="connsiteX6" fmla="*/ 813143 w 2537771"/>
                <a:gd name="connsiteY6" fmla="*/ 71855 h 95004"/>
                <a:gd name="connsiteX7" fmla="*/ 743695 w 2537771"/>
                <a:gd name="connsiteY7" fmla="*/ 48706 h 95004"/>
                <a:gd name="connsiteX8" fmla="*/ 708971 w 2537771"/>
                <a:gd name="connsiteY8" fmla="*/ 37131 h 95004"/>
                <a:gd name="connsiteX9" fmla="*/ 222834 w 2537771"/>
                <a:gd name="connsiteY9" fmla="*/ 48706 h 95004"/>
                <a:gd name="connsiteX10" fmla="*/ 188110 w 2537771"/>
                <a:gd name="connsiteY10" fmla="*/ 60280 h 95004"/>
                <a:gd name="connsiteX11" fmla="*/ 164961 w 2537771"/>
                <a:gd name="connsiteY11" fmla="*/ 95004 h 95004"/>
                <a:gd name="connsiteX12" fmla="*/ 0 w 2537771"/>
                <a:gd name="connsiteY12" fmla="*/ 1369 h 95004"/>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22834 w 2537771"/>
                <a:gd name="connsiteY9" fmla="*/ 48706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526070 w 2537771"/>
                <a:gd name="connsiteY8" fmla="*/ 33224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5357"/>
                <a:gd name="connsiteX1" fmla="*/ 2155807 w 2537771"/>
                <a:gd name="connsiteY1" fmla="*/ 13982 h 85357"/>
                <a:gd name="connsiteX2" fmla="*/ 2086358 w 2537771"/>
                <a:gd name="connsiteY2" fmla="*/ 37131 h 85357"/>
                <a:gd name="connsiteX3" fmla="*/ 1449751 w 2537771"/>
                <a:gd name="connsiteY3" fmla="*/ 60280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5357"/>
                <a:gd name="connsiteX1" fmla="*/ 2155807 w 2537771"/>
                <a:gd name="connsiteY1" fmla="*/ 13982 h 85357"/>
                <a:gd name="connsiteX2" fmla="*/ 2086358 w 2537771"/>
                <a:gd name="connsiteY2" fmla="*/ 37131 h 85357"/>
                <a:gd name="connsiteX3" fmla="*/ 1604819 w 2537771"/>
                <a:gd name="connsiteY3" fmla="*/ 72003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3281"/>
                <a:gd name="connsiteX1" fmla="*/ 2155807 w 2537771"/>
                <a:gd name="connsiteY1" fmla="*/ 13982 h 83281"/>
                <a:gd name="connsiteX2" fmla="*/ 2086358 w 2537771"/>
                <a:gd name="connsiteY2" fmla="*/ 37131 h 83281"/>
                <a:gd name="connsiteX3" fmla="*/ 1604819 w 2537771"/>
                <a:gd name="connsiteY3" fmla="*/ 72003 h 83281"/>
                <a:gd name="connsiteX4" fmla="*/ 1365106 w 2537771"/>
                <a:gd name="connsiteY4" fmla="*/ 52317 h 83281"/>
                <a:gd name="connsiteX5" fmla="*/ 1188657 w 2537771"/>
                <a:gd name="connsiteY5" fmla="*/ 71707 h 83281"/>
                <a:gd name="connsiteX6" fmla="*/ 960259 w 2537771"/>
                <a:gd name="connsiteY6" fmla="*/ 79670 h 83281"/>
                <a:gd name="connsiteX7" fmla="*/ 747671 w 2537771"/>
                <a:gd name="connsiteY7" fmla="*/ 60429 h 83281"/>
                <a:gd name="connsiteX8" fmla="*/ 526070 w 2537771"/>
                <a:gd name="connsiteY8" fmla="*/ 33224 h 83281"/>
                <a:gd name="connsiteX9" fmla="*/ 254643 w 2537771"/>
                <a:gd name="connsiteY9" fmla="*/ 72152 h 83281"/>
                <a:gd name="connsiteX10" fmla="*/ 180158 w 2537771"/>
                <a:gd name="connsiteY10" fmla="*/ 48557 h 83281"/>
                <a:gd name="connsiteX11" fmla="*/ 93392 w 2537771"/>
                <a:gd name="connsiteY11" fmla="*/ 83281 h 83281"/>
                <a:gd name="connsiteX12" fmla="*/ 0 w 2537771"/>
                <a:gd name="connsiteY12" fmla="*/ 1369 h 83281"/>
                <a:gd name="connsiteX0" fmla="*/ 2537771 w 2537771"/>
                <a:gd name="connsiteY0" fmla="*/ 12613 h 81912"/>
                <a:gd name="connsiteX1" fmla="*/ 2191592 w 2537771"/>
                <a:gd name="connsiteY1" fmla="*/ 39967 h 81912"/>
                <a:gd name="connsiteX2" fmla="*/ 2086358 w 2537771"/>
                <a:gd name="connsiteY2" fmla="*/ 35762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81912"/>
                <a:gd name="connsiteX1" fmla="*/ 2191592 w 2537771"/>
                <a:gd name="connsiteY1" fmla="*/ 39967 h 81912"/>
                <a:gd name="connsiteX2" fmla="*/ 2054548 w 2537771"/>
                <a:gd name="connsiteY2" fmla="*/ 27946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79392"/>
                <a:gd name="connsiteX1" fmla="*/ 2191592 w 2537771"/>
                <a:gd name="connsiteY1" fmla="*/ 39967 h 79392"/>
                <a:gd name="connsiteX2" fmla="*/ 2054548 w 2537771"/>
                <a:gd name="connsiteY2" fmla="*/ 27946 h 79392"/>
                <a:gd name="connsiteX3" fmla="*/ 1604819 w 2537771"/>
                <a:gd name="connsiteY3" fmla="*/ 70634 h 79392"/>
                <a:gd name="connsiteX4" fmla="*/ 1365106 w 2537771"/>
                <a:gd name="connsiteY4" fmla="*/ 50948 h 79392"/>
                <a:gd name="connsiteX5" fmla="*/ 1188657 w 2537771"/>
                <a:gd name="connsiteY5" fmla="*/ 70338 h 79392"/>
                <a:gd name="connsiteX6" fmla="*/ 960259 w 2537771"/>
                <a:gd name="connsiteY6" fmla="*/ 78301 h 79392"/>
                <a:gd name="connsiteX7" fmla="*/ 747671 w 2537771"/>
                <a:gd name="connsiteY7" fmla="*/ 59060 h 79392"/>
                <a:gd name="connsiteX8" fmla="*/ 526070 w 2537771"/>
                <a:gd name="connsiteY8" fmla="*/ 31855 h 79392"/>
                <a:gd name="connsiteX9" fmla="*/ 254643 w 2537771"/>
                <a:gd name="connsiteY9" fmla="*/ 70783 h 79392"/>
                <a:gd name="connsiteX10" fmla="*/ 180158 w 2537771"/>
                <a:gd name="connsiteY10" fmla="*/ 47188 h 79392"/>
                <a:gd name="connsiteX11" fmla="*/ 105320 w 2537771"/>
                <a:gd name="connsiteY11" fmla="*/ 62373 h 79392"/>
                <a:gd name="connsiteX12" fmla="*/ 0 w 2537771"/>
                <a:gd name="connsiteY12" fmla="*/ 0 h 7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spTree>
    <p:extLst>
      <p:ext uri="{BB962C8B-B14F-4D97-AF65-F5344CB8AC3E}">
        <p14:creationId xmlns:p14="http://schemas.microsoft.com/office/powerpoint/2010/main" val="2490260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950" autoRev="1" fill="hold">
                                          <p:stCondLst>
                                            <p:cond delay="0"/>
                                          </p:stCondLst>
                                        </p:cTn>
                                        <p:tgtEl>
                                          <p:spTgt spid="3"/>
                                        </p:tgtEl>
                                        <p:attrNameLst>
                                          <p:attrName>ppt_w</p:attrName>
                                        </p:attrNameLst>
                                      </p:cBhvr>
                                    </p:anim>
                                    <p:anim by="(#ppt_w*0.50)" calcmode="lin" valueType="num">
                                      <p:cBhvr>
                                        <p:cTn id="8" dur="950" decel="50000" autoRev="1" fill="hold">
                                          <p:stCondLst>
                                            <p:cond delay="0"/>
                                          </p:stCondLst>
                                        </p:cTn>
                                        <p:tgtEl>
                                          <p:spTgt spid="3"/>
                                        </p:tgtEl>
                                        <p:attrNameLst>
                                          <p:attrName>ppt_x</p:attrName>
                                        </p:attrNameLst>
                                      </p:cBhvr>
                                    </p:anim>
                                    <p:anim from="(-#ppt_h/2)" to="(#ppt_y)" calcmode="lin" valueType="num">
                                      <p:cBhvr>
                                        <p:cTn id="9" dur="1900" fill="hold">
                                          <p:stCondLst>
                                            <p:cond delay="0"/>
                                          </p:stCondLst>
                                        </p:cTn>
                                        <p:tgtEl>
                                          <p:spTgt spid="3"/>
                                        </p:tgtEl>
                                        <p:attrNameLst>
                                          <p:attrName>ppt_y</p:attrName>
                                        </p:attrNameLst>
                                      </p:cBhvr>
                                    </p:anim>
                                    <p:animRot by="21600000">
                                      <p:cBhvr>
                                        <p:cTn id="10" dur="1900" fill="hold">
                                          <p:stCondLst>
                                            <p:cond delay="0"/>
                                          </p:stCondLst>
                                        </p:cTn>
                                        <p:tgtEl>
                                          <p:spTgt spid="3"/>
                                        </p:tgtEl>
                                        <p:attrNameLst>
                                          <p:attrName>r</p:attrName>
                                        </p:attrNameLst>
                                      </p:cBhvr>
                                    </p:animRot>
                                  </p:childTnLst>
                                </p:cTn>
                              </p:par>
                            </p:childTnLst>
                          </p:cTn>
                        </p:par>
                        <p:par>
                          <p:cTn id="11" fill="hold">
                            <p:stCondLst>
                              <p:cond delay="247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1869" y="2006606"/>
            <a:ext cx="2031325" cy="1200329"/>
          </a:xfrm>
          <a:prstGeom prst="rect">
            <a:avLst/>
          </a:prstGeom>
          <a:noFill/>
        </p:spPr>
        <p:txBody>
          <a:bodyPr wrap="none" rtlCol="0">
            <a:spAutoFit/>
          </a:bodyPr>
          <a:lstStyle/>
          <a:p>
            <a:pPr algn="r"/>
            <a:r>
              <a:rPr kumimoji="1" lang="zh-CN" altLang="en-US" sz="7200">
                <a:solidFill>
                  <a:schemeClr val="tx1">
                    <a:lumMod val="75000"/>
                    <a:lumOff val="25000"/>
                  </a:schemeClr>
                </a:solidFill>
                <a:latin typeface="Arial"/>
                <a:ea typeface="微软雅黑"/>
                <a:cs typeface="DFPShaoNvW5-GB" charset="-122"/>
                <a:sym typeface="Arial"/>
              </a:rPr>
              <a:t>目录</a:t>
            </a:r>
          </a:p>
        </p:txBody>
      </p:sp>
      <p:sp>
        <p:nvSpPr>
          <p:cNvPr id="6" name="文本框 5"/>
          <p:cNvSpPr txBox="1"/>
          <p:nvPr/>
        </p:nvSpPr>
        <p:spPr>
          <a:xfrm>
            <a:off x="7658207" y="1803641"/>
            <a:ext cx="1620957" cy="523220"/>
          </a:xfrm>
          <a:prstGeom prst="rect">
            <a:avLst/>
          </a:prstGeom>
          <a:noFill/>
        </p:spPr>
        <p:txBody>
          <a:bodyPr wrap="none" rtlCol="0">
            <a:spAutoFit/>
          </a:bodyPr>
          <a:lstStyle/>
          <a:p>
            <a:r>
              <a:rPr kumimoji="1" lang="zh-CN" altLang="en-US" sz="2800" dirty="0">
                <a:solidFill>
                  <a:schemeClr val="tx2">
                    <a:lumMod val="75000"/>
                  </a:schemeClr>
                </a:solidFill>
                <a:latin typeface="Arial"/>
                <a:ea typeface="微软雅黑"/>
                <a:cs typeface="DFPShaoNvW5-GB" charset="-122"/>
                <a:sym typeface="Arial"/>
              </a:rPr>
              <a:t>研发背景</a:t>
            </a:r>
          </a:p>
        </p:txBody>
      </p:sp>
      <p:sp>
        <p:nvSpPr>
          <p:cNvPr id="7" name="文本框 6"/>
          <p:cNvSpPr txBox="1"/>
          <p:nvPr/>
        </p:nvSpPr>
        <p:spPr>
          <a:xfrm>
            <a:off x="2284649" y="1355250"/>
            <a:ext cx="2651687" cy="830997"/>
          </a:xfrm>
          <a:prstGeom prst="rect">
            <a:avLst/>
          </a:prstGeom>
          <a:noFill/>
        </p:spPr>
        <p:txBody>
          <a:bodyPr wrap="none" rtlCol="0">
            <a:spAutoFit/>
          </a:bodyPr>
          <a:lstStyle/>
          <a:p>
            <a:pPr algn="r"/>
            <a:r>
              <a:rPr kumimoji="1" lang="en-US" altLang="zh-CN" sz="4800" dirty="0">
                <a:solidFill>
                  <a:schemeClr val="tx1">
                    <a:lumMod val="75000"/>
                    <a:lumOff val="25000"/>
                  </a:schemeClr>
                </a:solidFill>
                <a:latin typeface="Arial"/>
                <a:ea typeface="微软雅黑"/>
                <a:cs typeface="DFPShaoNvW5-GB" charset="-122"/>
                <a:sym typeface="Arial"/>
              </a:rPr>
              <a:t>Contents</a:t>
            </a:r>
            <a:endParaRPr kumimoji="1" lang="zh-CN" altLang="en-US" sz="4800" dirty="0">
              <a:solidFill>
                <a:schemeClr val="tx1">
                  <a:lumMod val="75000"/>
                  <a:lumOff val="25000"/>
                </a:schemeClr>
              </a:solidFill>
              <a:latin typeface="Arial"/>
              <a:ea typeface="微软雅黑"/>
              <a:cs typeface="DFPShaoNvW5-GB" charset="-122"/>
              <a:sym typeface="Arial"/>
            </a:endParaRPr>
          </a:p>
        </p:txBody>
      </p:sp>
      <p:grpSp>
        <p:nvGrpSpPr>
          <p:cNvPr id="68" name="组 67"/>
          <p:cNvGrpSpPr/>
          <p:nvPr/>
        </p:nvGrpSpPr>
        <p:grpSpPr>
          <a:xfrm>
            <a:off x="6776735" y="1717949"/>
            <a:ext cx="714896" cy="842464"/>
            <a:chOff x="6528664" y="1618363"/>
            <a:chExt cx="714896" cy="842464"/>
          </a:xfrm>
        </p:grpSpPr>
        <p:sp>
          <p:nvSpPr>
            <p:cNvPr id="27"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28" name="文本框 27"/>
            <p:cNvSpPr txBox="1"/>
            <p:nvPr/>
          </p:nvSpPr>
          <p:spPr>
            <a:xfrm>
              <a:off x="6722231" y="1808762"/>
              <a:ext cx="365806" cy="461665"/>
            </a:xfrm>
            <a:prstGeom prst="rect">
              <a:avLst/>
            </a:prstGeom>
            <a:noFill/>
          </p:spPr>
          <p:txBody>
            <a:bodyPr wrap="none" rtlCol="0">
              <a:spAutoFit/>
            </a:bodyPr>
            <a:lstStyle/>
            <a:p>
              <a:r>
                <a:rPr kumimoji="1" lang="en-US" altLang="zh-CN" sz="2400" dirty="0">
                  <a:latin typeface="Arial"/>
                  <a:ea typeface="微软雅黑"/>
                  <a:cs typeface="DFPShaoNvW5-GB" charset="-122"/>
                  <a:sym typeface="Arial"/>
                </a:rPr>
                <a:t>1</a:t>
              </a:r>
              <a:endParaRPr kumimoji="1" lang="zh-CN" altLang="en-US" sz="2400" dirty="0">
                <a:latin typeface="Arial"/>
                <a:ea typeface="微软雅黑"/>
                <a:cs typeface="DFPShaoNvW5-GB" charset="-122"/>
                <a:sym typeface="Arial"/>
              </a:endParaRPr>
            </a:p>
          </p:txBody>
        </p:sp>
      </p:grpSp>
      <p:sp>
        <p:nvSpPr>
          <p:cNvPr id="72" name="文本框 71"/>
          <p:cNvSpPr txBox="1"/>
          <p:nvPr/>
        </p:nvSpPr>
        <p:spPr>
          <a:xfrm>
            <a:off x="8202522" y="2906206"/>
            <a:ext cx="1620957" cy="523220"/>
          </a:xfrm>
          <a:prstGeom prst="rect">
            <a:avLst/>
          </a:prstGeom>
          <a:noFill/>
        </p:spPr>
        <p:txBody>
          <a:bodyPr wrap="none" rtlCol="0">
            <a:spAutoFit/>
          </a:bodyPr>
          <a:lstStyle/>
          <a:p>
            <a:r>
              <a:rPr kumimoji="1" lang="zh-CN" altLang="en-US" sz="2800" dirty="0">
                <a:solidFill>
                  <a:schemeClr val="tx2">
                    <a:lumMod val="75000"/>
                  </a:schemeClr>
                </a:solidFill>
                <a:latin typeface="Arial"/>
                <a:ea typeface="微软雅黑"/>
                <a:cs typeface="DFPShaoNvW5-GB" charset="-122"/>
                <a:sym typeface="Arial"/>
              </a:rPr>
              <a:t>成本管理</a:t>
            </a:r>
          </a:p>
        </p:txBody>
      </p:sp>
      <p:grpSp>
        <p:nvGrpSpPr>
          <p:cNvPr id="73" name="组 72"/>
          <p:cNvGrpSpPr/>
          <p:nvPr/>
        </p:nvGrpSpPr>
        <p:grpSpPr>
          <a:xfrm>
            <a:off x="7321050" y="2817795"/>
            <a:ext cx="714896" cy="842464"/>
            <a:chOff x="6528664" y="1618363"/>
            <a:chExt cx="714896" cy="842464"/>
          </a:xfrm>
        </p:grpSpPr>
        <p:sp>
          <p:nvSpPr>
            <p:cNvPr id="74"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75" name="文本框 74"/>
            <p:cNvSpPr txBox="1"/>
            <p:nvPr/>
          </p:nvSpPr>
          <p:spPr>
            <a:xfrm>
              <a:off x="6722231" y="1808762"/>
              <a:ext cx="365806" cy="461665"/>
            </a:xfrm>
            <a:prstGeom prst="rect">
              <a:avLst/>
            </a:prstGeom>
            <a:noFill/>
          </p:spPr>
          <p:txBody>
            <a:bodyPr wrap="none" rtlCol="0">
              <a:spAutoFit/>
            </a:bodyPr>
            <a:lstStyle/>
            <a:p>
              <a:r>
                <a:rPr kumimoji="1" lang="en-US" altLang="zh-CN" sz="2400">
                  <a:latin typeface="Arial"/>
                  <a:ea typeface="微软雅黑"/>
                  <a:cs typeface="DFPShaoNvW5-GB" charset="-122"/>
                  <a:sym typeface="Arial"/>
                </a:rPr>
                <a:t>2</a:t>
              </a:r>
              <a:endParaRPr kumimoji="1" lang="zh-CN" altLang="en-US" sz="2400">
                <a:latin typeface="Arial"/>
                <a:ea typeface="微软雅黑"/>
                <a:cs typeface="DFPShaoNvW5-GB" charset="-122"/>
                <a:sym typeface="Arial"/>
              </a:endParaRPr>
            </a:p>
          </p:txBody>
        </p:sp>
      </p:grpSp>
      <p:sp>
        <p:nvSpPr>
          <p:cNvPr id="76" name="文本框 75"/>
          <p:cNvSpPr txBox="1"/>
          <p:nvPr/>
        </p:nvSpPr>
        <p:spPr>
          <a:xfrm>
            <a:off x="7708184" y="4255597"/>
            <a:ext cx="1620957" cy="523220"/>
          </a:xfrm>
          <a:prstGeom prst="rect">
            <a:avLst/>
          </a:prstGeom>
          <a:noFill/>
        </p:spPr>
        <p:txBody>
          <a:bodyPr wrap="none" rtlCol="0">
            <a:spAutoFit/>
          </a:bodyPr>
          <a:lstStyle/>
          <a:p>
            <a:r>
              <a:rPr kumimoji="1" lang="zh-CN" altLang="en-US" sz="2800" dirty="0">
                <a:solidFill>
                  <a:schemeClr val="tx2">
                    <a:lumMod val="75000"/>
                  </a:schemeClr>
                </a:solidFill>
                <a:latin typeface="Arial"/>
                <a:ea typeface="微软雅黑"/>
                <a:cs typeface="DFPShaoNvW5-GB" charset="-122"/>
                <a:sym typeface="Arial"/>
              </a:rPr>
              <a:t>环境保护</a:t>
            </a:r>
          </a:p>
        </p:txBody>
      </p:sp>
      <p:grpSp>
        <p:nvGrpSpPr>
          <p:cNvPr id="77" name="组 76"/>
          <p:cNvGrpSpPr/>
          <p:nvPr/>
        </p:nvGrpSpPr>
        <p:grpSpPr>
          <a:xfrm>
            <a:off x="6826712" y="4095976"/>
            <a:ext cx="714896" cy="842464"/>
            <a:chOff x="6528664" y="1618363"/>
            <a:chExt cx="714896" cy="842464"/>
          </a:xfrm>
        </p:grpSpPr>
        <p:sp>
          <p:nvSpPr>
            <p:cNvPr id="78"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79" name="文本框 78"/>
            <p:cNvSpPr txBox="1"/>
            <p:nvPr/>
          </p:nvSpPr>
          <p:spPr>
            <a:xfrm>
              <a:off x="6722231" y="1808762"/>
              <a:ext cx="365806" cy="461665"/>
            </a:xfrm>
            <a:prstGeom prst="rect">
              <a:avLst/>
            </a:prstGeom>
            <a:noFill/>
          </p:spPr>
          <p:txBody>
            <a:bodyPr wrap="none" rtlCol="0">
              <a:spAutoFit/>
            </a:bodyPr>
            <a:lstStyle/>
            <a:p>
              <a:r>
                <a:rPr kumimoji="1" lang="en-US" altLang="zh-CN" sz="2400" dirty="0">
                  <a:latin typeface="Arial"/>
                  <a:ea typeface="微软雅黑"/>
                  <a:cs typeface="DFPShaoNvW5-GB" charset="-122"/>
                  <a:sym typeface="Arial"/>
                </a:rPr>
                <a:t>3</a:t>
              </a:r>
              <a:endParaRPr kumimoji="1" lang="zh-CN" altLang="en-US" sz="2400" dirty="0">
                <a:latin typeface="Arial"/>
                <a:ea typeface="微软雅黑"/>
                <a:cs typeface="DFPShaoNvW5-GB" charset="-122"/>
                <a:sym typeface="Arial"/>
              </a:endParaRPr>
            </a:p>
          </p:txBody>
        </p:sp>
      </p:grpSp>
      <p:sp>
        <p:nvSpPr>
          <p:cNvPr id="80" name="文本框 79"/>
          <p:cNvSpPr txBox="1"/>
          <p:nvPr/>
        </p:nvSpPr>
        <p:spPr>
          <a:xfrm>
            <a:off x="8396089" y="5384711"/>
            <a:ext cx="1620957" cy="523220"/>
          </a:xfrm>
          <a:prstGeom prst="rect">
            <a:avLst/>
          </a:prstGeom>
          <a:noFill/>
        </p:spPr>
        <p:txBody>
          <a:bodyPr wrap="none" rtlCol="0">
            <a:spAutoFit/>
          </a:bodyPr>
          <a:lstStyle/>
          <a:p>
            <a:r>
              <a:rPr kumimoji="1" lang="zh-CN" altLang="en-US" sz="2800" dirty="0">
                <a:solidFill>
                  <a:schemeClr val="tx2">
                    <a:lumMod val="75000"/>
                  </a:schemeClr>
                </a:solidFill>
                <a:latin typeface="Arial"/>
                <a:ea typeface="微软雅黑"/>
                <a:cs typeface="DFPShaoNvW5-GB" charset="-122"/>
                <a:sym typeface="Arial"/>
              </a:rPr>
              <a:t>产品市场</a:t>
            </a:r>
          </a:p>
        </p:txBody>
      </p:sp>
      <p:grpSp>
        <p:nvGrpSpPr>
          <p:cNvPr id="81" name="组 80"/>
          <p:cNvGrpSpPr/>
          <p:nvPr/>
        </p:nvGrpSpPr>
        <p:grpSpPr>
          <a:xfrm>
            <a:off x="7514617" y="5299019"/>
            <a:ext cx="714896" cy="842464"/>
            <a:chOff x="6528664" y="1618363"/>
            <a:chExt cx="714896" cy="842464"/>
          </a:xfrm>
        </p:grpSpPr>
        <p:sp>
          <p:nvSpPr>
            <p:cNvPr id="82"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83" name="文本框 82"/>
            <p:cNvSpPr txBox="1"/>
            <p:nvPr/>
          </p:nvSpPr>
          <p:spPr>
            <a:xfrm>
              <a:off x="6722231" y="1808762"/>
              <a:ext cx="365806" cy="461665"/>
            </a:xfrm>
            <a:prstGeom prst="rect">
              <a:avLst/>
            </a:prstGeom>
            <a:noFill/>
          </p:spPr>
          <p:txBody>
            <a:bodyPr wrap="none" rtlCol="0">
              <a:spAutoFit/>
            </a:bodyPr>
            <a:lstStyle/>
            <a:p>
              <a:r>
                <a:rPr kumimoji="1" lang="en-US" altLang="zh-CN" sz="2400" dirty="0">
                  <a:latin typeface="Arial"/>
                  <a:ea typeface="微软雅黑"/>
                  <a:cs typeface="DFPShaoNvW5-GB" charset="-122"/>
                  <a:sym typeface="Arial"/>
                </a:rPr>
                <a:t>4</a:t>
              </a:r>
              <a:endParaRPr kumimoji="1" lang="zh-CN" altLang="en-US" sz="2400" dirty="0">
                <a:latin typeface="Arial"/>
                <a:ea typeface="微软雅黑"/>
                <a:cs typeface="DFPShaoNvW5-GB" charset="-122"/>
                <a:sym typeface="Arial"/>
              </a:endParaRPr>
            </a:p>
          </p:txBody>
        </p:sp>
      </p:grpSp>
      <p:pic>
        <p:nvPicPr>
          <p:cNvPr id="113" name="PA_图片 259"/>
          <p:cNvPicPr>
            <a:picLocks noChangeAspect="1"/>
          </p:cNvPicPr>
          <p:nvPr>
            <p:custDataLst>
              <p:tags r:id="rId1"/>
            </p:custDataLst>
          </p:nvPr>
        </p:nvPicPr>
        <p:blipFill>
          <a:blip r:embed="rId4" cstate="print">
            <a:biLevel thresh="75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1152" y="2889730"/>
            <a:ext cx="6278727" cy="3957393"/>
          </a:xfrm>
          <a:prstGeom prst="rect">
            <a:avLst/>
          </a:prstGeom>
        </p:spPr>
      </p:pic>
    </p:spTree>
    <p:extLst>
      <p:ext uri="{BB962C8B-B14F-4D97-AF65-F5344CB8AC3E}">
        <p14:creationId xmlns:p14="http://schemas.microsoft.com/office/powerpoint/2010/main" val="322038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68"/>
                                        </p:tgtEl>
                                        <p:attrNameLst>
                                          <p:attrName>r</p:attrName>
                                        </p:attrNameLst>
                                      </p:cBhvr>
                                    </p:animRot>
                                    <p:animRot by="-240000">
                                      <p:cBhvr>
                                        <p:cTn id="23" dur="200" fill="hold">
                                          <p:stCondLst>
                                            <p:cond delay="200"/>
                                          </p:stCondLst>
                                        </p:cTn>
                                        <p:tgtEl>
                                          <p:spTgt spid="68"/>
                                        </p:tgtEl>
                                        <p:attrNameLst>
                                          <p:attrName>r</p:attrName>
                                        </p:attrNameLst>
                                      </p:cBhvr>
                                    </p:animRot>
                                    <p:animRot by="240000">
                                      <p:cBhvr>
                                        <p:cTn id="24" dur="200" fill="hold">
                                          <p:stCondLst>
                                            <p:cond delay="400"/>
                                          </p:stCondLst>
                                        </p:cTn>
                                        <p:tgtEl>
                                          <p:spTgt spid="68"/>
                                        </p:tgtEl>
                                        <p:attrNameLst>
                                          <p:attrName>r</p:attrName>
                                        </p:attrNameLst>
                                      </p:cBhvr>
                                    </p:animRot>
                                    <p:animRot by="-240000">
                                      <p:cBhvr>
                                        <p:cTn id="25" dur="200" fill="hold">
                                          <p:stCondLst>
                                            <p:cond delay="600"/>
                                          </p:stCondLst>
                                        </p:cTn>
                                        <p:tgtEl>
                                          <p:spTgt spid="68"/>
                                        </p:tgtEl>
                                        <p:attrNameLst>
                                          <p:attrName>r</p:attrName>
                                        </p:attrNameLst>
                                      </p:cBhvr>
                                    </p:animRot>
                                    <p:animRot by="120000">
                                      <p:cBhvr>
                                        <p:cTn id="26" dur="200" fill="hold">
                                          <p:stCondLst>
                                            <p:cond delay="800"/>
                                          </p:stCondLst>
                                        </p:cTn>
                                        <p:tgtEl>
                                          <p:spTgt spid="68"/>
                                        </p:tgtEl>
                                        <p:attrNameLst>
                                          <p:attrName>r</p:attrName>
                                        </p:attrNameLst>
                                      </p:cBhvr>
                                    </p:animRo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73"/>
                                        </p:tgtEl>
                                        <p:attrNameLst>
                                          <p:attrName>r</p:attrName>
                                        </p:attrNameLst>
                                      </p:cBhvr>
                                    </p:animRot>
                                    <p:animRot by="-240000">
                                      <p:cBhvr>
                                        <p:cTn id="37" dur="200" fill="hold">
                                          <p:stCondLst>
                                            <p:cond delay="200"/>
                                          </p:stCondLst>
                                        </p:cTn>
                                        <p:tgtEl>
                                          <p:spTgt spid="73"/>
                                        </p:tgtEl>
                                        <p:attrNameLst>
                                          <p:attrName>r</p:attrName>
                                        </p:attrNameLst>
                                      </p:cBhvr>
                                    </p:animRot>
                                    <p:animRot by="240000">
                                      <p:cBhvr>
                                        <p:cTn id="38" dur="200" fill="hold">
                                          <p:stCondLst>
                                            <p:cond delay="400"/>
                                          </p:stCondLst>
                                        </p:cTn>
                                        <p:tgtEl>
                                          <p:spTgt spid="73"/>
                                        </p:tgtEl>
                                        <p:attrNameLst>
                                          <p:attrName>r</p:attrName>
                                        </p:attrNameLst>
                                      </p:cBhvr>
                                    </p:animRot>
                                    <p:animRot by="-240000">
                                      <p:cBhvr>
                                        <p:cTn id="39" dur="200" fill="hold">
                                          <p:stCondLst>
                                            <p:cond delay="600"/>
                                          </p:stCondLst>
                                        </p:cTn>
                                        <p:tgtEl>
                                          <p:spTgt spid="73"/>
                                        </p:tgtEl>
                                        <p:attrNameLst>
                                          <p:attrName>r</p:attrName>
                                        </p:attrNameLst>
                                      </p:cBhvr>
                                    </p:animRot>
                                    <p:animRot by="120000">
                                      <p:cBhvr>
                                        <p:cTn id="40" dur="200" fill="hold">
                                          <p:stCondLst>
                                            <p:cond delay="800"/>
                                          </p:stCondLst>
                                        </p:cTn>
                                        <p:tgtEl>
                                          <p:spTgt spid="73"/>
                                        </p:tgtEl>
                                        <p:attrNameLst>
                                          <p:attrName>r</p:attrName>
                                        </p:attrNameLst>
                                      </p:cBhvr>
                                    </p:animRo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par>
                                <p:cTn id="49" presetID="32" presetClass="emph" presetSubtype="0" fill="hold" nodeType="withEffect">
                                  <p:stCondLst>
                                    <p:cond delay="0"/>
                                  </p:stCondLst>
                                  <p:childTnLst>
                                    <p:animRot by="120000">
                                      <p:cBhvr>
                                        <p:cTn id="50" dur="100" fill="hold">
                                          <p:stCondLst>
                                            <p:cond delay="0"/>
                                          </p:stCondLst>
                                        </p:cTn>
                                        <p:tgtEl>
                                          <p:spTgt spid="77"/>
                                        </p:tgtEl>
                                        <p:attrNameLst>
                                          <p:attrName>r</p:attrName>
                                        </p:attrNameLst>
                                      </p:cBhvr>
                                    </p:animRot>
                                    <p:animRot by="-240000">
                                      <p:cBhvr>
                                        <p:cTn id="51" dur="200" fill="hold">
                                          <p:stCondLst>
                                            <p:cond delay="200"/>
                                          </p:stCondLst>
                                        </p:cTn>
                                        <p:tgtEl>
                                          <p:spTgt spid="77"/>
                                        </p:tgtEl>
                                        <p:attrNameLst>
                                          <p:attrName>r</p:attrName>
                                        </p:attrNameLst>
                                      </p:cBhvr>
                                    </p:animRot>
                                    <p:animRot by="240000">
                                      <p:cBhvr>
                                        <p:cTn id="52" dur="200" fill="hold">
                                          <p:stCondLst>
                                            <p:cond delay="400"/>
                                          </p:stCondLst>
                                        </p:cTn>
                                        <p:tgtEl>
                                          <p:spTgt spid="77"/>
                                        </p:tgtEl>
                                        <p:attrNameLst>
                                          <p:attrName>r</p:attrName>
                                        </p:attrNameLst>
                                      </p:cBhvr>
                                    </p:animRot>
                                    <p:animRot by="-240000">
                                      <p:cBhvr>
                                        <p:cTn id="53" dur="200" fill="hold">
                                          <p:stCondLst>
                                            <p:cond delay="600"/>
                                          </p:stCondLst>
                                        </p:cTn>
                                        <p:tgtEl>
                                          <p:spTgt spid="77"/>
                                        </p:tgtEl>
                                        <p:attrNameLst>
                                          <p:attrName>r</p:attrName>
                                        </p:attrNameLst>
                                      </p:cBhvr>
                                    </p:animRot>
                                    <p:animRot by="120000">
                                      <p:cBhvr>
                                        <p:cTn id="54" dur="200" fill="hold">
                                          <p:stCondLst>
                                            <p:cond delay="800"/>
                                          </p:stCondLst>
                                        </p:cTn>
                                        <p:tgtEl>
                                          <p:spTgt spid="77"/>
                                        </p:tgtEl>
                                        <p:attrNameLst>
                                          <p:attrName>r</p:attrName>
                                        </p:attrNameLst>
                                      </p:cBhvr>
                                    </p:animRo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500"/>
                                        <p:tgtEl>
                                          <p:spTgt spid="76"/>
                                        </p:tgtEl>
                                      </p:cBhvr>
                                    </p:animEffec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par>
                                <p:cTn id="63" presetID="32" presetClass="emph" presetSubtype="0" fill="hold" nodeType="withEffect">
                                  <p:stCondLst>
                                    <p:cond delay="0"/>
                                  </p:stCondLst>
                                  <p:childTnLst>
                                    <p:animRot by="120000">
                                      <p:cBhvr>
                                        <p:cTn id="64" dur="100" fill="hold">
                                          <p:stCondLst>
                                            <p:cond delay="0"/>
                                          </p:stCondLst>
                                        </p:cTn>
                                        <p:tgtEl>
                                          <p:spTgt spid="81"/>
                                        </p:tgtEl>
                                        <p:attrNameLst>
                                          <p:attrName>r</p:attrName>
                                        </p:attrNameLst>
                                      </p:cBhvr>
                                    </p:animRot>
                                    <p:animRot by="-240000">
                                      <p:cBhvr>
                                        <p:cTn id="65" dur="200" fill="hold">
                                          <p:stCondLst>
                                            <p:cond delay="200"/>
                                          </p:stCondLst>
                                        </p:cTn>
                                        <p:tgtEl>
                                          <p:spTgt spid="81"/>
                                        </p:tgtEl>
                                        <p:attrNameLst>
                                          <p:attrName>r</p:attrName>
                                        </p:attrNameLst>
                                      </p:cBhvr>
                                    </p:animRot>
                                    <p:animRot by="240000">
                                      <p:cBhvr>
                                        <p:cTn id="66" dur="200" fill="hold">
                                          <p:stCondLst>
                                            <p:cond delay="400"/>
                                          </p:stCondLst>
                                        </p:cTn>
                                        <p:tgtEl>
                                          <p:spTgt spid="81"/>
                                        </p:tgtEl>
                                        <p:attrNameLst>
                                          <p:attrName>r</p:attrName>
                                        </p:attrNameLst>
                                      </p:cBhvr>
                                    </p:animRot>
                                    <p:animRot by="-240000">
                                      <p:cBhvr>
                                        <p:cTn id="67" dur="200" fill="hold">
                                          <p:stCondLst>
                                            <p:cond delay="600"/>
                                          </p:stCondLst>
                                        </p:cTn>
                                        <p:tgtEl>
                                          <p:spTgt spid="81"/>
                                        </p:tgtEl>
                                        <p:attrNameLst>
                                          <p:attrName>r</p:attrName>
                                        </p:attrNameLst>
                                      </p:cBhvr>
                                    </p:animRot>
                                    <p:animRot by="120000">
                                      <p:cBhvr>
                                        <p:cTn id="68" dur="200" fill="hold">
                                          <p:stCondLst>
                                            <p:cond delay="800"/>
                                          </p:stCondLst>
                                        </p:cTn>
                                        <p:tgtEl>
                                          <p:spTgt spid="81"/>
                                        </p:tgtEl>
                                        <p:attrNameLst>
                                          <p:attrName>r</p:attrName>
                                        </p:attrNameLst>
                                      </p:cBhvr>
                                    </p:animRo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wipe(left)">
                                      <p:cBhvr>
                                        <p:cTn id="7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2" grpId="0"/>
      <p:bldP spid="76" grpId="0"/>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a:ea typeface="微软雅黑"/>
              <a:sym typeface="Arial"/>
            </a:endParaRPr>
          </a:p>
        </p:txBody>
      </p:sp>
      <p:sp>
        <p:nvSpPr>
          <p:cNvPr id="6" name="文本框 5"/>
          <p:cNvSpPr txBox="1"/>
          <p:nvPr/>
        </p:nvSpPr>
        <p:spPr>
          <a:xfrm>
            <a:off x="5084257" y="3974545"/>
            <a:ext cx="2031326"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a:ea typeface="微软雅黑"/>
                <a:cs typeface="DFPShaoNvW5-GB" charset="-122"/>
                <a:sym typeface="Arial"/>
              </a:rPr>
              <a:t>研发背景</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a:ea typeface="微软雅黑"/>
                  <a:cs typeface="DFPShaoNvW5-GB" charset="-122"/>
                  <a:sym typeface="Arial"/>
                </a:rPr>
                <a:t>1</a:t>
              </a:r>
              <a:endParaRPr kumimoji="1" lang="zh-CN" altLang="en-US" sz="5400" dirty="0">
                <a:solidFill>
                  <a:schemeClr val="tx1">
                    <a:lumMod val="65000"/>
                    <a:lumOff val="35000"/>
                  </a:schemeClr>
                </a:solidFill>
                <a:latin typeface="Arial"/>
                <a:ea typeface="微软雅黑"/>
                <a:cs typeface="DFPShaoNvW5-GB" charset="-122"/>
                <a:sym typeface="Arial"/>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37771 w 2537771"/>
                <a:gd name="connsiteY0" fmla="*/ 13982 h 95004"/>
                <a:gd name="connsiteX1" fmla="*/ 2155807 w 2537771"/>
                <a:gd name="connsiteY1" fmla="*/ 13982 h 95004"/>
                <a:gd name="connsiteX2" fmla="*/ 2086358 w 2537771"/>
                <a:gd name="connsiteY2" fmla="*/ 37131 h 95004"/>
                <a:gd name="connsiteX3" fmla="*/ 1449751 w 2537771"/>
                <a:gd name="connsiteY3" fmla="*/ 60280 h 95004"/>
                <a:gd name="connsiteX4" fmla="*/ 1357153 w 2537771"/>
                <a:gd name="connsiteY4" fmla="*/ 71855 h 95004"/>
                <a:gd name="connsiteX5" fmla="*/ 1276131 w 2537771"/>
                <a:gd name="connsiteY5" fmla="*/ 83430 h 95004"/>
                <a:gd name="connsiteX6" fmla="*/ 813143 w 2537771"/>
                <a:gd name="connsiteY6" fmla="*/ 71855 h 95004"/>
                <a:gd name="connsiteX7" fmla="*/ 743695 w 2537771"/>
                <a:gd name="connsiteY7" fmla="*/ 48706 h 95004"/>
                <a:gd name="connsiteX8" fmla="*/ 708971 w 2537771"/>
                <a:gd name="connsiteY8" fmla="*/ 37131 h 95004"/>
                <a:gd name="connsiteX9" fmla="*/ 222834 w 2537771"/>
                <a:gd name="connsiteY9" fmla="*/ 48706 h 95004"/>
                <a:gd name="connsiteX10" fmla="*/ 188110 w 2537771"/>
                <a:gd name="connsiteY10" fmla="*/ 60280 h 95004"/>
                <a:gd name="connsiteX11" fmla="*/ 164961 w 2537771"/>
                <a:gd name="connsiteY11" fmla="*/ 95004 h 95004"/>
                <a:gd name="connsiteX12" fmla="*/ 0 w 2537771"/>
                <a:gd name="connsiteY12" fmla="*/ 1369 h 95004"/>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22834 w 2537771"/>
                <a:gd name="connsiteY9" fmla="*/ 48706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526070 w 2537771"/>
                <a:gd name="connsiteY8" fmla="*/ 33224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5357"/>
                <a:gd name="connsiteX1" fmla="*/ 2155807 w 2537771"/>
                <a:gd name="connsiteY1" fmla="*/ 13982 h 85357"/>
                <a:gd name="connsiteX2" fmla="*/ 2086358 w 2537771"/>
                <a:gd name="connsiteY2" fmla="*/ 37131 h 85357"/>
                <a:gd name="connsiteX3" fmla="*/ 1449751 w 2537771"/>
                <a:gd name="connsiteY3" fmla="*/ 60280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5357"/>
                <a:gd name="connsiteX1" fmla="*/ 2155807 w 2537771"/>
                <a:gd name="connsiteY1" fmla="*/ 13982 h 85357"/>
                <a:gd name="connsiteX2" fmla="*/ 2086358 w 2537771"/>
                <a:gd name="connsiteY2" fmla="*/ 37131 h 85357"/>
                <a:gd name="connsiteX3" fmla="*/ 1604819 w 2537771"/>
                <a:gd name="connsiteY3" fmla="*/ 72003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3281"/>
                <a:gd name="connsiteX1" fmla="*/ 2155807 w 2537771"/>
                <a:gd name="connsiteY1" fmla="*/ 13982 h 83281"/>
                <a:gd name="connsiteX2" fmla="*/ 2086358 w 2537771"/>
                <a:gd name="connsiteY2" fmla="*/ 37131 h 83281"/>
                <a:gd name="connsiteX3" fmla="*/ 1604819 w 2537771"/>
                <a:gd name="connsiteY3" fmla="*/ 72003 h 83281"/>
                <a:gd name="connsiteX4" fmla="*/ 1365106 w 2537771"/>
                <a:gd name="connsiteY4" fmla="*/ 52317 h 83281"/>
                <a:gd name="connsiteX5" fmla="*/ 1188657 w 2537771"/>
                <a:gd name="connsiteY5" fmla="*/ 71707 h 83281"/>
                <a:gd name="connsiteX6" fmla="*/ 960259 w 2537771"/>
                <a:gd name="connsiteY6" fmla="*/ 79670 h 83281"/>
                <a:gd name="connsiteX7" fmla="*/ 747671 w 2537771"/>
                <a:gd name="connsiteY7" fmla="*/ 60429 h 83281"/>
                <a:gd name="connsiteX8" fmla="*/ 526070 w 2537771"/>
                <a:gd name="connsiteY8" fmla="*/ 33224 h 83281"/>
                <a:gd name="connsiteX9" fmla="*/ 254643 w 2537771"/>
                <a:gd name="connsiteY9" fmla="*/ 72152 h 83281"/>
                <a:gd name="connsiteX10" fmla="*/ 180158 w 2537771"/>
                <a:gd name="connsiteY10" fmla="*/ 48557 h 83281"/>
                <a:gd name="connsiteX11" fmla="*/ 93392 w 2537771"/>
                <a:gd name="connsiteY11" fmla="*/ 83281 h 83281"/>
                <a:gd name="connsiteX12" fmla="*/ 0 w 2537771"/>
                <a:gd name="connsiteY12" fmla="*/ 1369 h 83281"/>
                <a:gd name="connsiteX0" fmla="*/ 2537771 w 2537771"/>
                <a:gd name="connsiteY0" fmla="*/ 12613 h 81912"/>
                <a:gd name="connsiteX1" fmla="*/ 2191592 w 2537771"/>
                <a:gd name="connsiteY1" fmla="*/ 39967 h 81912"/>
                <a:gd name="connsiteX2" fmla="*/ 2086358 w 2537771"/>
                <a:gd name="connsiteY2" fmla="*/ 35762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81912"/>
                <a:gd name="connsiteX1" fmla="*/ 2191592 w 2537771"/>
                <a:gd name="connsiteY1" fmla="*/ 39967 h 81912"/>
                <a:gd name="connsiteX2" fmla="*/ 2054548 w 2537771"/>
                <a:gd name="connsiteY2" fmla="*/ 27946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79392"/>
                <a:gd name="connsiteX1" fmla="*/ 2191592 w 2537771"/>
                <a:gd name="connsiteY1" fmla="*/ 39967 h 79392"/>
                <a:gd name="connsiteX2" fmla="*/ 2054548 w 2537771"/>
                <a:gd name="connsiteY2" fmla="*/ 27946 h 79392"/>
                <a:gd name="connsiteX3" fmla="*/ 1604819 w 2537771"/>
                <a:gd name="connsiteY3" fmla="*/ 70634 h 79392"/>
                <a:gd name="connsiteX4" fmla="*/ 1365106 w 2537771"/>
                <a:gd name="connsiteY4" fmla="*/ 50948 h 79392"/>
                <a:gd name="connsiteX5" fmla="*/ 1188657 w 2537771"/>
                <a:gd name="connsiteY5" fmla="*/ 70338 h 79392"/>
                <a:gd name="connsiteX6" fmla="*/ 960259 w 2537771"/>
                <a:gd name="connsiteY6" fmla="*/ 78301 h 79392"/>
                <a:gd name="connsiteX7" fmla="*/ 747671 w 2537771"/>
                <a:gd name="connsiteY7" fmla="*/ 59060 h 79392"/>
                <a:gd name="connsiteX8" fmla="*/ 526070 w 2537771"/>
                <a:gd name="connsiteY8" fmla="*/ 31855 h 79392"/>
                <a:gd name="connsiteX9" fmla="*/ 254643 w 2537771"/>
                <a:gd name="connsiteY9" fmla="*/ 70783 h 79392"/>
                <a:gd name="connsiteX10" fmla="*/ 180158 w 2537771"/>
                <a:gd name="connsiteY10" fmla="*/ 47188 h 79392"/>
                <a:gd name="connsiteX11" fmla="*/ 105320 w 2537771"/>
                <a:gd name="connsiteY11" fmla="*/ 62373 h 79392"/>
                <a:gd name="connsiteX12" fmla="*/ 0 w 2537771"/>
                <a:gd name="connsiteY12" fmla="*/ 0 h 7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grpSp>
        <p:nvGrpSpPr>
          <p:cNvPr id="24" name="PA_组合 33"/>
          <p:cNvGrpSpPr>
            <a:grpSpLocks/>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a:spLocks/>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6" name="Freeform 101"/>
            <p:cNvSpPr>
              <a:spLocks/>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7" name="Freeform 102"/>
            <p:cNvSpPr>
              <a:spLocks/>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8" name="Freeform 103"/>
            <p:cNvSpPr>
              <a:spLocks/>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9" name="Freeform 104"/>
            <p:cNvSpPr>
              <a:spLocks/>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0" name="Freeform 105"/>
            <p:cNvSpPr>
              <a:spLocks/>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spTree>
    <p:extLst>
      <p:ext uri="{BB962C8B-B14F-4D97-AF65-F5344CB8AC3E}">
        <p14:creationId xmlns:p14="http://schemas.microsoft.com/office/powerpoint/2010/main" val="2418302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8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4"/>
          <p:cNvGrpSpPr>
            <a:grpSpLocks noChangeAspect="1"/>
          </p:cNvGrpSpPr>
          <p:nvPr>
            <p:custDataLst>
              <p:tags r:id="rId1"/>
            </p:custDataLst>
          </p:nvPr>
        </p:nvGrpSpPr>
        <p:grpSpPr bwMode="auto">
          <a:xfrm>
            <a:off x="1539853" y="1490701"/>
            <a:ext cx="3870932" cy="3208173"/>
            <a:chOff x="4405" y="1302"/>
            <a:chExt cx="2359" cy="2115"/>
          </a:xfrm>
          <a:solidFill>
            <a:schemeClr val="tx1"/>
          </a:solidFill>
        </p:grpSpPr>
        <p:sp>
          <p:nvSpPr>
            <p:cNvPr id="5" name="chenying0907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Arial"/>
                <a:ea typeface="微软雅黑"/>
                <a:sym typeface="Arial"/>
              </a:endParaRPr>
            </a:p>
          </p:txBody>
        </p:sp>
        <p:sp>
          <p:nvSpPr>
            <p:cNvPr id="6" name="chenying0907 6"/>
            <p:cNvSpPr>
              <a:spLocks/>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Arial"/>
                <a:ea typeface="微软雅黑"/>
                <a:sym typeface="Arial"/>
              </a:endParaRPr>
            </a:p>
          </p:txBody>
        </p:sp>
        <p:sp>
          <p:nvSpPr>
            <p:cNvPr id="7" name="chenying0907 7"/>
            <p:cNvSpPr>
              <a:spLocks/>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Arial"/>
                <a:ea typeface="微软雅黑"/>
                <a:sym typeface="Arial"/>
              </a:endParaRPr>
            </a:p>
          </p:txBody>
        </p:sp>
      </p:grpSp>
      <p:sp>
        <p:nvSpPr>
          <p:cNvPr id="2" name="PA_矩形 1"/>
          <p:cNvSpPr/>
          <p:nvPr>
            <p:custDataLst>
              <p:tags r:id="rId2"/>
            </p:custDataLst>
          </p:nvPr>
        </p:nvSpPr>
        <p:spPr>
          <a:xfrm>
            <a:off x="6119663" y="1267544"/>
            <a:ext cx="4383160" cy="4111062"/>
          </a:xfrm>
          <a:prstGeom prst="rect">
            <a:avLst/>
          </a:prstGeom>
        </p:spPr>
        <p:txBody>
          <a:bodyPr wrap="square">
            <a:spAutoFit/>
          </a:bodyPr>
          <a:lstStyle/>
          <a:p>
            <a:pPr>
              <a:lnSpc>
                <a:spcPct val="150000"/>
              </a:lnSpc>
            </a:pPr>
            <a:r>
              <a:rPr lang="zh-CN" altLang="zh-CN" sz="1600" dirty="0"/>
              <a:t>持续高速增长的</a:t>
            </a:r>
            <a:r>
              <a:rPr lang="en-US" altLang="zh-CN" sz="1600" dirty="0"/>
              <a:t> GDP </a:t>
            </a:r>
            <a:r>
              <a:rPr lang="zh-CN" altLang="zh-CN" sz="1600" dirty="0"/>
              <a:t>在环境保护、人类健康和工程安全</a:t>
            </a:r>
            <a:r>
              <a:rPr lang="zh-CN" altLang="en-US" sz="1600" dirty="0"/>
              <a:t>等</a:t>
            </a:r>
            <a:r>
              <a:rPr lang="zh-CN" altLang="zh-CN" sz="1600" dirty="0"/>
              <a:t>方面</a:t>
            </a:r>
            <a:r>
              <a:rPr lang="zh-CN" altLang="en-US" sz="1600" dirty="0"/>
              <a:t>带来了一定的挑战</a:t>
            </a:r>
            <a:r>
              <a:rPr lang="en-US" altLang="zh-CN" sz="1600" dirty="0"/>
              <a:t>,</a:t>
            </a:r>
            <a:r>
              <a:rPr lang="zh-CN" altLang="zh-CN" sz="1600" dirty="0"/>
              <a:t>受到由于不稳定经济发展带来的潜在威胁</a:t>
            </a:r>
            <a:r>
              <a:rPr lang="en-US" altLang="zh-CN" sz="1600" dirty="0"/>
              <a:t>,</a:t>
            </a:r>
            <a:r>
              <a:rPr lang="zh-CN" altLang="zh-CN" sz="1600" dirty="0"/>
              <a:t>我国迫切需要将新能源的寻找和利用、工业发展无碳驱动的新时代课题引入现阶段的社会进步中。</a:t>
            </a:r>
            <a:r>
              <a:rPr lang="zh-CN" altLang="en-US" sz="1600" dirty="0"/>
              <a:t>无碳</a:t>
            </a:r>
            <a:r>
              <a:rPr lang="zh-CN" altLang="zh-CN" sz="1600" dirty="0"/>
              <a:t>小车的研制</a:t>
            </a:r>
            <a:r>
              <a:rPr lang="en-US" altLang="zh-CN" sz="1600" dirty="0"/>
              <a:t>,</a:t>
            </a:r>
            <a:r>
              <a:rPr lang="zh-CN" altLang="zh-CN" sz="1600" dirty="0"/>
              <a:t>具有经济、环保、便利等优点</a:t>
            </a:r>
            <a:r>
              <a:rPr lang="en-US" altLang="zh-CN" sz="1600" dirty="0"/>
              <a:t>,</a:t>
            </a:r>
            <a:r>
              <a:rPr lang="zh-CN" altLang="zh-CN" sz="1600" dirty="0"/>
              <a:t>有助于我们找到更为环保绿色的能源</a:t>
            </a:r>
            <a:r>
              <a:rPr lang="en-US" altLang="zh-CN" sz="1600" dirty="0"/>
              <a:t>,</a:t>
            </a:r>
            <a:r>
              <a:rPr lang="zh-CN" altLang="zh-CN" sz="1600" dirty="0"/>
              <a:t>有利的能量转化途径</a:t>
            </a:r>
            <a:r>
              <a:rPr lang="en-US" altLang="zh-CN" sz="1600" dirty="0"/>
              <a:t>,</a:t>
            </a:r>
            <a:r>
              <a:rPr lang="zh-CN" altLang="zh-CN" sz="1600" dirty="0"/>
              <a:t>以及提高能量的利用效率。它将对传统能源的逐渐取代有深远意义。因此我们设计制作无碳小车</a:t>
            </a:r>
            <a:r>
              <a:rPr lang="en-US" altLang="zh-CN" sz="1600" dirty="0"/>
              <a:t>,</a:t>
            </a:r>
            <a:r>
              <a:rPr lang="zh-CN" altLang="zh-CN" sz="1600" dirty="0"/>
              <a:t>希望可以找到</a:t>
            </a:r>
            <a:r>
              <a:rPr lang="zh-CN" altLang="en-US" sz="1600" dirty="0"/>
              <a:t>更好</a:t>
            </a:r>
            <a:r>
              <a:rPr lang="zh-CN" altLang="zh-CN" sz="1600" dirty="0"/>
              <a:t>的方法来缓解能源和环保问题。</a:t>
            </a:r>
            <a:endParaRPr lang="zh-CN" altLang="en-US" sz="1400" dirty="0">
              <a:latin typeface="Arial"/>
              <a:ea typeface="微软雅黑"/>
              <a:sym typeface="Arial"/>
            </a:endParaRPr>
          </a:p>
        </p:txBody>
      </p:sp>
      <p:sp>
        <p:nvSpPr>
          <p:cNvPr id="31" name="文本框 30"/>
          <p:cNvSpPr txBox="1"/>
          <p:nvPr/>
        </p:nvSpPr>
        <p:spPr>
          <a:xfrm>
            <a:off x="952655" y="313840"/>
            <a:ext cx="2249334" cy="446276"/>
          </a:xfrm>
          <a:prstGeom prst="rect">
            <a:avLst/>
          </a:prstGeom>
          <a:noFill/>
        </p:spPr>
        <p:txBody>
          <a:bodyPr wrap="none" rtlCol="0">
            <a:spAutoFit/>
          </a:bodyPr>
          <a:lstStyle/>
          <a:p>
            <a:r>
              <a:rPr lang="zh-CN" altLang="en-US" sz="2300" kern="1200" dirty="0">
                <a:solidFill>
                  <a:schemeClr val="tx1"/>
                </a:solidFill>
                <a:latin typeface="Arial"/>
                <a:ea typeface="微软雅黑"/>
                <a:cs typeface="方正苏新诗柳楷简体-yolan" panose="02000000000000000000" pitchFamily="2" charset="-122"/>
                <a:sym typeface="Arial"/>
              </a:rPr>
              <a:t>能源和环保问题</a:t>
            </a:r>
          </a:p>
        </p:txBody>
      </p:sp>
      <p:grpSp>
        <p:nvGrpSpPr>
          <p:cNvPr id="32" name="组合 31"/>
          <p:cNvGrpSpPr/>
          <p:nvPr/>
        </p:nvGrpSpPr>
        <p:grpSpPr>
          <a:xfrm>
            <a:off x="3543759" y="266849"/>
            <a:ext cx="636853" cy="393183"/>
            <a:chOff x="3610120" y="261689"/>
            <a:chExt cx="636853" cy="393183"/>
          </a:xfrm>
        </p:grpSpPr>
        <p:pic>
          <p:nvPicPr>
            <p:cNvPr id="33" name="图片 32"/>
            <p:cNvPicPr>
              <a:picLocks noChangeAspect="1"/>
            </p:cNvPicPr>
            <p:nvPr userDrawn="1"/>
          </p:nvPicPr>
          <p:blipFill>
            <a:blip r:embed="rId5"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34"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400">
                <a:latin typeface="Arial"/>
                <a:ea typeface="微软雅黑"/>
                <a:sym typeface="Arial"/>
              </a:endParaRPr>
            </a:p>
          </p:txBody>
        </p:sp>
      </p:grpSp>
    </p:spTree>
    <p:extLst>
      <p:ext uri="{BB962C8B-B14F-4D97-AF65-F5344CB8AC3E}">
        <p14:creationId xmlns:p14="http://schemas.microsoft.com/office/powerpoint/2010/main" val="32121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24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0F79EE7-CDA9-475E-A432-F87878E2BC56}"/>
              </a:ext>
            </a:extLst>
          </p:cNvPr>
          <p:cNvGrpSpPr/>
          <p:nvPr/>
        </p:nvGrpSpPr>
        <p:grpSpPr>
          <a:xfrm>
            <a:off x="2830442" y="1076886"/>
            <a:ext cx="8575096" cy="5329977"/>
            <a:chOff x="2872972" y="1406495"/>
            <a:chExt cx="8575096" cy="5329977"/>
          </a:xfrm>
        </p:grpSpPr>
        <p:pic>
          <p:nvPicPr>
            <p:cNvPr id="4098" name="PA_图片 2" descr="C:\Users\Administrator\Desktop\f7d7060f540b6677161820d233704db5.png"/>
            <p:cNvPicPr>
              <a:picLocks noChangeAspect="1" noChangeArrowheads="1"/>
            </p:cNvPicPr>
            <p:nvPr>
              <p:custDataLst>
                <p:tags r:id="rId2"/>
              </p:custDataLst>
            </p:nvPr>
          </p:nvPicPr>
          <p:blipFill>
            <a:blip r:embed="rId8">
              <a:grayscl/>
              <a:extLst>
                <a:ext uri="{28A0092B-C50C-407E-A947-70E740481C1C}">
                  <a14:useLocalDpi xmlns:a14="http://schemas.microsoft.com/office/drawing/2010/main" val="0"/>
                </a:ext>
              </a:extLst>
            </a:blip>
            <a:srcRect/>
            <a:stretch>
              <a:fillRect/>
            </a:stretch>
          </p:blipFill>
          <p:spPr bwMode="auto">
            <a:xfrm>
              <a:off x="2872972" y="1406495"/>
              <a:ext cx="6754280" cy="3832820"/>
            </a:xfrm>
            <a:prstGeom prst="rect">
              <a:avLst/>
            </a:prstGeom>
            <a:noFill/>
            <a:extLst>
              <a:ext uri="{909E8E84-426E-40DD-AFC4-6F175D3DCCD1}">
                <a14:hiddenFill xmlns:a14="http://schemas.microsoft.com/office/drawing/2010/main">
                  <a:solidFill>
                    <a:srgbClr val="FFFFFF"/>
                  </a:solidFill>
                </a14:hiddenFill>
              </a:ext>
            </a:extLst>
          </p:spPr>
        </p:pic>
        <p:sp>
          <p:nvSpPr>
            <p:cNvPr id="6" name="PA_chenying0907 5"/>
            <p:cNvSpPr/>
            <p:nvPr>
              <p:custDataLst>
                <p:tags r:id="rId3"/>
              </p:custDataLst>
            </p:nvPr>
          </p:nvSpPr>
          <p:spPr>
            <a:xfrm>
              <a:off x="4104167" y="4420453"/>
              <a:ext cx="4572000" cy="2316019"/>
            </a:xfrm>
            <a:prstGeom prst="rect">
              <a:avLst/>
            </a:prstGeom>
          </p:spPr>
          <p:txBody>
            <a:bodyPr wrap="square">
              <a:spAutoFit/>
            </a:bodyPr>
            <a:lstStyle/>
            <a:p>
              <a:pPr algn="ctr"/>
              <a:r>
                <a:rPr lang="zh-CN" altLang="en-US" sz="2100" b="1" dirty="0"/>
                <a:t>经济效益</a:t>
              </a:r>
              <a:endParaRPr lang="en-US" altLang="zh-CN" sz="2100" b="1" dirty="0"/>
            </a:p>
            <a:p>
              <a:pPr>
                <a:lnSpc>
                  <a:spcPct val="150000"/>
                </a:lnSpc>
              </a:pPr>
              <a:r>
                <a:rPr lang="zh-CN" altLang="zh-CN" sz="1400" dirty="0"/>
                <a:t>无碳车是比较环保的短途代步工具，节能、经济、方便，环保。因此，在人均拥有汽车比例很高的欧美发达国家，无一例外选择了提倡推广低碳车。”许多人认为，确保无碳车道便利通达，既是现实选择，也是大势所趋。现在许多发达国家都把无碳技术运用到各个领域，像交通，家庭用具等，这也是我国当今所要求以及努力的方向。</a:t>
              </a:r>
            </a:p>
          </p:txBody>
        </p:sp>
        <p:sp>
          <p:nvSpPr>
            <p:cNvPr id="8" name="PA_chenying0907 7"/>
            <p:cNvSpPr/>
            <p:nvPr>
              <p:custDataLst>
                <p:tags r:id="rId4"/>
              </p:custDataLst>
            </p:nvPr>
          </p:nvSpPr>
          <p:spPr>
            <a:xfrm>
              <a:off x="9073879" y="1900486"/>
              <a:ext cx="2366568" cy="700192"/>
            </a:xfrm>
            <a:prstGeom prst="rect">
              <a:avLst/>
            </a:prstGeom>
          </p:spPr>
          <p:txBody>
            <a:bodyPr wrap="square">
              <a:spAutoFit/>
            </a:bodyPr>
            <a:lstStyle/>
            <a:p>
              <a:pPr algn="ctr">
                <a:lnSpc>
                  <a:spcPct val="150000"/>
                </a:lnSpc>
              </a:pPr>
              <a:r>
                <a:rPr lang="zh-CN" altLang="en-US" sz="1400" dirty="0">
                  <a:latin typeface="Arial"/>
                  <a:ea typeface="微软雅黑"/>
                  <a:cs typeface="+mn-ea"/>
                  <a:sym typeface="Arial"/>
                </a:rPr>
                <a:t>工程训练综合能力大赛</a:t>
              </a:r>
              <a:endParaRPr lang="en-US" altLang="zh-CN" sz="1400" dirty="0">
                <a:latin typeface="Arial"/>
                <a:ea typeface="微软雅黑"/>
                <a:cs typeface="+mn-ea"/>
                <a:sym typeface="Arial"/>
              </a:endParaRPr>
            </a:p>
            <a:p>
              <a:pPr algn="ctr">
                <a:lnSpc>
                  <a:spcPct val="150000"/>
                </a:lnSpc>
              </a:pPr>
              <a:r>
                <a:rPr lang="zh-CN" altLang="en-US" sz="1400" dirty="0">
                  <a:latin typeface="Arial"/>
                  <a:ea typeface="微软雅黑"/>
                  <a:cs typeface="+mn-ea"/>
                  <a:sym typeface="Arial"/>
                </a:rPr>
                <a:t>节能减排大赛</a:t>
              </a:r>
            </a:p>
          </p:txBody>
        </p:sp>
        <p:sp>
          <p:nvSpPr>
            <p:cNvPr id="9" name="PA_chenying0907 29"/>
            <p:cNvSpPr txBox="1"/>
            <p:nvPr>
              <p:custDataLst>
                <p:tags r:id="rId5"/>
              </p:custDataLst>
            </p:nvPr>
          </p:nvSpPr>
          <p:spPr>
            <a:xfrm>
              <a:off x="9073880" y="1573124"/>
              <a:ext cx="2374188" cy="415498"/>
            </a:xfrm>
            <a:prstGeom prst="rect">
              <a:avLst/>
            </a:prstGeom>
            <a:noFill/>
          </p:spPr>
          <p:txBody>
            <a:bodyPr wrap="square" rtlCol="0">
              <a:spAutoFit/>
            </a:bodyPr>
            <a:lstStyle/>
            <a:p>
              <a:pPr algn="ctr"/>
              <a:r>
                <a:rPr lang="zh-CN" altLang="en-US" sz="2100" b="1" dirty="0">
                  <a:latin typeface="Arial"/>
                  <a:ea typeface="微软雅黑"/>
                  <a:cs typeface="+mn-ea"/>
                  <a:sym typeface="Arial"/>
                </a:rPr>
                <a:t>科创比赛</a:t>
              </a:r>
            </a:p>
          </p:txBody>
        </p:sp>
      </p:grpSp>
      <p:sp>
        <p:nvSpPr>
          <p:cNvPr id="10" name="PA_chenying0907 9"/>
          <p:cNvSpPr/>
          <p:nvPr>
            <p:custDataLst>
              <p:tags r:id="rId1"/>
            </p:custDataLst>
          </p:nvPr>
        </p:nvSpPr>
        <p:spPr>
          <a:xfrm>
            <a:off x="555369" y="1409295"/>
            <a:ext cx="3805461" cy="861774"/>
          </a:xfrm>
          <a:prstGeom prst="rect">
            <a:avLst/>
          </a:prstGeom>
        </p:spPr>
        <p:txBody>
          <a:bodyPr wrap="square">
            <a:spAutoFit/>
          </a:bodyPr>
          <a:lstStyle/>
          <a:p>
            <a:pPr algn="ctr">
              <a:lnSpc>
                <a:spcPct val="150000"/>
              </a:lnSpc>
            </a:pPr>
            <a:r>
              <a:rPr lang="zh-CN" altLang="en-US" sz="2100" b="1" dirty="0">
                <a:solidFill>
                  <a:schemeClr val="tx1">
                    <a:lumMod val="75000"/>
                    <a:lumOff val="25000"/>
                  </a:schemeClr>
                </a:solidFill>
                <a:latin typeface="Arial"/>
                <a:ea typeface="微软雅黑"/>
                <a:cs typeface="+mn-ea"/>
                <a:sym typeface="Arial"/>
              </a:rPr>
              <a:t>政策支持</a:t>
            </a:r>
            <a:endParaRPr lang="en-US" altLang="zh-CN" sz="2100" b="1" dirty="0">
              <a:solidFill>
                <a:schemeClr val="tx1">
                  <a:lumMod val="75000"/>
                  <a:lumOff val="25000"/>
                </a:schemeClr>
              </a:solidFill>
              <a:latin typeface="Arial"/>
              <a:ea typeface="微软雅黑"/>
              <a:cs typeface="+mn-ea"/>
              <a:sym typeface="Arial"/>
            </a:endParaRPr>
          </a:p>
          <a:p>
            <a:pPr algn="ctr">
              <a:lnSpc>
                <a:spcPct val="150000"/>
              </a:lnSpc>
            </a:pPr>
            <a:r>
              <a:rPr lang="zh-CN" altLang="en-US" sz="1400" dirty="0">
                <a:solidFill>
                  <a:schemeClr val="tx1">
                    <a:lumMod val="75000"/>
                    <a:lumOff val="25000"/>
                  </a:schemeClr>
                </a:solidFill>
                <a:latin typeface="Arial"/>
                <a:ea typeface="微软雅黑"/>
                <a:cs typeface="+mn-ea"/>
                <a:sym typeface="Arial"/>
              </a:rPr>
              <a:t>国家大力发展低碳经济，倡导环境保护</a:t>
            </a:r>
            <a:endParaRPr lang="en-US" altLang="zh-CN" sz="1400" dirty="0">
              <a:solidFill>
                <a:schemeClr val="tx1">
                  <a:lumMod val="75000"/>
                  <a:lumOff val="25000"/>
                </a:schemeClr>
              </a:solidFill>
              <a:latin typeface="Arial"/>
              <a:ea typeface="微软雅黑"/>
              <a:cs typeface="+mn-ea"/>
              <a:sym typeface="Arial"/>
            </a:endParaRPr>
          </a:p>
        </p:txBody>
      </p:sp>
      <p:sp>
        <p:nvSpPr>
          <p:cNvPr id="11" name="文本框 10"/>
          <p:cNvSpPr txBox="1"/>
          <p:nvPr/>
        </p:nvSpPr>
        <p:spPr>
          <a:xfrm>
            <a:off x="1093623" y="337088"/>
            <a:ext cx="1364476" cy="446276"/>
          </a:xfrm>
          <a:prstGeom prst="rect">
            <a:avLst/>
          </a:prstGeom>
          <a:noFill/>
        </p:spPr>
        <p:txBody>
          <a:bodyPr wrap="none" rtlCol="0">
            <a:spAutoFit/>
          </a:bodyPr>
          <a:lstStyle/>
          <a:p>
            <a:r>
              <a:rPr lang="zh-CN" altLang="en-US" sz="2300" kern="1200" dirty="0">
                <a:solidFill>
                  <a:schemeClr val="tx1"/>
                </a:solidFill>
                <a:latin typeface="Arial"/>
                <a:ea typeface="微软雅黑"/>
                <a:cs typeface="方正苏新诗柳楷简体-yolan" panose="02000000000000000000" pitchFamily="2" charset="-122"/>
                <a:sym typeface="Arial"/>
              </a:rPr>
              <a:t>其他因素</a:t>
            </a:r>
          </a:p>
        </p:txBody>
      </p:sp>
      <p:grpSp>
        <p:nvGrpSpPr>
          <p:cNvPr id="12" name="组合 11"/>
          <p:cNvGrpSpPr/>
          <p:nvPr/>
        </p:nvGrpSpPr>
        <p:grpSpPr>
          <a:xfrm>
            <a:off x="3543759" y="266849"/>
            <a:ext cx="636853" cy="393183"/>
            <a:chOff x="3610120" y="261689"/>
            <a:chExt cx="636853" cy="393183"/>
          </a:xfrm>
        </p:grpSpPr>
        <p:pic>
          <p:nvPicPr>
            <p:cNvPr id="13" name="图片 12"/>
            <p:cNvPicPr>
              <a:picLocks noChangeAspect="1"/>
            </p:cNvPicPr>
            <p:nvPr userDrawn="1"/>
          </p:nvPicPr>
          <p:blipFill>
            <a:blip r:embed="rId9"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4"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400">
                <a:latin typeface="Arial"/>
                <a:ea typeface="微软雅黑"/>
                <a:sym typeface="Arial"/>
              </a:endParaRPr>
            </a:p>
          </p:txBody>
        </p:sp>
      </p:grpSp>
    </p:spTree>
    <p:extLst>
      <p:ext uri="{BB962C8B-B14F-4D97-AF65-F5344CB8AC3E}">
        <p14:creationId xmlns:p14="http://schemas.microsoft.com/office/powerpoint/2010/main" val="336465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71"/>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a:ea typeface="微软雅黑"/>
              <a:sym typeface="Arial"/>
            </a:endParaRPr>
          </a:p>
        </p:txBody>
      </p:sp>
      <p:sp>
        <p:nvSpPr>
          <p:cNvPr id="6" name="文本框 5"/>
          <p:cNvSpPr txBox="1"/>
          <p:nvPr/>
        </p:nvSpPr>
        <p:spPr>
          <a:xfrm>
            <a:off x="5006184" y="3963483"/>
            <a:ext cx="2031326"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a:ea typeface="微软雅黑"/>
                <a:cs typeface="DFPShaoNvW5-GB" charset="-122"/>
                <a:sym typeface="Arial"/>
              </a:rPr>
              <a:t>成本管理</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a:ea typeface="微软雅黑"/>
                  <a:cs typeface="DFPShaoNvW5-GB" charset="-122"/>
                  <a:sym typeface="Arial"/>
                </a:rPr>
                <a:t>2</a:t>
              </a:r>
              <a:endParaRPr kumimoji="1" lang="zh-CN" altLang="en-US" sz="5400" dirty="0">
                <a:solidFill>
                  <a:schemeClr val="tx1">
                    <a:lumMod val="65000"/>
                    <a:lumOff val="35000"/>
                  </a:schemeClr>
                </a:solidFill>
                <a:latin typeface="Arial"/>
                <a:ea typeface="微软雅黑"/>
                <a:cs typeface="DFPShaoNvW5-GB" charset="-122"/>
                <a:sym typeface="Arial"/>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37771 w 2537771"/>
                <a:gd name="connsiteY0" fmla="*/ 13982 h 95004"/>
                <a:gd name="connsiteX1" fmla="*/ 2155807 w 2537771"/>
                <a:gd name="connsiteY1" fmla="*/ 13982 h 95004"/>
                <a:gd name="connsiteX2" fmla="*/ 2086358 w 2537771"/>
                <a:gd name="connsiteY2" fmla="*/ 37131 h 95004"/>
                <a:gd name="connsiteX3" fmla="*/ 1449751 w 2537771"/>
                <a:gd name="connsiteY3" fmla="*/ 60280 h 95004"/>
                <a:gd name="connsiteX4" fmla="*/ 1357153 w 2537771"/>
                <a:gd name="connsiteY4" fmla="*/ 71855 h 95004"/>
                <a:gd name="connsiteX5" fmla="*/ 1276131 w 2537771"/>
                <a:gd name="connsiteY5" fmla="*/ 83430 h 95004"/>
                <a:gd name="connsiteX6" fmla="*/ 813143 w 2537771"/>
                <a:gd name="connsiteY6" fmla="*/ 71855 h 95004"/>
                <a:gd name="connsiteX7" fmla="*/ 743695 w 2537771"/>
                <a:gd name="connsiteY7" fmla="*/ 48706 h 95004"/>
                <a:gd name="connsiteX8" fmla="*/ 708971 w 2537771"/>
                <a:gd name="connsiteY8" fmla="*/ 37131 h 95004"/>
                <a:gd name="connsiteX9" fmla="*/ 222834 w 2537771"/>
                <a:gd name="connsiteY9" fmla="*/ 48706 h 95004"/>
                <a:gd name="connsiteX10" fmla="*/ 188110 w 2537771"/>
                <a:gd name="connsiteY10" fmla="*/ 60280 h 95004"/>
                <a:gd name="connsiteX11" fmla="*/ 164961 w 2537771"/>
                <a:gd name="connsiteY11" fmla="*/ 95004 h 95004"/>
                <a:gd name="connsiteX12" fmla="*/ 0 w 2537771"/>
                <a:gd name="connsiteY12" fmla="*/ 1369 h 95004"/>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22834 w 2537771"/>
                <a:gd name="connsiteY9" fmla="*/ 48706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526070 w 2537771"/>
                <a:gd name="connsiteY8" fmla="*/ 33224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5357"/>
                <a:gd name="connsiteX1" fmla="*/ 2155807 w 2537771"/>
                <a:gd name="connsiteY1" fmla="*/ 13982 h 85357"/>
                <a:gd name="connsiteX2" fmla="*/ 2086358 w 2537771"/>
                <a:gd name="connsiteY2" fmla="*/ 37131 h 85357"/>
                <a:gd name="connsiteX3" fmla="*/ 1449751 w 2537771"/>
                <a:gd name="connsiteY3" fmla="*/ 60280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5357"/>
                <a:gd name="connsiteX1" fmla="*/ 2155807 w 2537771"/>
                <a:gd name="connsiteY1" fmla="*/ 13982 h 85357"/>
                <a:gd name="connsiteX2" fmla="*/ 2086358 w 2537771"/>
                <a:gd name="connsiteY2" fmla="*/ 37131 h 85357"/>
                <a:gd name="connsiteX3" fmla="*/ 1604819 w 2537771"/>
                <a:gd name="connsiteY3" fmla="*/ 72003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3281"/>
                <a:gd name="connsiteX1" fmla="*/ 2155807 w 2537771"/>
                <a:gd name="connsiteY1" fmla="*/ 13982 h 83281"/>
                <a:gd name="connsiteX2" fmla="*/ 2086358 w 2537771"/>
                <a:gd name="connsiteY2" fmla="*/ 37131 h 83281"/>
                <a:gd name="connsiteX3" fmla="*/ 1604819 w 2537771"/>
                <a:gd name="connsiteY3" fmla="*/ 72003 h 83281"/>
                <a:gd name="connsiteX4" fmla="*/ 1365106 w 2537771"/>
                <a:gd name="connsiteY4" fmla="*/ 52317 h 83281"/>
                <a:gd name="connsiteX5" fmla="*/ 1188657 w 2537771"/>
                <a:gd name="connsiteY5" fmla="*/ 71707 h 83281"/>
                <a:gd name="connsiteX6" fmla="*/ 960259 w 2537771"/>
                <a:gd name="connsiteY6" fmla="*/ 79670 h 83281"/>
                <a:gd name="connsiteX7" fmla="*/ 747671 w 2537771"/>
                <a:gd name="connsiteY7" fmla="*/ 60429 h 83281"/>
                <a:gd name="connsiteX8" fmla="*/ 526070 w 2537771"/>
                <a:gd name="connsiteY8" fmla="*/ 33224 h 83281"/>
                <a:gd name="connsiteX9" fmla="*/ 254643 w 2537771"/>
                <a:gd name="connsiteY9" fmla="*/ 72152 h 83281"/>
                <a:gd name="connsiteX10" fmla="*/ 180158 w 2537771"/>
                <a:gd name="connsiteY10" fmla="*/ 48557 h 83281"/>
                <a:gd name="connsiteX11" fmla="*/ 93392 w 2537771"/>
                <a:gd name="connsiteY11" fmla="*/ 83281 h 83281"/>
                <a:gd name="connsiteX12" fmla="*/ 0 w 2537771"/>
                <a:gd name="connsiteY12" fmla="*/ 1369 h 83281"/>
                <a:gd name="connsiteX0" fmla="*/ 2537771 w 2537771"/>
                <a:gd name="connsiteY0" fmla="*/ 12613 h 81912"/>
                <a:gd name="connsiteX1" fmla="*/ 2191592 w 2537771"/>
                <a:gd name="connsiteY1" fmla="*/ 39967 h 81912"/>
                <a:gd name="connsiteX2" fmla="*/ 2086358 w 2537771"/>
                <a:gd name="connsiteY2" fmla="*/ 35762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81912"/>
                <a:gd name="connsiteX1" fmla="*/ 2191592 w 2537771"/>
                <a:gd name="connsiteY1" fmla="*/ 39967 h 81912"/>
                <a:gd name="connsiteX2" fmla="*/ 2054548 w 2537771"/>
                <a:gd name="connsiteY2" fmla="*/ 27946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79392"/>
                <a:gd name="connsiteX1" fmla="*/ 2191592 w 2537771"/>
                <a:gd name="connsiteY1" fmla="*/ 39967 h 79392"/>
                <a:gd name="connsiteX2" fmla="*/ 2054548 w 2537771"/>
                <a:gd name="connsiteY2" fmla="*/ 27946 h 79392"/>
                <a:gd name="connsiteX3" fmla="*/ 1604819 w 2537771"/>
                <a:gd name="connsiteY3" fmla="*/ 70634 h 79392"/>
                <a:gd name="connsiteX4" fmla="*/ 1365106 w 2537771"/>
                <a:gd name="connsiteY4" fmla="*/ 50948 h 79392"/>
                <a:gd name="connsiteX5" fmla="*/ 1188657 w 2537771"/>
                <a:gd name="connsiteY5" fmla="*/ 70338 h 79392"/>
                <a:gd name="connsiteX6" fmla="*/ 960259 w 2537771"/>
                <a:gd name="connsiteY6" fmla="*/ 78301 h 79392"/>
                <a:gd name="connsiteX7" fmla="*/ 747671 w 2537771"/>
                <a:gd name="connsiteY7" fmla="*/ 59060 h 79392"/>
                <a:gd name="connsiteX8" fmla="*/ 526070 w 2537771"/>
                <a:gd name="connsiteY8" fmla="*/ 31855 h 79392"/>
                <a:gd name="connsiteX9" fmla="*/ 254643 w 2537771"/>
                <a:gd name="connsiteY9" fmla="*/ 70783 h 79392"/>
                <a:gd name="connsiteX10" fmla="*/ 180158 w 2537771"/>
                <a:gd name="connsiteY10" fmla="*/ 47188 h 79392"/>
                <a:gd name="connsiteX11" fmla="*/ 105320 w 2537771"/>
                <a:gd name="connsiteY11" fmla="*/ 62373 h 79392"/>
                <a:gd name="connsiteX12" fmla="*/ 0 w 2537771"/>
                <a:gd name="connsiteY12" fmla="*/ 0 h 7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grpSp>
        <p:nvGrpSpPr>
          <p:cNvPr id="24" name="PA_组合 33"/>
          <p:cNvGrpSpPr>
            <a:grpSpLocks/>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a:spLocks/>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6" name="Freeform 101"/>
            <p:cNvSpPr>
              <a:spLocks/>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7" name="Freeform 102"/>
            <p:cNvSpPr>
              <a:spLocks/>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8" name="Freeform 103"/>
            <p:cNvSpPr>
              <a:spLocks/>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9" name="Freeform 104"/>
            <p:cNvSpPr>
              <a:spLocks/>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0" name="Freeform 105"/>
            <p:cNvSpPr>
              <a:spLocks/>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spTree>
    <p:extLst>
      <p:ext uri="{BB962C8B-B14F-4D97-AF65-F5344CB8AC3E}">
        <p14:creationId xmlns:p14="http://schemas.microsoft.com/office/powerpoint/2010/main" val="4006473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8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8305052" y="3137890"/>
            <a:ext cx="460069" cy="723175"/>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sz="2400">
              <a:solidFill>
                <a:schemeClr val="tx1">
                  <a:lumMod val="85000"/>
                  <a:lumOff val="15000"/>
                </a:schemeClr>
              </a:solidFill>
              <a:latin typeface="Arial"/>
              <a:ea typeface="微软雅黑"/>
              <a:sym typeface="Arial"/>
            </a:endParaRPr>
          </a:p>
        </p:txBody>
      </p:sp>
      <p:grpSp>
        <p:nvGrpSpPr>
          <p:cNvPr id="5" name="组合 4"/>
          <p:cNvGrpSpPr/>
          <p:nvPr/>
        </p:nvGrpSpPr>
        <p:grpSpPr>
          <a:xfrm>
            <a:off x="6938879" y="1948211"/>
            <a:ext cx="617344" cy="667320"/>
            <a:chOff x="6902450" y="3638551"/>
            <a:chExt cx="666750" cy="720725"/>
          </a:xfrm>
          <a:solidFill>
            <a:schemeClr val="tx1">
              <a:lumMod val="85000"/>
              <a:lumOff val="15000"/>
            </a:schemeClr>
          </a:solidFill>
        </p:grpSpPr>
        <p:sp>
          <p:nvSpPr>
            <p:cNvPr id="6"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tx1">
                    <a:lumMod val="85000"/>
                    <a:lumOff val="15000"/>
                  </a:schemeClr>
                </a:solidFill>
                <a:latin typeface="Arial"/>
                <a:ea typeface="微软雅黑"/>
                <a:sym typeface="Arial"/>
              </a:endParaRPr>
            </a:p>
          </p:txBody>
        </p:sp>
        <p:sp>
          <p:nvSpPr>
            <p:cNvPr id="7" name="Freeform 9"/>
            <p:cNvSpPr>
              <a:spLocks/>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tx1">
                    <a:lumMod val="85000"/>
                    <a:lumOff val="15000"/>
                  </a:schemeClr>
                </a:solidFill>
                <a:latin typeface="Arial"/>
                <a:ea typeface="微软雅黑"/>
                <a:sym typeface="Arial"/>
              </a:endParaRPr>
            </a:p>
          </p:txBody>
        </p:sp>
        <p:sp>
          <p:nvSpPr>
            <p:cNvPr id="8" name="Freeform 10"/>
            <p:cNvSpPr>
              <a:spLocks/>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tx1">
                    <a:lumMod val="85000"/>
                    <a:lumOff val="15000"/>
                  </a:schemeClr>
                </a:solidFill>
                <a:latin typeface="Arial"/>
                <a:ea typeface="微软雅黑"/>
                <a:sym typeface="Arial"/>
              </a:endParaRPr>
            </a:p>
          </p:txBody>
        </p:sp>
      </p:grpSp>
      <p:grpSp>
        <p:nvGrpSpPr>
          <p:cNvPr id="9" name="组合 8"/>
          <p:cNvGrpSpPr/>
          <p:nvPr/>
        </p:nvGrpSpPr>
        <p:grpSpPr>
          <a:xfrm>
            <a:off x="5370876" y="3048580"/>
            <a:ext cx="680549" cy="608525"/>
            <a:chOff x="5514975" y="2330451"/>
            <a:chExt cx="735013" cy="657225"/>
          </a:xfrm>
          <a:solidFill>
            <a:schemeClr val="tx1">
              <a:lumMod val="85000"/>
              <a:lumOff val="15000"/>
            </a:schemeClr>
          </a:solidFill>
        </p:grpSpPr>
        <p:sp>
          <p:nvSpPr>
            <p:cNvPr id="10"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tx1">
                    <a:lumMod val="85000"/>
                    <a:lumOff val="15000"/>
                  </a:schemeClr>
                </a:solidFill>
                <a:latin typeface="Arial"/>
                <a:ea typeface="微软雅黑"/>
                <a:sym typeface="Arial"/>
              </a:endParaRPr>
            </a:p>
          </p:txBody>
        </p:sp>
        <p:sp>
          <p:nvSpPr>
            <p:cNvPr id="11"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tx1">
                    <a:lumMod val="85000"/>
                    <a:lumOff val="15000"/>
                  </a:schemeClr>
                </a:solidFill>
                <a:latin typeface="Arial"/>
                <a:ea typeface="微软雅黑"/>
                <a:sym typeface="Arial"/>
              </a:endParaRPr>
            </a:p>
          </p:txBody>
        </p:sp>
        <p:sp>
          <p:nvSpPr>
            <p:cNvPr id="12"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tx1">
                    <a:lumMod val="85000"/>
                    <a:lumOff val="15000"/>
                  </a:schemeClr>
                </a:solidFill>
                <a:latin typeface="Arial"/>
                <a:ea typeface="微软雅黑"/>
                <a:sym typeface="Arial"/>
              </a:endParaRPr>
            </a:p>
          </p:txBody>
        </p:sp>
      </p:grpSp>
      <p:grpSp>
        <p:nvGrpSpPr>
          <p:cNvPr id="13" name="组合 12"/>
          <p:cNvGrpSpPr/>
          <p:nvPr/>
        </p:nvGrpSpPr>
        <p:grpSpPr>
          <a:xfrm>
            <a:off x="4059650" y="1365354"/>
            <a:ext cx="476237" cy="684959"/>
            <a:chOff x="4256087" y="1109663"/>
            <a:chExt cx="514350" cy="739775"/>
          </a:xfrm>
          <a:solidFill>
            <a:schemeClr val="tx1">
              <a:lumMod val="85000"/>
              <a:lumOff val="15000"/>
            </a:schemeClr>
          </a:solidFill>
        </p:grpSpPr>
        <p:sp>
          <p:nvSpPr>
            <p:cNvPr id="14"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tx1">
                    <a:lumMod val="85000"/>
                    <a:lumOff val="15000"/>
                  </a:schemeClr>
                </a:solidFill>
                <a:latin typeface="Arial"/>
                <a:ea typeface="微软雅黑"/>
                <a:sym typeface="Arial"/>
              </a:endParaRPr>
            </a:p>
          </p:txBody>
        </p:sp>
        <p:sp>
          <p:nvSpPr>
            <p:cNvPr id="15"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tx1">
                    <a:lumMod val="85000"/>
                    <a:lumOff val="15000"/>
                  </a:schemeClr>
                </a:solidFill>
                <a:latin typeface="Arial"/>
                <a:ea typeface="微软雅黑"/>
                <a:sym typeface="Arial"/>
              </a:endParaRPr>
            </a:p>
          </p:txBody>
        </p:sp>
      </p:grpSp>
      <p:sp>
        <p:nvSpPr>
          <p:cNvPr id="16" name="Freeform 16"/>
          <p:cNvSpPr>
            <a:spLocks noEditPoints="1"/>
          </p:cNvSpPr>
          <p:nvPr/>
        </p:nvSpPr>
        <p:spPr bwMode="auto">
          <a:xfrm>
            <a:off x="4472487" y="3761696"/>
            <a:ext cx="2334759" cy="2321797"/>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a:solidFill>
                <a:schemeClr val="tx1">
                  <a:lumMod val="85000"/>
                  <a:lumOff val="15000"/>
                </a:schemeClr>
              </a:solidFill>
              <a:latin typeface="Arial"/>
              <a:ea typeface="微软雅黑"/>
              <a:sym typeface="Arial"/>
            </a:endParaRPr>
          </a:p>
        </p:txBody>
      </p:sp>
      <p:sp>
        <p:nvSpPr>
          <p:cNvPr id="17" name="Freeform 18"/>
          <p:cNvSpPr>
            <a:spLocks noEditPoints="1"/>
          </p:cNvSpPr>
          <p:nvPr/>
        </p:nvSpPr>
        <p:spPr bwMode="auto">
          <a:xfrm>
            <a:off x="6312891" y="2695223"/>
            <a:ext cx="1725611" cy="1712651"/>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a:solidFill>
                <a:schemeClr val="tx1">
                  <a:lumMod val="85000"/>
                  <a:lumOff val="15000"/>
                </a:schemeClr>
              </a:solidFill>
              <a:latin typeface="Arial"/>
              <a:ea typeface="微软雅黑"/>
              <a:sym typeface="Arial"/>
            </a:endParaRPr>
          </a:p>
        </p:txBody>
      </p:sp>
      <p:sp>
        <p:nvSpPr>
          <p:cNvPr id="18" name="Freeform 19"/>
          <p:cNvSpPr>
            <a:spLocks noEditPoints="1"/>
          </p:cNvSpPr>
          <p:nvPr/>
        </p:nvSpPr>
        <p:spPr bwMode="auto">
          <a:xfrm>
            <a:off x="7692269" y="3924629"/>
            <a:ext cx="1255327" cy="1249772"/>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a:solidFill>
                <a:schemeClr val="tx1">
                  <a:lumMod val="85000"/>
                  <a:lumOff val="15000"/>
                </a:schemeClr>
              </a:solidFill>
              <a:latin typeface="Arial"/>
              <a:ea typeface="微软雅黑"/>
              <a:sym typeface="Arial"/>
            </a:endParaRPr>
          </a:p>
        </p:txBody>
      </p:sp>
      <p:sp>
        <p:nvSpPr>
          <p:cNvPr id="19" name="Freeform 22"/>
          <p:cNvSpPr>
            <a:spLocks noEditPoints="1"/>
          </p:cNvSpPr>
          <p:nvPr/>
        </p:nvSpPr>
        <p:spPr bwMode="auto">
          <a:xfrm>
            <a:off x="3119032" y="2152730"/>
            <a:ext cx="2077397" cy="2068140"/>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a:solidFill>
                <a:schemeClr val="tx1">
                  <a:lumMod val="85000"/>
                  <a:lumOff val="15000"/>
                </a:schemeClr>
              </a:solidFill>
              <a:latin typeface="Arial"/>
              <a:ea typeface="微软雅黑"/>
              <a:sym typeface="Arial"/>
            </a:endParaRPr>
          </a:p>
        </p:txBody>
      </p:sp>
      <p:sp>
        <p:nvSpPr>
          <p:cNvPr id="32" name="椭圆 31"/>
          <p:cNvSpPr/>
          <p:nvPr/>
        </p:nvSpPr>
        <p:spPr>
          <a:xfrm>
            <a:off x="3700531" y="2738311"/>
            <a:ext cx="914400" cy="914400"/>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a:ea typeface="微软雅黑"/>
              <a:sym typeface="Arial"/>
            </a:endParaRPr>
          </a:p>
        </p:txBody>
      </p:sp>
      <p:sp>
        <p:nvSpPr>
          <p:cNvPr id="33" name="Content Placeholder 2"/>
          <p:cNvSpPr txBox="1">
            <a:spLocks/>
          </p:cNvSpPr>
          <p:nvPr/>
        </p:nvSpPr>
        <p:spPr bwMode="auto">
          <a:xfrm>
            <a:off x="7927710" y="734756"/>
            <a:ext cx="3928930" cy="268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194">
              <a:spcBef>
                <a:spcPct val="20000"/>
              </a:spcBef>
              <a:defRPr/>
            </a:pPr>
            <a:r>
              <a:rPr lang="zh-CN" altLang="en-US" sz="1867" b="1" kern="0" dirty="0">
                <a:solidFill>
                  <a:schemeClr val="tx1">
                    <a:lumMod val="85000"/>
                    <a:lumOff val="15000"/>
                  </a:schemeClr>
                </a:solidFill>
                <a:latin typeface="Arial"/>
                <a:ea typeface="微软雅黑"/>
                <a:cs typeface="Raleway"/>
                <a:sym typeface="Arial"/>
              </a:rPr>
              <a:t>材料消耗量的控制</a:t>
            </a:r>
            <a:endParaRPr lang="en-US" altLang="zh-CN" sz="1867" b="1" kern="0" dirty="0">
              <a:solidFill>
                <a:schemeClr val="tx1">
                  <a:lumMod val="85000"/>
                  <a:lumOff val="15000"/>
                </a:schemeClr>
              </a:solidFill>
              <a:latin typeface="Arial"/>
              <a:ea typeface="微软雅黑"/>
              <a:cs typeface="Raleway"/>
              <a:sym typeface="Arial"/>
            </a:endParaRPr>
          </a:p>
          <a:p>
            <a:pPr defTabSz="914194">
              <a:spcBef>
                <a:spcPct val="20000"/>
              </a:spcBef>
              <a:defRPr/>
            </a:pPr>
            <a:r>
              <a:rPr lang="zh-CN" altLang="en-US" sz="1600" dirty="0"/>
              <a:t>①</a:t>
            </a:r>
            <a:r>
              <a:rPr lang="zh-CN" altLang="en-US" sz="1600" dirty="0">
                <a:latin typeface="+mn-lt"/>
                <a:ea typeface="+mn-ea"/>
              </a:rPr>
              <a:t>改进下料工艺，提高材料利用率。如薄钢板的“套裁工艺”，棒料的“成组”下料法要比“单裁”工艺和“成批”下料大大提高材料利用率。</a:t>
            </a:r>
            <a:endParaRPr lang="en-US" altLang="zh-CN" sz="1600" dirty="0">
              <a:latin typeface="+mn-lt"/>
              <a:ea typeface="+mn-ea"/>
            </a:endParaRPr>
          </a:p>
          <a:p>
            <a:pPr defTabSz="914194">
              <a:spcBef>
                <a:spcPct val="20000"/>
              </a:spcBef>
              <a:defRPr/>
            </a:pPr>
            <a:r>
              <a:rPr lang="zh-CN" altLang="en-US" sz="1600" dirty="0">
                <a:latin typeface="+mn-lt"/>
                <a:ea typeface="+mn-ea"/>
              </a:rPr>
              <a:t>②提高工艺水平</a:t>
            </a:r>
            <a:r>
              <a:rPr lang="en-US" altLang="zh-CN" sz="1600" dirty="0">
                <a:latin typeface="+mn-lt"/>
                <a:ea typeface="+mn-ea"/>
              </a:rPr>
              <a:t>,</a:t>
            </a:r>
            <a:r>
              <a:rPr lang="zh-CN" altLang="en-US" sz="1600" dirty="0">
                <a:latin typeface="+mn-lt"/>
                <a:ea typeface="+mn-ea"/>
              </a:rPr>
              <a:t>减少废品损失。如锻件可由模锻代替自由锻，切削加工的通用机床改为专用机床或数控机床等</a:t>
            </a:r>
            <a:endParaRPr lang="en-US" altLang="zh-CN" sz="1600" dirty="0">
              <a:latin typeface="+mn-lt"/>
              <a:ea typeface="+mn-ea"/>
              <a:sym typeface="Arial"/>
            </a:endParaRPr>
          </a:p>
        </p:txBody>
      </p:sp>
      <p:sp>
        <p:nvSpPr>
          <p:cNvPr id="34" name="Content Placeholder 2"/>
          <p:cNvSpPr txBox="1">
            <a:spLocks/>
          </p:cNvSpPr>
          <p:nvPr/>
        </p:nvSpPr>
        <p:spPr bwMode="auto">
          <a:xfrm>
            <a:off x="8712245" y="5013759"/>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194">
              <a:spcBef>
                <a:spcPct val="20000"/>
              </a:spcBef>
              <a:defRPr/>
            </a:pPr>
            <a:r>
              <a:rPr lang="zh-CN" altLang="en-US" sz="1867" b="1" kern="0" dirty="0">
                <a:solidFill>
                  <a:schemeClr val="tx1">
                    <a:lumMod val="85000"/>
                    <a:lumOff val="15000"/>
                  </a:schemeClr>
                </a:solidFill>
                <a:latin typeface="Arial"/>
                <a:ea typeface="微软雅黑"/>
                <a:cs typeface="Raleway"/>
                <a:sym typeface="Arial"/>
              </a:rPr>
              <a:t>管理费用的控制</a:t>
            </a:r>
            <a:endParaRPr lang="en-US" altLang="zh-CN" sz="1867" b="1" kern="0" dirty="0">
              <a:solidFill>
                <a:schemeClr val="tx1">
                  <a:lumMod val="85000"/>
                  <a:lumOff val="15000"/>
                </a:schemeClr>
              </a:solidFill>
              <a:latin typeface="Arial"/>
              <a:ea typeface="微软雅黑"/>
              <a:cs typeface="Raleway"/>
              <a:sym typeface="Arial"/>
            </a:endParaRPr>
          </a:p>
          <a:p>
            <a:pPr defTabSz="914194">
              <a:spcBef>
                <a:spcPct val="20000"/>
              </a:spcBef>
              <a:defRPr/>
            </a:pPr>
            <a:r>
              <a:rPr lang="zh-CN" altLang="en-US" sz="1600" kern="0" dirty="0">
                <a:solidFill>
                  <a:schemeClr val="tx1">
                    <a:lumMod val="85000"/>
                    <a:lumOff val="15000"/>
                  </a:schemeClr>
                </a:solidFill>
                <a:latin typeface="Arial"/>
                <a:ea typeface="微软雅黑"/>
                <a:cs typeface="Raleway Light"/>
              </a:rPr>
              <a:t>制定费用定额和费用预算</a:t>
            </a:r>
          </a:p>
          <a:p>
            <a:pPr defTabSz="914194">
              <a:spcBef>
                <a:spcPct val="20000"/>
              </a:spcBef>
              <a:defRPr/>
            </a:pPr>
            <a:endParaRPr lang="en-US" altLang="zh-CN" sz="1867" b="1" kern="0" dirty="0">
              <a:solidFill>
                <a:schemeClr val="tx1">
                  <a:lumMod val="85000"/>
                  <a:lumOff val="15000"/>
                </a:schemeClr>
              </a:solidFill>
              <a:latin typeface="Arial"/>
              <a:ea typeface="微软雅黑"/>
              <a:cs typeface="Raleway"/>
              <a:sym typeface="Arial"/>
            </a:endParaRPr>
          </a:p>
        </p:txBody>
      </p:sp>
      <p:sp>
        <p:nvSpPr>
          <p:cNvPr id="35" name="Content Placeholder 2"/>
          <p:cNvSpPr txBox="1">
            <a:spLocks/>
          </p:cNvSpPr>
          <p:nvPr/>
        </p:nvSpPr>
        <p:spPr bwMode="auto">
          <a:xfrm>
            <a:off x="-8387" y="1987249"/>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914194">
              <a:spcBef>
                <a:spcPct val="20000"/>
              </a:spcBef>
              <a:defRPr/>
            </a:pPr>
            <a:r>
              <a:rPr lang="zh-CN" altLang="en-US" sz="1867" b="1" kern="0" dirty="0">
                <a:solidFill>
                  <a:schemeClr val="tx1">
                    <a:lumMod val="85000"/>
                    <a:lumOff val="15000"/>
                  </a:schemeClr>
                </a:solidFill>
                <a:latin typeface="Arial"/>
                <a:ea typeface="微软雅黑"/>
                <a:cs typeface="Raleway"/>
                <a:sym typeface="Arial"/>
              </a:rPr>
              <a:t>采购成本的控制</a:t>
            </a:r>
            <a:endParaRPr lang="en-US" altLang="zh-CN" sz="1867" b="1" kern="0" dirty="0">
              <a:solidFill>
                <a:schemeClr val="tx1">
                  <a:lumMod val="85000"/>
                  <a:lumOff val="15000"/>
                </a:schemeClr>
              </a:solidFill>
              <a:latin typeface="Arial"/>
              <a:ea typeface="微软雅黑"/>
              <a:cs typeface="Raleway"/>
              <a:sym typeface="Arial"/>
            </a:endParaRPr>
          </a:p>
          <a:p>
            <a:pPr algn="ctr" defTabSz="914194">
              <a:spcBef>
                <a:spcPct val="20000"/>
              </a:spcBef>
              <a:defRPr/>
            </a:pPr>
            <a:r>
              <a:rPr lang="zh-CN" altLang="en-US" sz="1600" kern="0" dirty="0">
                <a:solidFill>
                  <a:schemeClr val="tx1">
                    <a:lumMod val="85000"/>
                    <a:lumOff val="15000"/>
                  </a:schemeClr>
                </a:solidFill>
                <a:latin typeface="Arial"/>
                <a:ea typeface="微软雅黑"/>
                <a:cs typeface="Raleway Light"/>
                <a:sym typeface="Arial"/>
              </a:rPr>
              <a:t>采购价应优中选廉，货比三家；严格控制实际采购成本与计划采购成本的差异范围</a:t>
            </a:r>
            <a:endParaRPr lang="en-US" altLang="zh-CN" sz="1600" kern="0" dirty="0">
              <a:solidFill>
                <a:schemeClr val="tx1">
                  <a:lumMod val="85000"/>
                  <a:lumOff val="15000"/>
                </a:schemeClr>
              </a:solidFill>
              <a:latin typeface="Arial"/>
              <a:ea typeface="微软雅黑"/>
              <a:cs typeface="Raleway Light"/>
              <a:sym typeface="Arial"/>
            </a:endParaRPr>
          </a:p>
        </p:txBody>
      </p:sp>
      <p:sp>
        <p:nvSpPr>
          <p:cNvPr id="36" name="Content Placeholder 2"/>
          <p:cNvSpPr txBox="1">
            <a:spLocks/>
          </p:cNvSpPr>
          <p:nvPr/>
        </p:nvSpPr>
        <p:spPr bwMode="auto">
          <a:xfrm>
            <a:off x="882761" y="4686814"/>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914194">
              <a:spcBef>
                <a:spcPct val="20000"/>
              </a:spcBef>
              <a:defRPr/>
            </a:pPr>
            <a:r>
              <a:rPr lang="zh-CN" altLang="en-US" sz="1867" b="1" kern="0" dirty="0">
                <a:solidFill>
                  <a:schemeClr val="tx1">
                    <a:lumMod val="85000"/>
                    <a:lumOff val="15000"/>
                  </a:schemeClr>
                </a:solidFill>
                <a:latin typeface="Arial"/>
                <a:ea typeface="微软雅黑"/>
                <a:cs typeface="Raleway"/>
                <a:sym typeface="Arial"/>
              </a:rPr>
              <a:t>工资费用的控制</a:t>
            </a:r>
            <a:endParaRPr lang="en-US" altLang="zh-CN" sz="1867" b="1" kern="0" dirty="0">
              <a:solidFill>
                <a:schemeClr val="tx1">
                  <a:lumMod val="85000"/>
                  <a:lumOff val="15000"/>
                </a:schemeClr>
              </a:solidFill>
              <a:latin typeface="Arial"/>
              <a:ea typeface="微软雅黑"/>
              <a:cs typeface="Raleway"/>
              <a:sym typeface="Arial"/>
            </a:endParaRPr>
          </a:p>
          <a:p>
            <a:pPr algn="r" defTabSz="914194">
              <a:spcBef>
                <a:spcPct val="20000"/>
              </a:spcBef>
              <a:defRPr/>
            </a:pPr>
            <a:r>
              <a:rPr lang="zh-CN" altLang="en-US" kern="0" dirty="0">
                <a:solidFill>
                  <a:schemeClr val="tx1">
                    <a:lumMod val="85000"/>
                    <a:lumOff val="15000"/>
                  </a:schemeClr>
                </a:solidFill>
                <a:latin typeface="Arial"/>
                <a:ea typeface="微软雅黑"/>
                <a:cs typeface="Raleway Light"/>
                <a:sym typeface="Arial"/>
              </a:rPr>
              <a:t>按劳分配</a:t>
            </a:r>
            <a:endParaRPr lang="en-US" altLang="zh-CN" kern="0" dirty="0">
              <a:solidFill>
                <a:schemeClr val="tx1">
                  <a:lumMod val="85000"/>
                  <a:lumOff val="15000"/>
                </a:schemeClr>
              </a:solidFill>
              <a:latin typeface="Arial"/>
              <a:ea typeface="微软雅黑"/>
              <a:cs typeface="Raleway Light"/>
              <a:sym typeface="Arial"/>
            </a:endParaRPr>
          </a:p>
        </p:txBody>
      </p:sp>
      <p:sp>
        <p:nvSpPr>
          <p:cNvPr id="148" name="文本框 147"/>
          <p:cNvSpPr txBox="1"/>
          <p:nvPr/>
        </p:nvSpPr>
        <p:spPr>
          <a:xfrm>
            <a:off x="1077260" y="389979"/>
            <a:ext cx="1954381" cy="446276"/>
          </a:xfrm>
          <a:prstGeom prst="rect">
            <a:avLst/>
          </a:prstGeom>
          <a:noFill/>
        </p:spPr>
        <p:txBody>
          <a:bodyPr wrap="none" rtlCol="0">
            <a:spAutoFit/>
          </a:bodyPr>
          <a:lstStyle/>
          <a:p>
            <a:r>
              <a:rPr lang="zh-CN" altLang="en-US" sz="2300" kern="1200" dirty="0">
                <a:solidFill>
                  <a:schemeClr val="tx1"/>
                </a:solidFill>
                <a:latin typeface="Arial"/>
                <a:ea typeface="微软雅黑"/>
                <a:cs typeface="方正苏新诗柳楷简体-yolan" panose="02000000000000000000" pitchFamily="2" charset="-122"/>
                <a:sym typeface="Arial"/>
              </a:rPr>
              <a:t>成本控制措施</a:t>
            </a:r>
          </a:p>
        </p:txBody>
      </p:sp>
      <p:grpSp>
        <p:nvGrpSpPr>
          <p:cNvPr id="149" name="组合 148"/>
          <p:cNvGrpSpPr/>
          <p:nvPr/>
        </p:nvGrpSpPr>
        <p:grpSpPr>
          <a:xfrm>
            <a:off x="3543759" y="266849"/>
            <a:ext cx="636853" cy="393183"/>
            <a:chOff x="3610120" y="261689"/>
            <a:chExt cx="636853" cy="393183"/>
          </a:xfrm>
        </p:grpSpPr>
        <p:pic>
          <p:nvPicPr>
            <p:cNvPr id="150" name="图片 149"/>
            <p:cNvPicPr>
              <a:picLocks noChangeAspect="1"/>
            </p:cNvPicPr>
            <p:nvPr userDrawn="1"/>
          </p:nvPicPr>
          <p:blipFill>
            <a:blip r:embed="rId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51"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400">
                <a:latin typeface="Arial"/>
                <a:ea typeface="微软雅黑"/>
                <a:sym typeface="Arial"/>
              </a:endParaRPr>
            </a:p>
          </p:txBody>
        </p:sp>
      </p:grpSp>
    </p:spTree>
    <p:extLst>
      <p:ext uri="{BB962C8B-B14F-4D97-AF65-F5344CB8AC3E}">
        <p14:creationId xmlns:p14="http://schemas.microsoft.com/office/powerpoint/2010/main" val="461130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8"/>
                                        </p:tgtEl>
                                        <p:attrNameLst>
                                          <p:attrName>r</p:attrName>
                                        </p:attrNameLst>
                                      </p:cBhvr>
                                    </p:animRo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19"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a:ea typeface="微软雅黑"/>
              <a:sym typeface="Arial"/>
            </a:endParaRPr>
          </a:p>
        </p:txBody>
      </p:sp>
      <p:sp>
        <p:nvSpPr>
          <p:cNvPr id="6" name="文本框 5"/>
          <p:cNvSpPr txBox="1"/>
          <p:nvPr/>
        </p:nvSpPr>
        <p:spPr>
          <a:xfrm>
            <a:off x="5070044" y="3989193"/>
            <a:ext cx="2031326"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a:ea typeface="微软雅黑"/>
                <a:cs typeface="DFPShaoNvW5-GB" charset="-122"/>
                <a:sym typeface="Arial"/>
              </a:rPr>
              <a:t>环境保护</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a:ea typeface="微软雅黑"/>
                <a:sym typeface="Arial"/>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a:ea typeface="微软雅黑"/>
                  <a:cs typeface="DFPShaoNvW5-GB" charset="-122"/>
                  <a:sym typeface="Arial"/>
                </a:rPr>
                <a:t>3</a:t>
              </a:r>
              <a:endParaRPr kumimoji="1" lang="zh-CN" altLang="en-US" sz="5400" dirty="0">
                <a:solidFill>
                  <a:schemeClr val="tx1">
                    <a:lumMod val="65000"/>
                    <a:lumOff val="35000"/>
                  </a:schemeClr>
                </a:solidFill>
                <a:latin typeface="Arial"/>
                <a:ea typeface="微软雅黑"/>
                <a:cs typeface="DFPShaoNvW5-GB" charset="-122"/>
                <a:sym typeface="Arial"/>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41747 w 2541747"/>
                <a:gd name="connsiteY0" fmla="*/ 13982 h 95004"/>
                <a:gd name="connsiteX1" fmla="*/ 2159783 w 2541747"/>
                <a:gd name="connsiteY1" fmla="*/ 13982 h 95004"/>
                <a:gd name="connsiteX2" fmla="*/ 2090334 w 2541747"/>
                <a:gd name="connsiteY2" fmla="*/ 37131 h 95004"/>
                <a:gd name="connsiteX3" fmla="*/ 1453727 w 2541747"/>
                <a:gd name="connsiteY3" fmla="*/ 60280 h 95004"/>
                <a:gd name="connsiteX4" fmla="*/ 1361129 w 2541747"/>
                <a:gd name="connsiteY4" fmla="*/ 71855 h 95004"/>
                <a:gd name="connsiteX5" fmla="*/ 1280107 w 2541747"/>
                <a:gd name="connsiteY5" fmla="*/ 83430 h 95004"/>
                <a:gd name="connsiteX6" fmla="*/ 817119 w 2541747"/>
                <a:gd name="connsiteY6" fmla="*/ 71855 h 95004"/>
                <a:gd name="connsiteX7" fmla="*/ 747671 w 2541747"/>
                <a:gd name="connsiteY7" fmla="*/ 48706 h 95004"/>
                <a:gd name="connsiteX8" fmla="*/ 712947 w 2541747"/>
                <a:gd name="connsiteY8" fmla="*/ 37131 h 95004"/>
                <a:gd name="connsiteX9" fmla="*/ 226810 w 2541747"/>
                <a:gd name="connsiteY9" fmla="*/ 48706 h 95004"/>
                <a:gd name="connsiteX10" fmla="*/ 192086 w 2541747"/>
                <a:gd name="connsiteY10" fmla="*/ 60280 h 95004"/>
                <a:gd name="connsiteX11" fmla="*/ 168937 w 2541747"/>
                <a:gd name="connsiteY11" fmla="*/ 95004 h 95004"/>
                <a:gd name="connsiteX12" fmla="*/ 0 w 2541747"/>
                <a:gd name="connsiteY12" fmla="*/ 24815 h 95004"/>
                <a:gd name="connsiteX0" fmla="*/ 2537771 w 2537771"/>
                <a:gd name="connsiteY0" fmla="*/ 13982 h 95004"/>
                <a:gd name="connsiteX1" fmla="*/ 2155807 w 2537771"/>
                <a:gd name="connsiteY1" fmla="*/ 13982 h 95004"/>
                <a:gd name="connsiteX2" fmla="*/ 2086358 w 2537771"/>
                <a:gd name="connsiteY2" fmla="*/ 37131 h 95004"/>
                <a:gd name="connsiteX3" fmla="*/ 1449751 w 2537771"/>
                <a:gd name="connsiteY3" fmla="*/ 60280 h 95004"/>
                <a:gd name="connsiteX4" fmla="*/ 1357153 w 2537771"/>
                <a:gd name="connsiteY4" fmla="*/ 71855 h 95004"/>
                <a:gd name="connsiteX5" fmla="*/ 1276131 w 2537771"/>
                <a:gd name="connsiteY5" fmla="*/ 83430 h 95004"/>
                <a:gd name="connsiteX6" fmla="*/ 813143 w 2537771"/>
                <a:gd name="connsiteY6" fmla="*/ 71855 h 95004"/>
                <a:gd name="connsiteX7" fmla="*/ 743695 w 2537771"/>
                <a:gd name="connsiteY7" fmla="*/ 48706 h 95004"/>
                <a:gd name="connsiteX8" fmla="*/ 708971 w 2537771"/>
                <a:gd name="connsiteY8" fmla="*/ 37131 h 95004"/>
                <a:gd name="connsiteX9" fmla="*/ 222834 w 2537771"/>
                <a:gd name="connsiteY9" fmla="*/ 48706 h 95004"/>
                <a:gd name="connsiteX10" fmla="*/ 188110 w 2537771"/>
                <a:gd name="connsiteY10" fmla="*/ 60280 h 95004"/>
                <a:gd name="connsiteX11" fmla="*/ 164961 w 2537771"/>
                <a:gd name="connsiteY11" fmla="*/ 95004 h 95004"/>
                <a:gd name="connsiteX12" fmla="*/ 0 w 2537771"/>
                <a:gd name="connsiteY12" fmla="*/ 1369 h 95004"/>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22834 w 2537771"/>
                <a:gd name="connsiteY9" fmla="*/ 48706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8110 w 2537771"/>
                <a:gd name="connsiteY10" fmla="*/ 60280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708971 w 2537771"/>
                <a:gd name="connsiteY8" fmla="*/ 37131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3695 w 2537771"/>
                <a:gd name="connsiteY7" fmla="*/ 48706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605592 w 2537771"/>
                <a:gd name="connsiteY8" fmla="*/ 60577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430"/>
                <a:gd name="connsiteX1" fmla="*/ 2155807 w 2537771"/>
                <a:gd name="connsiteY1" fmla="*/ 13982 h 83430"/>
                <a:gd name="connsiteX2" fmla="*/ 2086358 w 2537771"/>
                <a:gd name="connsiteY2" fmla="*/ 37131 h 83430"/>
                <a:gd name="connsiteX3" fmla="*/ 1449751 w 2537771"/>
                <a:gd name="connsiteY3" fmla="*/ 60280 h 83430"/>
                <a:gd name="connsiteX4" fmla="*/ 1357153 w 2537771"/>
                <a:gd name="connsiteY4" fmla="*/ 71855 h 83430"/>
                <a:gd name="connsiteX5" fmla="*/ 1276131 w 2537771"/>
                <a:gd name="connsiteY5" fmla="*/ 83430 h 83430"/>
                <a:gd name="connsiteX6" fmla="*/ 813143 w 2537771"/>
                <a:gd name="connsiteY6" fmla="*/ 71855 h 83430"/>
                <a:gd name="connsiteX7" fmla="*/ 747671 w 2537771"/>
                <a:gd name="connsiteY7" fmla="*/ 60429 h 83430"/>
                <a:gd name="connsiteX8" fmla="*/ 526070 w 2537771"/>
                <a:gd name="connsiteY8" fmla="*/ 33224 h 83430"/>
                <a:gd name="connsiteX9" fmla="*/ 254643 w 2537771"/>
                <a:gd name="connsiteY9" fmla="*/ 72152 h 83430"/>
                <a:gd name="connsiteX10" fmla="*/ 180158 w 2537771"/>
                <a:gd name="connsiteY10" fmla="*/ 48557 h 83430"/>
                <a:gd name="connsiteX11" fmla="*/ 93392 w 2537771"/>
                <a:gd name="connsiteY11" fmla="*/ 83281 h 83430"/>
                <a:gd name="connsiteX12" fmla="*/ 0 w 2537771"/>
                <a:gd name="connsiteY12" fmla="*/ 1369 h 83430"/>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3934"/>
                <a:gd name="connsiteX1" fmla="*/ 2155807 w 2537771"/>
                <a:gd name="connsiteY1" fmla="*/ 13982 h 83934"/>
                <a:gd name="connsiteX2" fmla="*/ 2086358 w 2537771"/>
                <a:gd name="connsiteY2" fmla="*/ 37131 h 83934"/>
                <a:gd name="connsiteX3" fmla="*/ 1449751 w 2537771"/>
                <a:gd name="connsiteY3" fmla="*/ 60280 h 83934"/>
                <a:gd name="connsiteX4" fmla="*/ 1357153 w 2537771"/>
                <a:gd name="connsiteY4" fmla="*/ 71855 h 83934"/>
                <a:gd name="connsiteX5" fmla="*/ 1276131 w 2537771"/>
                <a:gd name="connsiteY5" fmla="*/ 83430 h 83934"/>
                <a:gd name="connsiteX6" fmla="*/ 960259 w 2537771"/>
                <a:gd name="connsiteY6" fmla="*/ 79670 h 83934"/>
                <a:gd name="connsiteX7" fmla="*/ 747671 w 2537771"/>
                <a:gd name="connsiteY7" fmla="*/ 60429 h 83934"/>
                <a:gd name="connsiteX8" fmla="*/ 526070 w 2537771"/>
                <a:gd name="connsiteY8" fmla="*/ 33224 h 83934"/>
                <a:gd name="connsiteX9" fmla="*/ 254643 w 2537771"/>
                <a:gd name="connsiteY9" fmla="*/ 72152 h 83934"/>
                <a:gd name="connsiteX10" fmla="*/ 180158 w 2537771"/>
                <a:gd name="connsiteY10" fmla="*/ 48557 h 83934"/>
                <a:gd name="connsiteX11" fmla="*/ 93392 w 2537771"/>
                <a:gd name="connsiteY11" fmla="*/ 83281 h 83934"/>
                <a:gd name="connsiteX12" fmla="*/ 0 w 2537771"/>
                <a:gd name="connsiteY12" fmla="*/ 1369 h 83934"/>
                <a:gd name="connsiteX0" fmla="*/ 2537771 w 2537771"/>
                <a:gd name="connsiteY0" fmla="*/ 13982 h 85357"/>
                <a:gd name="connsiteX1" fmla="*/ 2155807 w 2537771"/>
                <a:gd name="connsiteY1" fmla="*/ 13982 h 85357"/>
                <a:gd name="connsiteX2" fmla="*/ 2086358 w 2537771"/>
                <a:gd name="connsiteY2" fmla="*/ 37131 h 85357"/>
                <a:gd name="connsiteX3" fmla="*/ 1449751 w 2537771"/>
                <a:gd name="connsiteY3" fmla="*/ 60280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5357"/>
                <a:gd name="connsiteX1" fmla="*/ 2155807 w 2537771"/>
                <a:gd name="connsiteY1" fmla="*/ 13982 h 85357"/>
                <a:gd name="connsiteX2" fmla="*/ 2086358 w 2537771"/>
                <a:gd name="connsiteY2" fmla="*/ 37131 h 85357"/>
                <a:gd name="connsiteX3" fmla="*/ 1604819 w 2537771"/>
                <a:gd name="connsiteY3" fmla="*/ 72003 h 85357"/>
                <a:gd name="connsiteX4" fmla="*/ 1365106 w 2537771"/>
                <a:gd name="connsiteY4" fmla="*/ 52317 h 85357"/>
                <a:gd name="connsiteX5" fmla="*/ 1276131 w 2537771"/>
                <a:gd name="connsiteY5" fmla="*/ 83430 h 85357"/>
                <a:gd name="connsiteX6" fmla="*/ 960259 w 2537771"/>
                <a:gd name="connsiteY6" fmla="*/ 79670 h 85357"/>
                <a:gd name="connsiteX7" fmla="*/ 747671 w 2537771"/>
                <a:gd name="connsiteY7" fmla="*/ 60429 h 85357"/>
                <a:gd name="connsiteX8" fmla="*/ 526070 w 2537771"/>
                <a:gd name="connsiteY8" fmla="*/ 33224 h 85357"/>
                <a:gd name="connsiteX9" fmla="*/ 254643 w 2537771"/>
                <a:gd name="connsiteY9" fmla="*/ 72152 h 85357"/>
                <a:gd name="connsiteX10" fmla="*/ 180158 w 2537771"/>
                <a:gd name="connsiteY10" fmla="*/ 48557 h 85357"/>
                <a:gd name="connsiteX11" fmla="*/ 93392 w 2537771"/>
                <a:gd name="connsiteY11" fmla="*/ 83281 h 85357"/>
                <a:gd name="connsiteX12" fmla="*/ 0 w 2537771"/>
                <a:gd name="connsiteY12" fmla="*/ 1369 h 85357"/>
                <a:gd name="connsiteX0" fmla="*/ 2537771 w 2537771"/>
                <a:gd name="connsiteY0" fmla="*/ 13982 h 83281"/>
                <a:gd name="connsiteX1" fmla="*/ 2155807 w 2537771"/>
                <a:gd name="connsiteY1" fmla="*/ 13982 h 83281"/>
                <a:gd name="connsiteX2" fmla="*/ 2086358 w 2537771"/>
                <a:gd name="connsiteY2" fmla="*/ 37131 h 83281"/>
                <a:gd name="connsiteX3" fmla="*/ 1604819 w 2537771"/>
                <a:gd name="connsiteY3" fmla="*/ 72003 h 83281"/>
                <a:gd name="connsiteX4" fmla="*/ 1365106 w 2537771"/>
                <a:gd name="connsiteY4" fmla="*/ 52317 h 83281"/>
                <a:gd name="connsiteX5" fmla="*/ 1188657 w 2537771"/>
                <a:gd name="connsiteY5" fmla="*/ 71707 h 83281"/>
                <a:gd name="connsiteX6" fmla="*/ 960259 w 2537771"/>
                <a:gd name="connsiteY6" fmla="*/ 79670 h 83281"/>
                <a:gd name="connsiteX7" fmla="*/ 747671 w 2537771"/>
                <a:gd name="connsiteY7" fmla="*/ 60429 h 83281"/>
                <a:gd name="connsiteX8" fmla="*/ 526070 w 2537771"/>
                <a:gd name="connsiteY8" fmla="*/ 33224 h 83281"/>
                <a:gd name="connsiteX9" fmla="*/ 254643 w 2537771"/>
                <a:gd name="connsiteY9" fmla="*/ 72152 h 83281"/>
                <a:gd name="connsiteX10" fmla="*/ 180158 w 2537771"/>
                <a:gd name="connsiteY10" fmla="*/ 48557 h 83281"/>
                <a:gd name="connsiteX11" fmla="*/ 93392 w 2537771"/>
                <a:gd name="connsiteY11" fmla="*/ 83281 h 83281"/>
                <a:gd name="connsiteX12" fmla="*/ 0 w 2537771"/>
                <a:gd name="connsiteY12" fmla="*/ 1369 h 83281"/>
                <a:gd name="connsiteX0" fmla="*/ 2537771 w 2537771"/>
                <a:gd name="connsiteY0" fmla="*/ 12613 h 81912"/>
                <a:gd name="connsiteX1" fmla="*/ 2191592 w 2537771"/>
                <a:gd name="connsiteY1" fmla="*/ 39967 h 81912"/>
                <a:gd name="connsiteX2" fmla="*/ 2086358 w 2537771"/>
                <a:gd name="connsiteY2" fmla="*/ 35762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81912"/>
                <a:gd name="connsiteX1" fmla="*/ 2191592 w 2537771"/>
                <a:gd name="connsiteY1" fmla="*/ 39967 h 81912"/>
                <a:gd name="connsiteX2" fmla="*/ 2054548 w 2537771"/>
                <a:gd name="connsiteY2" fmla="*/ 27946 h 81912"/>
                <a:gd name="connsiteX3" fmla="*/ 1604819 w 2537771"/>
                <a:gd name="connsiteY3" fmla="*/ 70634 h 81912"/>
                <a:gd name="connsiteX4" fmla="*/ 1365106 w 2537771"/>
                <a:gd name="connsiteY4" fmla="*/ 50948 h 81912"/>
                <a:gd name="connsiteX5" fmla="*/ 1188657 w 2537771"/>
                <a:gd name="connsiteY5" fmla="*/ 70338 h 81912"/>
                <a:gd name="connsiteX6" fmla="*/ 960259 w 2537771"/>
                <a:gd name="connsiteY6" fmla="*/ 78301 h 81912"/>
                <a:gd name="connsiteX7" fmla="*/ 747671 w 2537771"/>
                <a:gd name="connsiteY7" fmla="*/ 59060 h 81912"/>
                <a:gd name="connsiteX8" fmla="*/ 526070 w 2537771"/>
                <a:gd name="connsiteY8" fmla="*/ 31855 h 81912"/>
                <a:gd name="connsiteX9" fmla="*/ 254643 w 2537771"/>
                <a:gd name="connsiteY9" fmla="*/ 70783 h 81912"/>
                <a:gd name="connsiteX10" fmla="*/ 180158 w 2537771"/>
                <a:gd name="connsiteY10" fmla="*/ 47188 h 81912"/>
                <a:gd name="connsiteX11" fmla="*/ 93392 w 2537771"/>
                <a:gd name="connsiteY11" fmla="*/ 81912 h 81912"/>
                <a:gd name="connsiteX12" fmla="*/ 0 w 2537771"/>
                <a:gd name="connsiteY12" fmla="*/ 0 h 81912"/>
                <a:gd name="connsiteX0" fmla="*/ 2537771 w 2537771"/>
                <a:gd name="connsiteY0" fmla="*/ 12613 h 79392"/>
                <a:gd name="connsiteX1" fmla="*/ 2191592 w 2537771"/>
                <a:gd name="connsiteY1" fmla="*/ 39967 h 79392"/>
                <a:gd name="connsiteX2" fmla="*/ 2054548 w 2537771"/>
                <a:gd name="connsiteY2" fmla="*/ 27946 h 79392"/>
                <a:gd name="connsiteX3" fmla="*/ 1604819 w 2537771"/>
                <a:gd name="connsiteY3" fmla="*/ 70634 h 79392"/>
                <a:gd name="connsiteX4" fmla="*/ 1365106 w 2537771"/>
                <a:gd name="connsiteY4" fmla="*/ 50948 h 79392"/>
                <a:gd name="connsiteX5" fmla="*/ 1188657 w 2537771"/>
                <a:gd name="connsiteY5" fmla="*/ 70338 h 79392"/>
                <a:gd name="connsiteX6" fmla="*/ 960259 w 2537771"/>
                <a:gd name="connsiteY6" fmla="*/ 78301 h 79392"/>
                <a:gd name="connsiteX7" fmla="*/ 747671 w 2537771"/>
                <a:gd name="connsiteY7" fmla="*/ 59060 h 79392"/>
                <a:gd name="connsiteX8" fmla="*/ 526070 w 2537771"/>
                <a:gd name="connsiteY8" fmla="*/ 31855 h 79392"/>
                <a:gd name="connsiteX9" fmla="*/ 254643 w 2537771"/>
                <a:gd name="connsiteY9" fmla="*/ 70783 h 79392"/>
                <a:gd name="connsiteX10" fmla="*/ 180158 w 2537771"/>
                <a:gd name="connsiteY10" fmla="*/ 47188 h 79392"/>
                <a:gd name="connsiteX11" fmla="*/ 105320 w 2537771"/>
                <a:gd name="connsiteY11" fmla="*/ 62373 h 79392"/>
                <a:gd name="connsiteX12" fmla="*/ 0 w 2537771"/>
                <a:gd name="connsiteY12" fmla="*/ 0 h 7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grpSp>
        <p:nvGrpSpPr>
          <p:cNvPr id="24" name="PA_组合 33"/>
          <p:cNvGrpSpPr>
            <a:grpSpLocks/>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a:spLocks/>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6" name="Freeform 101"/>
            <p:cNvSpPr>
              <a:spLocks/>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7" name="Freeform 102"/>
            <p:cNvSpPr>
              <a:spLocks/>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8" name="Freeform 103"/>
            <p:cNvSpPr>
              <a:spLocks/>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29" name="Freeform 104"/>
            <p:cNvSpPr>
              <a:spLocks/>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0" name="Freeform 105"/>
            <p:cNvSpPr>
              <a:spLocks/>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350">
                <a:latin typeface="Arial"/>
                <a:ea typeface="微软雅黑"/>
                <a:sym typeface="Arial"/>
              </a:endParaRPr>
            </a:p>
          </p:txBody>
        </p:sp>
      </p:grpSp>
    </p:spTree>
    <p:extLst>
      <p:ext uri="{BB962C8B-B14F-4D97-AF65-F5344CB8AC3E}">
        <p14:creationId xmlns:p14="http://schemas.microsoft.com/office/powerpoint/2010/main" val="4186533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8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79166" y="1466313"/>
            <a:ext cx="3938439" cy="4359271"/>
            <a:chOff x="3203575" y="1044711"/>
            <a:chExt cx="2733675" cy="3025775"/>
          </a:xfrm>
          <a:solidFill>
            <a:schemeClr val="tx1">
              <a:lumMod val="75000"/>
              <a:lumOff val="25000"/>
            </a:schemeClr>
          </a:solidFill>
        </p:grpSpPr>
        <p:sp>
          <p:nvSpPr>
            <p:cNvPr id="3" name="Freeform 5"/>
            <p:cNvSpPr>
              <a:spLocks/>
            </p:cNvSpPr>
            <p:nvPr/>
          </p:nvSpPr>
          <p:spPr bwMode="auto">
            <a:xfrm>
              <a:off x="4248150" y="1044711"/>
              <a:ext cx="409575" cy="728663"/>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4" name="Freeform 6"/>
            <p:cNvSpPr>
              <a:spLocks/>
            </p:cNvSpPr>
            <p:nvPr/>
          </p:nvSpPr>
          <p:spPr bwMode="auto">
            <a:xfrm>
              <a:off x="4922838" y="1563824"/>
              <a:ext cx="614363" cy="609600"/>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5" name="Freeform 7"/>
            <p:cNvSpPr>
              <a:spLocks/>
            </p:cNvSpPr>
            <p:nvPr/>
          </p:nvSpPr>
          <p:spPr bwMode="auto">
            <a:xfrm>
              <a:off x="3732213" y="1362211"/>
              <a:ext cx="452438" cy="635000"/>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6" name="Freeform 8"/>
            <p:cNvSpPr>
              <a:spLocks/>
            </p:cNvSpPr>
            <p:nvPr/>
          </p:nvSpPr>
          <p:spPr bwMode="auto">
            <a:xfrm>
              <a:off x="3203575" y="2181361"/>
              <a:ext cx="649288" cy="503238"/>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7" name="Freeform 9"/>
            <p:cNvSpPr>
              <a:spLocks/>
            </p:cNvSpPr>
            <p:nvPr/>
          </p:nvSpPr>
          <p:spPr bwMode="auto">
            <a:xfrm>
              <a:off x="3887788" y="2181361"/>
              <a:ext cx="363538" cy="403225"/>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8" name="Freeform 10"/>
            <p:cNvSpPr>
              <a:spLocks/>
            </p:cNvSpPr>
            <p:nvPr/>
          </p:nvSpPr>
          <p:spPr bwMode="auto">
            <a:xfrm>
              <a:off x="4575175" y="1774961"/>
              <a:ext cx="314325" cy="417513"/>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9" name="Freeform 11"/>
            <p:cNvSpPr>
              <a:spLocks/>
            </p:cNvSpPr>
            <p:nvPr/>
          </p:nvSpPr>
          <p:spPr bwMode="auto">
            <a:xfrm>
              <a:off x="5130800" y="2886211"/>
              <a:ext cx="441325" cy="349250"/>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0" name="Freeform 12"/>
            <p:cNvSpPr>
              <a:spLocks/>
            </p:cNvSpPr>
            <p:nvPr/>
          </p:nvSpPr>
          <p:spPr bwMode="auto">
            <a:xfrm>
              <a:off x="3435350" y="2781436"/>
              <a:ext cx="425450" cy="25876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1" name="Freeform 13"/>
            <p:cNvSpPr>
              <a:spLocks/>
            </p:cNvSpPr>
            <p:nvPr/>
          </p:nvSpPr>
          <p:spPr bwMode="auto">
            <a:xfrm>
              <a:off x="3479800" y="1874974"/>
              <a:ext cx="276225" cy="276225"/>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2" name="Freeform 14"/>
            <p:cNvSpPr>
              <a:spLocks/>
            </p:cNvSpPr>
            <p:nvPr/>
          </p:nvSpPr>
          <p:spPr bwMode="auto">
            <a:xfrm>
              <a:off x="4992688" y="2311536"/>
              <a:ext cx="277813" cy="234950"/>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3" name="Freeform 15"/>
            <p:cNvSpPr>
              <a:spLocks/>
            </p:cNvSpPr>
            <p:nvPr/>
          </p:nvSpPr>
          <p:spPr bwMode="auto">
            <a:xfrm>
              <a:off x="5454650" y="1987686"/>
              <a:ext cx="279400" cy="236538"/>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4" name="Freeform 16"/>
            <p:cNvSpPr>
              <a:spLocks/>
            </p:cNvSpPr>
            <p:nvPr/>
          </p:nvSpPr>
          <p:spPr bwMode="auto">
            <a:xfrm>
              <a:off x="4841875" y="1351099"/>
              <a:ext cx="273050" cy="279400"/>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5" name="Freeform 17"/>
            <p:cNvSpPr>
              <a:spLocks/>
            </p:cNvSpPr>
            <p:nvPr/>
          </p:nvSpPr>
          <p:spPr bwMode="auto">
            <a:xfrm>
              <a:off x="3873500" y="3075124"/>
              <a:ext cx="244475" cy="238125"/>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6" name="Freeform 18"/>
            <p:cNvSpPr>
              <a:spLocks/>
            </p:cNvSpPr>
            <p:nvPr/>
          </p:nvSpPr>
          <p:spPr bwMode="auto">
            <a:xfrm>
              <a:off x="5283200" y="2322649"/>
              <a:ext cx="654050" cy="441325"/>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7" name="Freeform 19"/>
            <p:cNvSpPr>
              <a:spLocks/>
            </p:cNvSpPr>
            <p:nvPr/>
          </p:nvSpPr>
          <p:spPr bwMode="auto">
            <a:xfrm>
              <a:off x="3868738" y="2105161"/>
              <a:ext cx="1397000" cy="1965325"/>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tx1">
                    <a:lumMod val="85000"/>
                    <a:lumOff val="15000"/>
                  </a:schemeClr>
                </a:solidFill>
                <a:latin typeface="Arial"/>
                <a:ea typeface="微软雅黑"/>
                <a:sym typeface="Arial"/>
              </a:endParaRPr>
            </a:p>
          </p:txBody>
        </p:sp>
      </p:grpSp>
      <p:sp>
        <p:nvSpPr>
          <p:cNvPr id="28" name="Content Placeholder 2"/>
          <p:cNvSpPr txBox="1">
            <a:spLocks/>
          </p:cNvSpPr>
          <p:nvPr/>
        </p:nvSpPr>
        <p:spPr bwMode="auto">
          <a:xfrm>
            <a:off x="609802" y="1027792"/>
            <a:ext cx="3618770" cy="427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194">
              <a:lnSpc>
                <a:spcPct val="150000"/>
              </a:lnSpc>
              <a:spcBef>
                <a:spcPct val="20000"/>
              </a:spcBef>
              <a:defRPr/>
            </a:pPr>
            <a:r>
              <a:rPr lang="zh-CN" altLang="en-US" sz="1400" dirty="0">
                <a:latin typeface="+mn-lt"/>
                <a:ea typeface="+mn-ea"/>
              </a:rPr>
              <a:t>切削加工过程会产生很多的污染物，其中主要的污染物是切屑和切削液。切屑主要组成成份是成型切屑和粉尘切屑，成型切屑所占比例很大，加工中产生的量越大，资源浪费就越严重，能耗也越多。而且浪费切削液，加速刀具磨损，对大生态环境不利。粉尘切屑</a:t>
            </a:r>
            <a:r>
              <a:rPr lang="en-US" altLang="zh-CN" sz="1400" dirty="0">
                <a:latin typeface="+mn-lt"/>
                <a:ea typeface="+mn-ea"/>
              </a:rPr>
              <a:t>(</a:t>
            </a:r>
            <a:r>
              <a:rPr lang="zh-CN" altLang="en-US" sz="1400" dirty="0">
                <a:latin typeface="+mn-lt"/>
                <a:ea typeface="+mn-ea"/>
              </a:rPr>
              <a:t>包括刀具磨损粉尘</a:t>
            </a:r>
            <a:r>
              <a:rPr lang="en-US" altLang="zh-CN" sz="1400" dirty="0">
                <a:latin typeface="+mn-lt"/>
                <a:ea typeface="+mn-ea"/>
              </a:rPr>
              <a:t>)</a:t>
            </a:r>
            <a:r>
              <a:rPr lang="zh-CN" altLang="en-US" sz="1400" dirty="0">
                <a:latin typeface="+mn-lt"/>
                <a:ea typeface="+mn-ea"/>
              </a:rPr>
              <a:t>对加工现场的操作者危害较大，能引起人体呼吸系统的疾病及慢性中毒。</a:t>
            </a:r>
            <a:endParaRPr lang="en-US" altLang="zh-CN" sz="1400" dirty="0">
              <a:latin typeface="+mn-lt"/>
              <a:ea typeface="+mn-ea"/>
              <a:sym typeface="Arial"/>
            </a:endParaRPr>
          </a:p>
        </p:txBody>
      </p:sp>
      <p:sp>
        <p:nvSpPr>
          <p:cNvPr id="155" name="文本框 154"/>
          <p:cNvSpPr txBox="1"/>
          <p:nvPr/>
        </p:nvSpPr>
        <p:spPr>
          <a:xfrm>
            <a:off x="1290905" y="313840"/>
            <a:ext cx="1364476" cy="446276"/>
          </a:xfrm>
          <a:prstGeom prst="rect">
            <a:avLst/>
          </a:prstGeom>
          <a:noFill/>
        </p:spPr>
        <p:txBody>
          <a:bodyPr wrap="none" rtlCol="0">
            <a:spAutoFit/>
          </a:bodyPr>
          <a:lstStyle/>
          <a:p>
            <a:r>
              <a:rPr lang="zh-CN" altLang="en-US" sz="2300" dirty="0">
                <a:latin typeface="Arial"/>
                <a:ea typeface="微软雅黑"/>
                <a:cs typeface="方正苏新诗柳楷简体-yolan" panose="02000000000000000000" pitchFamily="2" charset="-122"/>
                <a:sym typeface="Arial"/>
              </a:rPr>
              <a:t>切</a:t>
            </a:r>
            <a:r>
              <a:rPr lang="zh-CN" altLang="en-US" sz="2300" kern="1200" dirty="0">
                <a:solidFill>
                  <a:schemeClr val="tx1"/>
                </a:solidFill>
                <a:latin typeface="Arial"/>
                <a:ea typeface="微软雅黑"/>
                <a:cs typeface="方正苏新诗柳楷简体-yolan" panose="02000000000000000000" pitchFamily="2" charset="-122"/>
                <a:sym typeface="Arial"/>
              </a:rPr>
              <a:t>削加工</a:t>
            </a:r>
          </a:p>
        </p:txBody>
      </p:sp>
      <p:grpSp>
        <p:nvGrpSpPr>
          <p:cNvPr id="156" name="组合 155"/>
          <p:cNvGrpSpPr/>
          <p:nvPr/>
        </p:nvGrpSpPr>
        <p:grpSpPr>
          <a:xfrm>
            <a:off x="3543759" y="266849"/>
            <a:ext cx="636853" cy="393183"/>
            <a:chOff x="3610120" y="261689"/>
            <a:chExt cx="636853" cy="393183"/>
          </a:xfrm>
        </p:grpSpPr>
        <p:pic>
          <p:nvPicPr>
            <p:cNvPr id="157" name="图片 156"/>
            <p:cNvPicPr>
              <a:picLocks noChangeAspect="1"/>
            </p:cNvPicPr>
            <p:nvPr userDrawn="1"/>
          </p:nvPicPr>
          <p:blipFill>
            <a:blip r:embed="rId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58"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400">
                <a:latin typeface="Arial"/>
                <a:ea typeface="微软雅黑"/>
                <a:sym typeface="Arial"/>
              </a:endParaRPr>
            </a:p>
          </p:txBody>
        </p:sp>
      </p:grpSp>
      <p:sp>
        <p:nvSpPr>
          <p:cNvPr id="18" name="文本框 17">
            <a:extLst>
              <a:ext uri="{FF2B5EF4-FFF2-40B4-BE49-F238E27FC236}">
                <a16:creationId xmlns:a16="http://schemas.microsoft.com/office/drawing/2014/main" id="{7DC05A1C-A516-4C43-8BCB-D637AA827F3F}"/>
              </a:ext>
            </a:extLst>
          </p:cNvPr>
          <p:cNvSpPr txBox="1"/>
          <p:nvPr/>
        </p:nvSpPr>
        <p:spPr>
          <a:xfrm>
            <a:off x="8113664" y="1615415"/>
            <a:ext cx="3957983" cy="3557897"/>
          </a:xfrm>
          <a:prstGeom prst="rect">
            <a:avLst/>
          </a:prstGeom>
          <a:noFill/>
        </p:spPr>
        <p:txBody>
          <a:bodyPr wrap="square" rtlCol="0">
            <a:spAutoFit/>
          </a:bodyPr>
          <a:lstStyle/>
          <a:p>
            <a:pPr defTabSz="914194">
              <a:spcBef>
                <a:spcPct val="20000"/>
              </a:spcBef>
              <a:defRPr/>
            </a:pPr>
            <a:r>
              <a:rPr lang="zh-CN" altLang="en-US" sz="1400" dirty="0">
                <a:sym typeface="Arial"/>
              </a:rPr>
              <a:t>机械加工切削液废水有机物浓度非常高，状态比较稳定，成分比较复杂并且难以进行生物降解，用一种方法处理很难将其处理干净，这就需要用几种方法结合才能将其分解，之后才能达标排放。</a:t>
            </a:r>
          </a:p>
          <a:p>
            <a:pPr defTabSz="914194">
              <a:spcBef>
                <a:spcPct val="20000"/>
              </a:spcBef>
              <a:defRPr/>
            </a:pPr>
            <a:r>
              <a:rPr lang="en-US" altLang="zh-CN" sz="1400" dirty="0">
                <a:sym typeface="Arial"/>
              </a:rPr>
              <a:t>1.</a:t>
            </a:r>
            <a:r>
              <a:rPr lang="zh-CN" altLang="en-US" sz="1400" dirty="0">
                <a:sym typeface="Arial"/>
              </a:rPr>
              <a:t>凝聚法</a:t>
            </a:r>
          </a:p>
          <a:p>
            <a:pPr defTabSz="914194">
              <a:spcBef>
                <a:spcPct val="20000"/>
              </a:spcBef>
              <a:defRPr/>
            </a:pPr>
            <a:r>
              <a:rPr lang="zh-CN" altLang="en-US" sz="1400" dirty="0">
                <a:sym typeface="Arial"/>
              </a:rPr>
              <a:t>该方法进行切削液废水处理主要是将凝聚剂溶解于水中，成为胶态聚合物，这些聚合物很容易为几个甚至好多个油珠所吸附、形成油珠的化学桥联从而产生凝聚作用。</a:t>
            </a:r>
          </a:p>
          <a:p>
            <a:pPr defTabSz="914194">
              <a:spcBef>
                <a:spcPct val="20000"/>
              </a:spcBef>
              <a:defRPr/>
            </a:pPr>
            <a:r>
              <a:rPr lang="en-US" altLang="zh-CN" sz="1400" dirty="0">
                <a:sym typeface="Arial"/>
              </a:rPr>
              <a:t>2.</a:t>
            </a:r>
            <a:r>
              <a:rPr lang="zh-CN" altLang="en-US" sz="1400" dirty="0">
                <a:sym typeface="Arial"/>
              </a:rPr>
              <a:t>盐析法</a:t>
            </a:r>
          </a:p>
          <a:p>
            <a:pPr defTabSz="914194">
              <a:spcBef>
                <a:spcPct val="20000"/>
              </a:spcBef>
              <a:defRPr/>
            </a:pPr>
            <a:r>
              <a:rPr lang="zh-CN" altLang="en-US" sz="1400" dirty="0">
                <a:sym typeface="Arial"/>
              </a:rPr>
              <a:t>该方法进行切削液废水处理主要是向切削液废水中投加无机盐类物质至一定的浓度，从而破坏油珠的水化膜。一般常用电解质有氯化钙、氯化镁、氯化钠、硫酸钙、硫酸铝钾等等。</a:t>
            </a:r>
            <a:endParaRPr lang="en-US" altLang="zh-CN" sz="1400" dirty="0">
              <a:sym typeface="Arial"/>
            </a:endParaRPr>
          </a:p>
          <a:p>
            <a:endParaRPr lang="zh-CN" altLang="en-US" dirty="0"/>
          </a:p>
        </p:txBody>
      </p:sp>
      <p:pic>
        <p:nvPicPr>
          <p:cNvPr id="19" name="图片 18">
            <a:extLst>
              <a:ext uri="{FF2B5EF4-FFF2-40B4-BE49-F238E27FC236}">
                <a16:creationId xmlns:a16="http://schemas.microsoft.com/office/drawing/2014/main" id="{49B88441-382B-42D0-9160-1C52A4D7EC9E}"/>
              </a:ext>
            </a:extLst>
          </p:cNvPr>
          <p:cNvPicPr>
            <a:picLocks noChangeAspect="1"/>
          </p:cNvPicPr>
          <p:nvPr/>
        </p:nvPicPr>
        <p:blipFill>
          <a:blip r:embed="rId4"/>
          <a:stretch>
            <a:fillRect/>
          </a:stretch>
        </p:blipFill>
        <p:spPr>
          <a:xfrm>
            <a:off x="434402" y="4359418"/>
            <a:ext cx="3813713" cy="2123945"/>
          </a:xfrm>
          <a:prstGeom prst="rect">
            <a:avLst/>
          </a:prstGeom>
        </p:spPr>
      </p:pic>
    </p:spTree>
    <p:extLst>
      <p:ext uri="{BB962C8B-B14F-4D97-AF65-F5344CB8AC3E}">
        <p14:creationId xmlns:p14="http://schemas.microsoft.com/office/powerpoint/2010/main" val="3609517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3FE3C99-2218-4003-8976-8FFEF26117BE"/>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799</Words>
  <Application>Microsoft Office PowerPoint</Application>
  <PresentationFormat>宽屏</PresentationFormat>
  <Paragraphs>70</Paragraphs>
  <Slides>13</Slides>
  <Notes>13</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13</vt:i4>
      </vt:variant>
    </vt:vector>
  </HeadingPairs>
  <TitlesOfParts>
    <vt:vector size="17" baseType="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1</cp:revision>
  <dcterms:created xsi:type="dcterms:W3CDTF">2017-10-20T03:31:41Z</dcterms:created>
  <dcterms:modified xsi:type="dcterms:W3CDTF">2020-11-11T11:39:24Z</dcterms:modified>
</cp:coreProperties>
</file>