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3.xml" ContentType="application/vnd.openxmlformats-officedocument.themeOverr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308" r:id="rId2"/>
    <p:sldId id="265" r:id="rId3"/>
    <p:sldId id="266" r:id="rId4"/>
    <p:sldId id="317" r:id="rId5"/>
    <p:sldId id="307" r:id="rId6"/>
    <p:sldId id="289" r:id="rId7"/>
    <p:sldId id="318" r:id="rId8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5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187FA"/>
    <a:srgbClr val="1ABEED"/>
    <a:srgbClr val="0E92B6"/>
    <a:srgbClr val="0845EE"/>
    <a:srgbClr val="0845EF"/>
    <a:srgbClr val="1048E4"/>
    <a:srgbClr val="0E3F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17" autoAdjust="0"/>
  </p:normalViewPr>
  <p:slideViewPr>
    <p:cSldViewPr snapToGrid="0" showGuides="1">
      <p:cViewPr varScale="1">
        <p:scale>
          <a:sx n="85" d="100"/>
          <a:sy n="85" d="100"/>
        </p:scale>
        <p:origin x="774" y="90"/>
      </p:cViewPr>
      <p:guideLst>
        <p:guide orient="horz" pos="338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407C2-0B4A-44DD-A875-CF59CE82D19A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93088-DE80-480F-81DE-01B6DFA8C71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93088-DE80-480F-81DE-01B6DFA8C71E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93088-DE80-480F-81DE-01B6DFA8C71E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93088-DE80-480F-81DE-01B6DFA8C71E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93088-DE80-480F-81DE-01B6DFA8C71E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93088-DE80-480F-81DE-01B6DFA8C71E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93088-DE80-480F-81DE-01B6DFA8C71E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93088-DE80-480F-81DE-01B6DFA8C71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3004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ED3DD-DEB3-4291-8F5F-C15A418EA3E1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E038-6530-403B-A2A4-9690F3986C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3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ED3DD-DEB3-4291-8F5F-C15A418EA3E1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0E038-6530-403B-A2A4-9690F3986C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slow" advClick="0" advTm="3000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jpeg"/><Relationship Id="rId2" Type="http://schemas.openxmlformats.org/officeDocument/2006/relationships/tags" Target="../tags/tag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4.jpeg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5.jpe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8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4360" y="598805"/>
            <a:ext cx="8463280" cy="429006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988435" y="5149215"/>
            <a:ext cx="820356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spc="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无人机</a:t>
            </a:r>
            <a:r>
              <a:rPr lang="en-US" altLang="zh-CN" sz="2400" spc="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</a:t>
            </a:r>
            <a:r>
              <a:rPr lang="zh-CN" altLang="en-US" sz="2400" spc="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组：周凯 孙洪涛 丰潇迪 李鲜 申瑞</a:t>
            </a:r>
          </a:p>
          <a:p>
            <a:r>
              <a:rPr lang="zh-CN" altLang="en-US" sz="2400" spc="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主讲人：李鲜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832100" y="1959610"/>
            <a:ext cx="673036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spc="600" dirty="0">
                <a:cs typeface="+mn-ea"/>
                <a:sym typeface="+mn-lt"/>
              </a:rPr>
              <a:t> </a:t>
            </a:r>
            <a:r>
              <a:rPr lang="zh-CN" altLang="en-US" sz="4800" spc="600" dirty="0">
                <a:cs typeface="+mn-ea"/>
                <a:sym typeface="+mn-lt"/>
              </a:rPr>
              <a:t>    </a:t>
            </a:r>
            <a:r>
              <a:rPr lang="zh-CN" altLang="en-US" sz="8000" spc="600" dirty="0">
                <a:cs typeface="+mn-ea"/>
                <a:sym typeface="+mn-lt"/>
              </a:rPr>
              <a:t>工艺卡</a:t>
            </a:r>
          </a:p>
        </p:txBody>
      </p: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88547" y="-334079"/>
            <a:ext cx="4018718" cy="7424308"/>
          </a:xfrm>
          <a:prstGeom prst="rect">
            <a:avLst/>
          </a:prstGeom>
        </p:spPr>
      </p:pic>
      <p:sp>
        <p:nvSpPr>
          <p:cNvPr id="7" name="TextBox 38"/>
          <p:cNvSpPr txBox="1"/>
          <p:nvPr/>
        </p:nvSpPr>
        <p:spPr>
          <a:xfrm>
            <a:off x="6190427" y="1359145"/>
            <a:ext cx="2722880" cy="768350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pPr algn="ctr"/>
            <a:r>
              <a:rPr lang="zh-CN" altLang="en-US" sz="3600" spc="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零件概述</a:t>
            </a:r>
            <a:endParaRPr lang="en-US" altLang="zh-CN" sz="2800" spc="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/>
            <a:r>
              <a:rPr lang="en-US" altLang="zh-CN" sz="800" cap="all" spc="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PLASE ADD YOUR TITLE</a:t>
            </a:r>
            <a:endParaRPr lang="zh-CN" altLang="en-US" sz="800" cap="all" spc="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5527102" y="1409377"/>
            <a:ext cx="600417" cy="572136"/>
            <a:chOff x="5527102" y="1409377"/>
            <a:chExt cx="600417" cy="57213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8" name="矩形 7"/>
            <p:cNvSpPr/>
            <p:nvPr/>
          </p:nvSpPr>
          <p:spPr>
            <a:xfrm>
              <a:off x="5527102" y="1409377"/>
              <a:ext cx="448664" cy="44866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747115" y="1601109"/>
              <a:ext cx="380404" cy="38040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1" name="TextBox 38"/>
          <p:cNvSpPr txBox="1"/>
          <p:nvPr/>
        </p:nvSpPr>
        <p:spPr>
          <a:xfrm>
            <a:off x="6190427" y="3935240"/>
            <a:ext cx="2722880" cy="768350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pPr algn="ctr"/>
            <a:r>
              <a:rPr lang="zh-CN" altLang="en-US" sz="3600" spc="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工艺卡</a:t>
            </a:r>
            <a:endParaRPr lang="en-US" altLang="zh-CN" sz="2800" spc="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/>
            <a:r>
              <a:rPr lang="en-US" altLang="zh-CN" sz="800" cap="all" spc="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PLASE ADD YOUR TITLE</a:t>
            </a:r>
            <a:endParaRPr lang="zh-CN" altLang="en-US" sz="800" cap="all" spc="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5527102" y="3985472"/>
            <a:ext cx="600417" cy="572136"/>
            <a:chOff x="5527102" y="3985472"/>
            <a:chExt cx="600417" cy="57213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2" name="矩形 11"/>
            <p:cNvSpPr/>
            <p:nvPr/>
          </p:nvSpPr>
          <p:spPr>
            <a:xfrm>
              <a:off x="5527102" y="3985472"/>
              <a:ext cx="448664" cy="44866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5747115" y="4177204"/>
              <a:ext cx="380404" cy="38040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5" name="TextBox 38"/>
          <p:cNvSpPr txBox="1"/>
          <p:nvPr/>
        </p:nvSpPr>
        <p:spPr>
          <a:xfrm>
            <a:off x="6927027" y="2660260"/>
            <a:ext cx="1249680" cy="768350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pPr algn="ctr"/>
            <a:r>
              <a:rPr lang="zh-CN" altLang="en-US" sz="3600" cap="all" spc="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选材</a:t>
            </a:r>
            <a:endParaRPr lang="en-US" altLang="zh-CN" sz="800" cap="all" spc="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/>
            <a:endParaRPr lang="en-US" altLang="zh-CN" sz="800" cap="all" spc="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5527102" y="2660327"/>
            <a:ext cx="600417" cy="572136"/>
            <a:chOff x="5527102" y="2660327"/>
            <a:chExt cx="600417" cy="57213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6" name="矩形 15"/>
            <p:cNvSpPr/>
            <p:nvPr/>
          </p:nvSpPr>
          <p:spPr>
            <a:xfrm>
              <a:off x="5527102" y="2660327"/>
              <a:ext cx="448664" cy="44866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5747115" y="2852059"/>
              <a:ext cx="380404" cy="38040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1020597" y="1804003"/>
            <a:ext cx="1292662" cy="32499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7200" spc="600" dirty="0">
                <a:cs typeface="+mn-ea"/>
                <a:sym typeface="+mn-lt"/>
              </a:rPr>
              <a:t>目</a:t>
            </a:r>
            <a:r>
              <a:rPr lang="en-US" altLang="zh-CN" sz="7200" spc="600" dirty="0">
                <a:cs typeface="+mn-ea"/>
                <a:sym typeface="+mn-lt"/>
              </a:rPr>
              <a:t>  </a:t>
            </a:r>
            <a:r>
              <a:rPr lang="zh-CN" altLang="en-US" sz="7200" spc="600" dirty="0">
                <a:cs typeface="+mn-ea"/>
                <a:sym typeface="+mn-lt"/>
              </a:rPr>
              <a:t>录</a:t>
            </a:r>
          </a:p>
        </p:txBody>
      </p:sp>
      <p:sp>
        <p:nvSpPr>
          <p:cNvPr id="27" name="十字形 26"/>
          <p:cNvSpPr/>
          <p:nvPr/>
        </p:nvSpPr>
        <p:spPr>
          <a:xfrm rot="2733160">
            <a:off x="1483347" y="2985808"/>
            <a:ext cx="367162" cy="367162"/>
          </a:xfrm>
          <a:prstGeom prst="plus">
            <a:avLst>
              <a:gd name="adj" fmla="val 4846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lang="zh-CN" altLang="en-US" sz="1000" dirty="0">
              <a:cs typeface="+mn-ea"/>
              <a:sym typeface="+mn-lt"/>
            </a:endParaRPr>
          </a:p>
        </p:txBody>
      </p:sp>
      <p:sp>
        <p:nvSpPr>
          <p:cNvPr id="29" name="图文框 28"/>
          <p:cNvSpPr/>
          <p:nvPr/>
        </p:nvSpPr>
        <p:spPr>
          <a:xfrm>
            <a:off x="152401" y="139700"/>
            <a:ext cx="3098800" cy="6527799"/>
          </a:xfrm>
          <a:prstGeom prst="frame">
            <a:avLst>
              <a:gd name="adj1" fmla="val 2920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52400" sx="102000" sy="102000" algn="ctr" rotWithShape="0">
              <a:prstClr val="black">
                <a:alpha val="5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8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3420268" y="2622349"/>
            <a:ext cx="5351464" cy="1534938"/>
            <a:chOff x="5468809" y="1197254"/>
            <a:chExt cx="5351464" cy="1534938"/>
          </a:xfrm>
        </p:grpSpPr>
        <p:sp>
          <p:nvSpPr>
            <p:cNvPr id="5" name="文本框 4"/>
            <p:cNvSpPr txBox="1"/>
            <p:nvPr/>
          </p:nvSpPr>
          <p:spPr>
            <a:xfrm>
              <a:off x="5468809" y="1197254"/>
              <a:ext cx="5351464" cy="584775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Project Introduction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6315529" y="2024306"/>
              <a:ext cx="38372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spc="600" dirty="0">
                  <a:solidFill>
                    <a:schemeClr val="bg1"/>
                  </a:solidFill>
                  <a:cs typeface="+mn-ea"/>
                  <a:sym typeface="+mn-lt"/>
                </a:rPr>
                <a:t>年度工作概述</a:t>
              </a:r>
            </a:p>
          </p:txBody>
        </p:sp>
      </p:grpSp>
      <p:pic>
        <p:nvPicPr>
          <p:cNvPr id="7" name="图片 6" descr="0E26364C081B9877B3897AD681BAFEC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862330"/>
            <a:ext cx="8884285" cy="4782185"/>
          </a:xfrm>
          <a:prstGeom prst="rect">
            <a:avLst/>
          </a:prstGeom>
        </p:spPr>
      </p:pic>
      <p:pic>
        <p:nvPicPr>
          <p:cNvPr id="8" name="图片 7" descr="QQ图片2020092819580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8237855" y="862330"/>
            <a:ext cx="3954145" cy="4781550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AF93F4AF-9232-4F01-90ED-C63BF4DDD957}"/>
              </a:ext>
            </a:extLst>
          </p:cNvPr>
          <p:cNvSpPr txBox="1"/>
          <p:nvPr/>
        </p:nvSpPr>
        <p:spPr>
          <a:xfrm>
            <a:off x="654756" y="248356"/>
            <a:ext cx="294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零件概述</a:t>
            </a:r>
          </a:p>
        </p:txBody>
      </p:sp>
    </p:spTree>
  </p:cSld>
  <p:clrMapOvr>
    <a:masterClrMapping/>
  </p:clrMapOvr>
  <p:transition spd="slow" advClick="0" advTm="3000">
    <p:wipe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afterEffect" p14:presetBounceEnd="5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4000">
                                          <p:cBhvr additive="base">
                                            <p:cTn id="7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4000">
                                          <p:cBhvr additive="base">
                                            <p:cTn id="8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6" y="0"/>
            <a:ext cx="4572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0" y="635"/>
            <a:ext cx="4671686" cy="6858000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5790812" y="626428"/>
            <a:ext cx="5607808" cy="5616575"/>
            <a:chOff x="5781287" y="620713"/>
            <a:chExt cx="5607808" cy="5616575"/>
          </a:xfrm>
        </p:grpSpPr>
        <p:cxnSp>
          <p:nvCxnSpPr>
            <p:cNvPr id="4" name="直接箭头连接符 3"/>
            <p:cNvCxnSpPr/>
            <p:nvPr/>
          </p:nvCxnSpPr>
          <p:spPr>
            <a:xfrm>
              <a:off x="5840025" y="620713"/>
              <a:ext cx="0" cy="5616575"/>
            </a:xfrm>
            <a:prstGeom prst="straightConnector1">
              <a:avLst/>
            </a:prstGeom>
            <a:ln>
              <a:prstDash val="das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矩形 4"/>
            <p:cNvSpPr/>
            <p:nvPr/>
          </p:nvSpPr>
          <p:spPr>
            <a:xfrm>
              <a:off x="6051174" y="1465674"/>
              <a:ext cx="5337921" cy="386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20000"/>
                </a:lnSpc>
                <a:defRPr/>
              </a:pPr>
              <a:endPara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endParaRPr>
            </a:p>
          </p:txBody>
        </p:sp>
        <p:sp>
          <p:nvSpPr>
            <p:cNvPr id="6" name="任意多边形: 形状 5"/>
            <p:cNvSpPr/>
            <p:nvPr/>
          </p:nvSpPr>
          <p:spPr>
            <a:xfrm>
              <a:off x="6011791" y="1010099"/>
              <a:ext cx="2411471" cy="417063"/>
            </a:xfrm>
            <a:custGeom>
              <a:avLst/>
              <a:gdLst>
                <a:gd name="connsiteX0" fmla="*/ 0 w 1145103"/>
                <a:gd name="connsiteY0" fmla="*/ 0 h 540898"/>
                <a:gd name="connsiteX1" fmla="*/ 234115 w 1145103"/>
                <a:gd name="connsiteY1" fmla="*/ 0 h 540898"/>
                <a:gd name="connsiteX2" fmla="*/ 295925 w 1145103"/>
                <a:gd name="connsiteY2" fmla="*/ 0 h 540898"/>
                <a:gd name="connsiteX3" fmla="*/ 800219 w 1145103"/>
                <a:gd name="connsiteY3" fmla="*/ 0 h 540898"/>
                <a:gd name="connsiteX4" fmla="*/ 1004772 w 1145103"/>
                <a:gd name="connsiteY4" fmla="*/ 0 h 540898"/>
                <a:gd name="connsiteX5" fmla="*/ 1145103 w 1145103"/>
                <a:gd name="connsiteY5" fmla="*/ 140331 h 540898"/>
                <a:gd name="connsiteX6" fmla="*/ 1145103 w 1145103"/>
                <a:gd name="connsiteY6" fmla="*/ 400567 h 540898"/>
                <a:gd name="connsiteX7" fmla="*/ 1004772 w 1145103"/>
                <a:gd name="connsiteY7" fmla="*/ 540898 h 540898"/>
                <a:gd name="connsiteX8" fmla="*/ 295925 w 1145103"/>
                <a:gd name="connsiteY8" fmla="*/ 540898 h 540898"/>
                <a:gd name="connsiteX9" fmla="*/ 155594 w 1145103"/>
                <a:gd name="connsiteY9" fmla="*/ 400567 h 540898"/>
                <a:gd name="connsiteX10" fmla="*/ 155594 w 1145103"/>
                <a:gd name="connsiteY10" fmla="*/ 140331 h 540898"/>
                <a:gd name="connsiteX11" fmla="*/ 157175 w 1145103"/>
                <a:gd name="connsiteY11" fmla="*/ 132502 h 540898"/>
                <a:gd name="connsiteX12" fmla="*/ 105459 w 1145103"/>
                <a:gd name="connsiteY12" fmla="*/ 67716 h 540898"/>
                <a:gd name="connsiteX13" fmla="*/ 0 w 1145103"/>
                <a:gd name="connsiteY13" fmla="*/ 0 h 540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45103" h="540898">
                  <a:moveTo>
                    <a:pt x="0" y="0"/>
                  </a:moveTo>
                  <a:lnTo>
                    <a:pt x="234115" y="0"/>
                  </a:lnTo>
                  <a:lnTo>
                    <a:pt x="295925" y="0"/>
                  </a:lnTo>
                  <a:lnTo>
                    <a:pt x="800219" y="0"/>
                  </a:lnTo>
                  <a:lnTo>
                    <a:pt x="1004772" y="0"/>
                  </a:lnTo>
                  <a:cubicBezTo>
                    <a:pt x="1082275" y="0"/>
                    <a:pt x="1145103" y="62828"/>
                    <a:pt x="1145103" y="140331"/>
                  </a:cubicBezTo>
                  <a:lnTo>
                    <a:pt x="1145103" y="400567"/>
                  </a:lnTo>
                  <a:cubicBezTo>
                    <a:pt x="1145103" y="478070"/>
                    <a:pt x="1082275" y="540898"/>
                    <a:pt x="1004772" y="540898"/>
                  </a:cubicBezTo>
                  <a:lnTo>
                    <a:pt x="295925" y="540898"/>
                  </a:lnTo>
                  <a:cubicBezTo>
                    <a:pt x="218422" y="540898"/>
                    <a:pt x="155594" y="478070"/>
                    <a:pt x="155594" y="400567"/>
                  </a:cubicBezTo>
                  <a:lnTo>
                    <a:pt x="155594" y="140331"/>
                  </a:lnTo>
                  <a:lnTo>
                    <a:pt x="157175" y="132502"/>
                  </a:lnTo>
                  <a:lnTo>
                    <a:pt x="105459" y="67716"/>
                  </a:lnTo>
                  <a:cubicBezTo>
                    <a:pt x="78300" y="43820"/>
                    <a:pt x="44073" y="21804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 w="6350">
              <a:noFill/>
            </a:ln>
            <a:effectLst>
              <a:outerShdw blurRad="2159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6200440" y="1010099"/>
              <a:ext cx="2222821" cy="4001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碳纤维复合材料</a:t>
              </a:r>
            </a:p>
          </p:txBody>
        </p:sp>
        <p:sp>
          <p:nvSpPr>
            <p:cNvPr id="8" name="椭圆 7"/>
            <p:cNvSpPr/>
            <p:nvPr/>
          </p:nvSpPr>
          <p:spPr>
            <a:xfrm>
              <a:off x="5781287" y="898869"/>
              <a:ext cx="117476" cy="117476"/>
            </a:xfrm>
            <a:prstGeom prst="ellipse">
              <a:avLst/>
            </a:prstGeom>
            <a:solidFill>
              <a:schemeClr val="bg1"/>
            </a:solidFill>
            <a:ln w="349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5781287" y="2518833"/>
              <a:ext cx="117476" cy="117476"/>
            </a:xfrm>
            <a:prstGeom prst="ellipse">
              <a:avLst/>
            </a:prstGeom>
            <a:solidFill>
              <a:schemeClr val="bg1"/>
            </a:solidFill>
            <a:ln w="349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5781287" y="4437769"/>
              <a:ext cx="117476" cy="117476"/>
            </a:xfrm>
            <a:prstGeom prst="ellipse">
              <a:avLst/>
            </a:prstGeom>
            <a:solidFill>
              <a:schemeClr val="bg1"/>
            </a:solidFill>
            <a:ln w="349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658814" y="2257764"/>
            <a:ext cx="637554" cy="638817"/>
            <a:chOff x="658813" y="2122487"/>
            <a:chExt cx="801687" cy="803276"/>
          </a:xfrm>
          <a:solidFill>
            <a:schemeClr val="bg1"/>
          </a:solidFill>
        </p:grpSpPr>
        <p:sp>
          <p:nvSpPr>
            <p:cNvPr id="19" name="Freeform 10"/>
            <p:cNvSpPr>
              <a:spLocks noEditPoints="1"/>
            </p:cNvSpPr>
            <p:nvPr/>
          </p:nvSpPr>
          <p:spPr bwMode="auto">
            <a:xfrm>
              <a:off x="1089025" y="2122487"/>
              <a:ext cx="371475" cy="373063"/>
            </a:xfrm>
            <a:custGeom>
              <a:avLst/>
              <a:gdLst>
                <a:gd name="T0" fmla="*/ 1376 w 1508"/>
                <a:gd name="T1" fmla="*/ 798 h 1508"/>
                <a:gd name="T2" fmla="*/ 1376 w 1508"/>
                <a:gd name="T3" fmla="*/ 716 h 1508"/>
                <a:gd name="T4" fmla="*/ 1502 w 1508"/>
                <a:gd name="T5" fmla="*/ 562 h 1508"/>
                <a:gd name="T6" fmla="*/ 1370 w 1508"/>
                <a:gd name="T7" fmla="*/ 336 h 1508"/>
                <a:gd name="T8" fmla="*/ 1223 w 1508"/>
                <a:gd name="T9" fmla="*/ 342 h 1508"/>
                <a:gd name="T10" fmla="*/ 1178 w 1508"/>
                <a:gd name="T11" fmla="*/ 138 h 1508"/>
                <a:gd name="T12" fmla="*/ 954 w 1508"/>
                <a:gd name="T13" fmla="*/ 6 h 1508"/>
                <a:gd name="T14" fmla="*/ 800 w 1508"/>
                <a:gd name="T15" fmla="*/ 132 h 1508"/>
                <a:gd name="T16" fmla="*/ 718 w 1508"/>
                <a:gd name="T17" fmla="*/ 132 h 1508"/>
                <a:gd name="T18" fmla="*/ 564 w 1508"/>
                <a:gd name="T19" fmla="*/ 6 h 1508"/>
                <a:gd name="T20" fmla="*/ 334 w 1508"/>
                <a:gd name="T21" fmla="*/ 138 h 1508"/>
                <a:gd name="T22" fmla="*/ 339 w 1508"/>
                <a:gd name="T23" fmla="*/ 286 h 1508"/>
                <a:gd name="T24" fmla="*/ 137 w 1508"/>
                <a:gd name="T25" fmla="*/ 330 h 1508"/>
                <a:gd name="T26" fmla="*/ 5 w 1508"/>
                <a:gd name="T27" fmla="*/ 556 h 1508"/>
                <a:gd name="T28" fmla="*/ 131 w 1508"/>
                <a:gd name="T29" fmla="*/ 710 h 1508"/>
                <a:gd name="T30" fmla="*/ 131 w 1508"/>
                <a:gd name="T31" fmla="*/ 792 h 1508"/>
                <a:gd name="T32" fmla="*/ 5 w 1508"/>
                <a:gd name="T33" fmla="*/ 946 h 1508"/>
                <a:gd name="T34" fmla="*/ 137 w 1508"/>
                <a:gd name="T35" fmla="*/ 1172 h 1508"/>
                <a:gd name="T36" fmla="*/ 285 w 1508"/>
                <a:gd name="T37" fmla="*/ 1167 h 1508"/>
                <a:gd name="T38" fmla="*/ 329 w 1508"/>
                <a:gd name="T39" fmla="*/ 1370 h 1508"/>
                <a:gd name="T40" fmla="*/ 559 w 1508"/>
                <a:gd name="T41" fmla="*/ 1502 h 1508"/>
                <a:gd name="T42" fmla="*/ 713 w 1508"/>
                <a:gd name="T43" fmla="*/ 1376 h 1508"/>
                <a:gd name="T44" fmla="*/ 795 w 1508"/>
                <a:gd name="T45" fmla="*/ 1376 h 1508"/>
                <a:gd name="T46" fmla="*/ 948 w 1508"/>
                <a:gd name="T47" fmla="*/ 1502 h 1508"/>
                <a:gd name="T48" fmla="*/ 1173 w 1508"/>
                <a:gd name="T49" fmla="*/ 1370 h 1508"/>
                <a:gd name="T50" fmla="*/ 1168 w 1508"/>
                <a:gd name="T51" fmla="*/ 1222 h 1508"/>
                <a:gd name="T52" fmla="*/ 1371 w 1508"/>
                <a:gd name="T53" fmla="*/ 1178 h 1508"/>
                <a:gd name="T54" fmla="*/ 1502 w 1508"/>
                <a:gd name="T55" fmla="*/ 952 h 1508"/>
                <a:gd name="T56" fmla="*/ 1321 w 1508"/>
                <a:gd name="T57" fmla="*/ 1073 h 1508"/>
                <a:gd name="T58" fmla="*/ 1036 w 1508"/>
                <a:gd name="T59" fmla="*/ 1222 h 1508"/>
                <a:gd name="T60" fmla="*/ 1041 w 1508"/>
                <a:gd name="T61" fmla="*/ 1349 h 1508"/>
                <a:gd name="T62" fmla="*/ 860 w 1508"/>
                <a:gd name="T63" fmla="*/ 1310 h 1508"/>
                <a:gd name="T64" fmla="*/ 618 w 1508"/>
                <a:gd name="T65" fmla="*/ 1310 h 1508"/>
                <a:gd name="T66" fmla="*/ 437 w 1508"/>
                <a:gd name="T67" fmla="*/ 1354 h 1508"/>
                <a:gd name="T68" fmla="*/ 289 w 1508"/>
                <a:gd name="T69" fmla="*/ 1068 h 1508"/>
                <a:gd name="T70" fmla="*/ 163 w 1508"/>
                <a:gd name="T71" fmla="*/ 1074 h 1508"/>
                <a:gd name="T72" fmla="*/ 201 w 1508"/>
                <a:gd name="T73" fmla="*/ 892 h 1508"/>
                <a:gd name="T74" fmla="*/ 201 w 1508"/>
                <a:gd name="T75" fmla="*/ 650 h 1508"/>
                <a:gd name="T76" fmla="*/ 163 w 1508"/>
                <a:gd name="T77" fmla="*/ 468 h 1508"/>
                <a:gd name="T78" fmla="*/ 448 w 1508"/>
                <a:gd name="T79" fmla="*/ 320 h 1508"/>
                <a:gd name="T80" fmla="*/ 443 w 1508"/>
                <a:gd name="T81" fmla="*/ 193 h 1508"/>
                <a:gd name="T82" fmla="*/ 624 w 1508"/>
                <a:gd name="T83" fmla="*/ 226 h 1508"/>
                <a:gd name="T84" fmla="*/ 865 w 1508"/>
                <a:gd name="T85" fmla="*/ 226 h 1508"/>
                <a:gd name="T86" fmla="*/ 1046 w 1508"/>
                <a:gd name="T87" fmla="*/ 188 h 1508"/>
                <a:gd name="T88" fmla="*/ 1195 w 1508"/>
                <a:gd name="T89" fmla="*/ 474 h 1508"/>
                <a:gd name="T90" fmla="*/ 1321 w 1508"/>
                <a:gd name="T91" fmla="*/ 468 h 1508"/>
                <a:gd name="T92" fmla="*/ 1283 w 1508"/>
                <a:gd name="T93" fmla="*/ 650 h 1508"/>
                <a:gd name="T94" fmla="*/ 1283 w 1508"/>
                <a:gd name="T95" fmla="*/ 892 h 1508"/>
                <a:gd name="T96" fmla="*/ 1321 w 1508"/>
                <a:gd name="T97" fmla="*/ 1073 h 1508"/>
                <a:gd name="T98" fmla="*/ 1321 w 1508"/>
                <a:gd name="T99" fmla="*/ 1073 h 1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08" h="1508">
                  <a:moveTo>
                    <a:pt x="1486" y="897"/>
                  </a:moveTo>
                  <a:cubicBezTo>
                    <a:pt x="1376" y="798"/>
                    <a:pt x="1376" y="798"/>
                    <a:pt x="1376" y="798"/>
                  </a:cubicBezTo>
                  <a:cubicBezTo>
                    <a:pt x="1370" y="793"/>
                    <a:pt x="1370" y="793"/>
                    <a:pt x="1370" y="793"/>
                  </a:cubicBezTo>
                  <a:cubicBezTo>
                    <a:pt x="1353" y="769"/>
                    <a:pt x="1355" y="737"/>
                    <a:pt x="1376" y="716"/>
                  </a:cubicBezTo>
                  <a:cubicBezTo>
                    <a:pt x="1486" y="617"/>
                    <a:pt x="1486" y="617"/>
                    <a:pt x="1486" y="617"/>
                  </a:cubicBezTo>
                  <a:cubicBezTo>
                    <a:pt x="1502" y="600"/>
                    <a:pt x="1508" y="584"/>
                    <a:pt x="1502" y="562"/>
                  </a:cubicBezTo>
                  <a:cubicBezTo>
                    <a:pt x="1486" y="492"/>
                    <a:pt x="1458" y="424"/>
                    <a:pt x="1420" y="364"/>
                  </a:cubicBezTo>
                  <a:cubicBezTo>
                    <a:pt x="1409" y="347"/>
                    <a:pt x="1392" y="336"/>
                    <a:pt x="1370" y="336"/>
                  </a:cubicBezTo>
                  <a:cubicBezTo>
                    <a:pt x="1228" y="342"/>
                    <a:pt x="1228" y="342"/>
                    <a:pt x="1228" y="342"/>
                  </a:cubicBezTo>
                  <a:cubicBezTo>
                    <a:pt x="1223" y="342"/>
                    <a:pt x="1223" y="342"/>
                    <a:pt x="1223" y="342"/>
                  </a:cubicBezTo>
                  <a:cubicBezTo>
                    <a:pt x="1195" y="336"/>
                    <a:pt x="1173" y="314"/>
                    <a:pt x="1173" y="281"/>
                  </a:cubicBezTo>
                  <a:cubicBezTo>
                    <a:pt x="1178" y="138"/>
                    <a:pt x="1178" y="138"/>
                    <a:pt x="1178" y="138"/>
                  </a:cubicBezTo>
                  <a:cubicBezTo>
                    <a:pt x="1178" y="116"/>
                    <a:pt x="1167" y="99"/>
                    <a:pt x="1151" y="88"/>
                  </a:cubicBezTo>
                  <a:cubicBezTo>
                    <a:pt x="1091" y="50"/>
                    <a:pt x="1024" y="22"/>
                    <a:pt x="954" y="6"/>
                  </a:cubicBezTo>
                  <a:cubicBezTo>
                    <a:pt x="932" y="0"/>
                    <a:pt x="910" y="6"/>
                    <a:pt x="899" y="22"/>
                  </a:cubicBezTo>
                  <a:cubicBezTo>
                    <a:pt x="800" y="132"/>
                    <a:pt x="800" y="132"/>
                    <a:pt x="800" y="132"/>
                  </a:cubicBezTo>
                  <a:cubicBezTo>
                    <a:pt x="795" y="138"/>
                    <a:pt x="795" y="138"/>
                    <a:pt x="795" y="138"/>
                  </a:cubicBezTo>
                  <a:cubicBezTo>
                    <a:pt x="773" y="154"/>
                    <a:pt x="740" y="154"/>
                    <a:pt x="718" y="132"/>
                  </a:cubicBezTo>
                  <a:cubicBezTo>
                    <a:pt x="619" y="22"/>
                    <a:pt x="619" y="22"/>
                    <a:pt x="619" y="22"/>
                  </a:cubicBezTo>
                  <a:cubicBezTo>
                    <a:pt x="603" y="6"/>
                    <a:pt x="586" y="0"/>
                    <a:pt x="564" y="6"/>
                  </a:cubicBezTo>
                  <a:cubicBezTo>
                    <a:pt x="515" y="22"/>
                    <a:pt x="449" y="44"/>
                    <a:pt x="367" y="88"/>
                  </a:cubicBezTo>
                  <a:cubicBezTo>
                    <a:pt x="345" y="94"/>
                    <a:pt x="334" y="116"/>
                    <a:pt x="334" y="138"/>
                  </a:cubicBezTo>
                  <a:cubicBezTo>
                    <a:pt x="339" y="281"/>
                    <a:pt x="339" y="281"/>
                    <a:pt x="339" y="281"/>
                  </a:cubicBezTo>
                  <a:cubicBezTo>
                    <a:pt x="339" y="286"/>
                    <a:pt x="339" y="286"/>
                    <a:pt x="339" y="286"/>
                  </a:cubicBezTo>
                  <a:cubicBezTo>
                    <a:pt x="334" y="314"/>
                    <a:pt x="312" y="336"/>
                    <a:pt x="279" y="336"/>
                  </a:cubicBezTo>
                  <a:cubicBezTo>
                    <a:pt x="137" y="330"/>
                    <a:pt x="137" y="330"/>
                    <a:pt x="137" y="330"/>
                  </a:cubicBezTo>
                  <a:cubicBezTo>
                    <a:pt x="115" y="330"/>
                    <a:pt x="98" y="342"/>
                    <a:pt x="87" y="358"/>
                  </a:cubicBezTo>
                  <a:cubicBezTo>
                    <a:pt x="49" y="419"/>
                    <a:pt x="21" y="486"/>
                    <a:pt x="5" y="556"/>
                  </a:cubicBezTo>
                  <a:cubicBezTo>
                    <a:pt x="0" y="578"/>
                    <a:pt x="5" y="600"/>
                    <a:pt x="21" y="611"/>
                  </a:cubicBezTo>
                  <a:cubicBezTo>
                    <a:pt x="131" y="710"/>
                    <a:pt x="131" y="710"/>
                    <a:pt x="131" y="710"/>
                  </a:cubicBezTo>
                  <a:cubicBezTo>
                    <a:pt x="137" y="715"/>
                    <a:pt x="137" y="715"/>
                    <a:pt x="137" y="715"/>
                  </a:cubicBezTo>
                  <a:cubicBezTo>
                    <a:pt x="153" y="737"/>
                    <a:pt x="153" y="770"/>
                    <a:pt x="131" y="792"/>
                  </a:cubicBezTo>
                  <a:cubicBezTo>
                    <a:pt x="21" y="891"/>
                    <a:pt x="21" y="891"/>
                    <a:pt x="21" y="891"/>
                  </a:cubicBezTo>
                  <a:cubicBezTo>
                    <a:pt x="5" y="908"/>
                    <a:pt x="0" y="924"/>
                    <a:pt x="5" y="946"/>
                  </a:cubicBezTo>
                  <a:cubicBezTo>
                    <a:pt x="21" y="1016"/>
                    <a:pt x="49" y="1084"/>
                    <a:pt x="87" y="1144"/>
                  </a:cubicBezTo>
                  <a:cubicBezTo>
                    <a:pt x="98" y="1161"/>
                    <a:pt x="115" y="1172"/>
                    <a:pt x="137" y="1172"/>
                  </a:cubicBezTo>
                  <a:cubicBezTo>
                    <a:pt x="279" y="1167"/>
                    <a:pt x="279" y="1167"/>
                    <a:pt x="279" y="1167"/>
                  </a:cubicBezTo>
                  <a:cubicBezTo>
                    <a:pt x="285" y="1167"/>
                    <a:pt x="285" y="1167"/>
                    <a:pt x="285" y="1167"/>
                  </a:cubicBezTo>
                  <a:cubicBezTo>
                    <a:pt x="312" y="1172"/>
                    <a:pt x="334" y="1194"/>
                    <a:pt x="334" y="1227"/>
                  </a:cubicBezTo>
                  <a:cubicBezTo>
                    <a:pt x="329" y="1370"/>
                    <a:pt x="329" y="1370"/>
                    <a:pt x="329" y="1370"/>
                  </a:cubicBezTo>
                  <a:cubicBezTo>
                    <a:pt x="329" y="1392"/>
                    <a:pt x="340" y="1414"/>
                    <a:pt x="362" y="1420"/>
                  </a:cubicBezTo>
                  <a:cubicBezTo>
                    <a:pt x="422" y="1459"/>
                    <a:pt x="489" y="1486"/>
                    <a:pt x="559" y="1502"/>
                  </a:cubicBezTo>
                  <a:cubicBezTo>
                    <a:pt x="581" y="1508"/>
                    <a:pt x="603" y="1502"/>
                    <a:pt x="614" y="1486"/>
                  </a:cubicBezTo>
                  <a:cubicBezTo>
                    <a:pt x="713" y="1376"/>
                    <a:pt x="713" y="1376"/>
                    <a:pt x="713" y="1376"/>
                  </a:cubicBezTo>
                  <a:cubicBezTo>
                    <a:pt x="718" y="1370"/>
                    <a:pt x="718" y="1370"/>
                    <a:pt x="718" y="1370"/>
                  </a:cubicBezTo>
                  <a:cubicBezTo>
                    <a:pt x="741" y="1353"/>
                    <a:pt x="774" y="1355"/>
                    <a:pt x="795" y="1376"/>
                  </a:cubicBezTo>
                  <a:cubicBezTo>
                    <a:pt x="893" y="1486"/>
                    <a:pt x="893" y="1486"/>
                    <a:pt x="893" y="1486"/>
                  </a:cubicBezTo>
                  <a:cubicBezTo>
                    <a:pt x="910" y="1502"/>
                    <a:pt x="926" y="1508"/>
                    <a:pt x="948" y="1502"/>
                  </a:cubicBezTo>
                  <a:cubicBezTo>
                    <a:pt x="1019" y="1486"/>
                    <a:pt x="1085" y="1459"/>
                    <a:pt x="1146" y="1420"/>
                  </a:cubicBezTo>
                  <a:cubicBezTo>
                    <a:pt x="1162" y="1409"/>
                    <a:pt x="1173" y="1392"/>
                    <a:pt x="1173" y="1370"/>
                  </a:cubicBezTo>
                  <a:cubicBezTo>
                    <a:pt x="1168" y="1227"/>
                    <a:pt x="1168" y="1227"/>
                    <a:pt x="1168" y="1227"/>
                  </a:cubicBezTo>
                  <a:cubicBezTo>
                    <a:pt x="1168" y="1222"/>
                    <a:pt x="1168" y="1222"/>
                    <a:pt x="1168" y="1222"/>
                  </a:cubicBezTo>
                  <a:cubicBezTo>
                    <a:pt x="1173" y="1194"/>
                    <a:pt x="1195" y="1172"/>
                    <a:pt x="1228" y="1172"/>
                  </a:cubicBezTo>
                  <a:cubicBezTo>
                    <a:pt x="1371" y="1178"/>
                    <a:pt x="1371" y="1178"/>
                    <a:pt x="1371" y="1178"/>
                  </a:cubicBezTo>
                  <a:cubicBezTo>
                    <a:pt x="1393" y="1178"/>
                    <a:pt x="1409" y="1167"/>
                    <a:pt x="1420" y="1150"/>
                  </a:cubicBezTo>
                  <a:cubicBezTo>
                    <a:pt x="1459" y="1089"/>
                    <a:pt x="1487" y="1022"/>
                    <a:pt x="1502" y="952"/>
                  </a:cubicBezTo>
                  <a:cubicBezTo>
                    <a:pt x="1508" y="930"/>
                    <a:pt x="1502" y="908"/>
                    <a:pt x="1486" y="897"/>
                  </a:cubicBezTo>
                  <a:close/>
                  <a:moveTo>
                    <a:pt x="1321" y="1073"/>
                  </a:moveTo>
                  <a:cubicBezTo>
                    <a:pt x="1211" y="1068"/>
                    <a:pt x="1211" y="1068"/>
                    <a:pt x="1211" y="1068"/>
                  </a:cubicBezTo>
                  <a:cubicBezTo>
                    <a:pt x="1118" y="1063"/>
                    <a:pt x="1041" y="1129"/>
                    <a:pt x="1036" y="1222"/>
                  </a:cubicBezTo>
                  <a:cubicBezTo>
                    <a:pt x="1036" y="1239"/>
                    <a:pt x="1036" y="1239"/>
                    <a:pt x="1036" y="1239"/>
                  </a:cubicBezTo>
                  <a:cubicBezTo>
                    <a:pt x="1041" y="1349"/>
                    <a:pt x="1041" y="1349"/>
                    <a:pt x="1041" y="1349"/>
                  </a:cubicBezTo>
                  <a:cubicBezTo>
                    <a:pt x="1008" y="1365"/>
                    <a:pt x="970" y="1382"/>
                    <a:pt x="931" y="1393"/>
                  </a:cubicBezTo>
                  <a:cubicBezTo>
                    <a:pt x="860" y="1310"/>
                    <a:pt x="860" y="1310"/>
                    <a:pt x="860" y="1310"/>
                  </a:cubicBezTo>
                  <a:cubicBezTo>
                    <a:pt x="800" y="1244"/>
                    <a:pt x="695" y="1239"/>
                    <a:pt x="629" y="1299"/>
                  </a:cubicBezTo>
                  <a:cubicBezTo>
                    <a:pt x="618" y="1310"/>
                    <a:pt x="618" y="1310"/>
                    <a:pt x="618" y="1310"/>
                  </a:cubicBezTo>
                  <a:cubicBezTo>
                    <a:pt x="547" y="1393"/>
                    <a:pt x="547" y="1393"/>
                    <a:pt x="547" y="1393"/>
                  </a:cubicBezTo>
                  <a:cubicBezTo>
                    <a:pt x="509" y="1376"/>
                    <a:pt x="476" y="1365"/>
                    <a:pt x="437" y="1354"/>
                  </a:cubicBezTo>
                  <a:cubicBezTo>
                    <a:pt x="443" y="1244"/>
                    <a:pt x="443" y="1244"/>
                    <a:pt x="443" y="1244"/>
                  </a:cubicBezTo>
                  <a:cubicBezTo>
                    <a:pt x="448" y="1151"/>
                    <a:pt x="382" y="1074"/>
                    <a:pt x="289" y="1068"/>
                  </a:cubicBezTo>
                  <a:cubicBezTo>
                    <a:pt x="272" y="1068"/>
                    <a:pt x="272" y="1068"/>
                    <a:pt x="272" y="1068"/>
                  </a:cubicBezTo>
                  <a:cubicBezTo>
                    <a:pt x="163" y="1074"/>
                    <a:pt x="163" y="1074"/>
                    <a:pt x="163" y="1074"/>
                  </a:cubicBezTo>
                  <a:cubicBezTo>
                    <a:pt x="146" y="1041"/>
                    <a:pt x="130" y="1002"/>
                    <a:pt x="119" y="963"/>
                  </a:cubicBezTo>
                  <a:cubicBezTo>
                    <a:pt x="201" y="892"/>
                    <a:pt x="201" y="892"/>
                    <a:pt x="201" y="892"/>
                  </a:cubicBezTo>
                  <a:cubicBezTo>
                    <a:pt x="267" y="831"/>
                    <a:pt x="272" y="727"/>
                    <a:pt x="212" y="661"/>
                  </a:cubicBezTo>
                  <a:cubicBezTo>
                    <a:pt x="201" y="650"/>
                    <a:pt x="201" y="650"/>
                    <a:pt x="201" y="650"/>
                  </a:cubicBezTo>
                  <a:cubicBezTo>
                    <a:pt x="119" y="579"/>
                    <a:pt x="119" y="579"/>
                    <a:pt x="119" y="579"/>
                  </a:cubicBezTo>
                  <a:cubicBezTo>
                    <a:pt x="130" y="540"/>
                    <a:pt x="146" y="501"/>
                    <a:pt x="163" y="468"/>
                  </a:cubicBezTo>
                  <a:cubicBezTo>
                    <a:pt x="272" y="474"/>
                    <a:pt x="272" y="474"/>
                    <a:pt x="272" y="474"/>
                  </a:cubicBezTo>
                  <a:cubicBezTo>
                    <a:pt x="366" y="479"/>
                    <a:pt x="443" y="413"/>
                    <a:pt x="448" y="320"/>
                  </a:cubicBezTo>
                  <a:cubicBezTo>
                    <a:pt x="448" y="303"/>
                    <a:pt x="448" y="303"/>
                    <a:pt x="448" y="303"/>
                  </a:cubicBezTo>
                  <a:cubicBezTo>
                    <a:pt x="443" y="193"/>
                    <a:pt x="443" y="193"/>
                    <a:pt x="443" y="193"/>
                  </a:cubicBezTo>
                  <a:cubicBezTo>
                    <a:pt x="486" y="171"/>
                    <a:pt x="525" y="155"/>
                    <a:pt x="552" y="143"/>
                  </a:cubicBezTo>
                  <a:cubicBezTo>
                    <a:pt x="624" y="226"/>
                    <a:pt x="624" y="226"/>
                    <a:pt x="624" y="226"/>
                  </a:cubicBezTo>
                  <a:cubicBezTo>
                    <a:pt x="684" y="292"/>
                    <a:pt x="788" y="297"/>
                    <a:pt x="854" y="237"/>
                  </a:cubicBezTo>
                  <a:cubicBezTo>
                    <a:pt x="865" y="226"/>
                    <a:pt x="865" y="226"/>
                    <a:pt x="865" y="226"/>
                  </a:cubicBezTo>
                  <a:cubicBezTo>
                    <a:pt x="937" y="143"/>
                    <a:pt x="937" y="143"/>
                    <a:pt x="937" y="143"/>
                  </a:cubicBezTo>
                  <a:cubicBezTo>
                    <a:pt x="975" y="155"/>
                    <a:pt x="1013" y="171"/>
                    <a:pt x="1046" y="188"/>
                  </a:cubicBezTo>
                  <a:cubicBezTo>
                    <a:pt x="1041" y="298"/>
                    <a:pt x="1041" y="298"/>
                    <a:pt x="1041" y="298"/>
                  </a:cubicBezTo>
                  <a:cubicBezTo>
                    <a:pt x="1036" y="391"/>
                    <a:pt x="1101" y="468"/>
                    <a:pt x="1195" y="474"/>
                  </a:cubicBezTo>
                  <a:cubicBezTo>
                    <a:pt x="1211" y="474"/>
                    <a:pt x="1211" y="474"/>
                    <a:pt x="1211" y="474"/>
                  </a:cubicBezTo>
                  <a:cubicBezTo>
                    <a:pt x="1321" y="468"/>
                    <a:pt x="1321" y="468"/>
                    <a:pt x="1321" y="468"/>
                  </a:cubicBezTo>
                  <a:cubicBezTo>
                    <a:pt x="1337" y="501"/>
                    <a:pt x="1354" y="540"/>
                    <a:pt x="1365" y="579"/>
                  </a:cubicBezTo>
                  <a:cubicBezTo>
                    <a:pt x="1283" y="650"/>
                    <a:pt x="1283" y="650"/>
                    <a:pt x="1283" y="650"/>
                  </a:cubicBezTo>
                  <a:cubicBezTo>
                    <a:pt x="1217" y="711"/>
                    <a:pt x="1211" y="815"/>
                    <a:pt x="1272" y="881"/>
                  </a:cubicBezTo>
                  <a:cubicBezTo>
                    <a:pt x="1283" y="892"/>
                    <a:pt x="1283" y="892"/>
                    <a:pt x="1283" y="892"/>
                  </a:cubicBezTo>
                  <a:cubicBezTo>
                    <a:pt x="1365" y="964"/>
                    <a:pt x="1365" y="964"/>
                    <a:pt x="1365" y="964"/>
                  </a:cubicBezTo>
                  <a:cubicBezTo>
                    <a:pt x="1354" y="1002"/>
                    <a:pt x="1337" y="1040"/>
                    <a:pt x="1321" y="1073"/>
                  </a:cubicBezTo>
                  <a:close/>
                  <a:moveTo>
                    <a:pt x="1321" y="1073"/>
                  </a:moveTo>
                  <a:cubicBezTo>
                    <a:pt x="1321" y="1073"/>
                    <a:pt x="1321" y="1073"/>
                    <a:pt x="1321" y="107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Freeform 11"/>
            <p:cNvSpPr>
              <a:spLocks noEditPoints="1"/>
            </p:cNvSpPr>
            <p:nvPr/>
          </p:nvSpPr>
          <p:spPr bwMode="auto">
            <a:xfrm>
              <a:off x="1192213" y="2228850"/>
              <a:ext cx="161925" cy="163513"/>
            </a:xfrm>
            <a:custGeom>
              <a:avLst/>
              <a:gdLst>
                <a:gd name="T0" fmla="*/ 329 w 658"/>
                <a:gd name="T1" fmla="*/ 0 h 661"/>
                <a:gd name="T2" fmla="*/ 0 w 658"/>
                <a:gd name="T3" fmla="*/ 331 h 661"/>
                <a:gd name="T4" fmla="*/ 329 w 658"/>
                <a:gd name="T5" fmla="*/ 661 h 661"/>
                <a:gd name="T6" fmla="*/ 658 w 658"/>
                <a:gd name="T7" fmla="*/ 331 h 661"/>
                <a:gd name="T8" fmla="*/ 329 w 658"/>
                <a:gd name="T9" fmla="*/ 0 h 661"/>
                <a:gd name="T10" fmla="*/ 329 w 658"/>
                <a:gd name="T11" fmla="*/ 551 h 661"/>
                <a:gd name="T12" fmla="*/ 110 w 658"/>
                <a:gd name="T13" fmla="*/ 331 h 661"/>
                <a:gd name="T14" fmla="*/ 329 w 658"/>
                <a:gd name="T15" fmla="*/ 111 h 661"/>
                <a:gd name="T16" fmla="*/ 549 w 658"/>
                <a:gd name="T17" fmla="*/ 331 h 661"/>
                <a:gd name="T18" fmla="*/ 329 w 658"/>
                <a:gd name="T19" fmla="*/ 551 h 661"/>
                <a:gd name="T20" fmla="*/ 329 w 658"/>
                <a:gd name="T21" fmla="*/ 551 h 661"/>
                <a:gd name="T22" fmla="*/ 329 w 658"/>
                <a:gd name="T23" fmla="*/ 551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58" h="661">
                  <a:moveTo>
                    <a:pt x="329" y="0"/>
                  </a:moveTo>
                  <a:cubicBezTo>
                    <a:pt x="148" y="0"/>
                    <a:pt x="0" y="149"/>
                    <a:pt x="0" y="331"/>
                  </a:cubicBezTo>
                  <a:cubicBezTo>
                    <a:pt x="0" y="512"/>
                    <a:pt x="148" y="661"/>
                    <a:pt x="329" y="661"/>
                  </a:cubicBezTo>
                  <a:cubicBezTo>
                    <a:pt x="510" y="661"/>
                    <a:pt x="658" y="513"/>
                    <a:pt x="658" y="331"/>
                  </a:cubicBezTo>
                  <a:cubicBezTo>
                    <a:pt x="658" y="149"/>
                    <a:pt x="510" y="0"/>
                    <a:pt x="329" y="0"/>
                  </a:cubicBezTo>
                  <a:close/>
                  <a:moveTo>
                    <a:pt x="329" y="551"/>
                  </a:moveTo>
                  <a:cubicBezTo>
                    <a:pt x="209" y="551"/>
                    <a:pt x="110" y="452"/>
                    <a:pt x="110" y="331"/>
                  </a:cubicBezTo>
                  <a:cubicBezTo>
                    <a:pt x="110" y="210"/>
                    <a:pt x="209" y="111"/>
                    <a:pt x="329" y="111"/>
                  </a:cubicBezTo>
                  <a:cubicBezTo>
                    <a:pt x="450" y="111"/>
                    <a:pt x="549" y="210"/>
                    <a:pt x="549" y="331"/>
                  </a:cubicBezTo>
                  <a:cubicBezTo>
                    <a:pt x="549" y="452"/>
                    <a:pt x="450" y="551"/>
                    <a:pt x="329" y="551"/>
                  </a:cubicBezTo>
                  <a:close/>
                  <a:moveTo>
                    <a:pt x="329" y="551"/>
                  </a:moveTo>
                  <a:cubicBezTo>
                    <a:pt x="329" y="551"/>
                    <a:pt x="329" y="551"/>
                    <a:pt x="329" y="55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Freeform 12"/>
            <p:cNvSpPr>
              <a:spLocks noEditPoints="1"/>
            </p:cNvSpPr>
            <p:nvPr/>
          </p:nvSpPr>
          <p:spPr bwMode="auto">
            <a:xfrm>
              <a:off x="658813" y="2124075"/>
              <a:ext cx="800100" cy="801688"/>
            </a:xfrm>
            <a:custGeom>
              <a:avLst/>
              <a:gdLst>
                <a:gd name="T0" fmla="*/ 1186 w 3246"/>
                <a:gd name="T1" fmla="*/ 1498 h 3246"/>
                <a:gd name="T2" fmla="*/ 312 w 3246"/>
                <a:gd name="T3" fmla="*/ 1498 h 3246"/>
                <a:gd name="T4" fmla="*/ 0 w 3246"/>
                <a:gd name="T5" fmla="*/ 1186 h 3246"/>
                <a:gd name="T6" fmla="*/ 0 w 3246"/>
                <a:gd name="T7" fmla="*/ 312 h 3246"/>
                <a:gd name="T8" fmla="*/ 312 w 3246"/>
                <a:gd name="T9" fmla="*/ 0 h 3246"/>
                <a:gd name="T10" fmla="*/ 1186 w 3246"/>
                <a:gd name="T11" fmla="*/ 0 h 3246"/>
                <a:gd name="T12" fmla="*/ 1498 w 3246"/>
                <a:gd name="T13" fmla="*/ 312 h 3246"/>
                <a:gd name="T14" fmla="*/ 1498 w 3246"/>
                <a:gd name="T15" fmla="*/ 1186 h 3246"/>
                <a:gd name="T16" fmla="*/ 1186 w 3246"/>
                <a:gd name="T17" fmla="*/ 1498 h 3246"/>
                <a:gd name="T18" fmla="*/ 312 w 3246"/>
                <a:gd name="T19" fmla="*/ 125 h 3246"/>
                <a:gd name="T20" fmla="*/ 125 w 3246"/>
                <a:gd name="T21" fmla="*/ 312 h 3246"/>
                <a:gd name="T22" fmla="*/ 125 w 3246"/>
                <a:gd name="T23" fmla="*/ 1186 h 3246"/>
                <a:gd name="T24" fmla="*/ 312 w 3246"/>
                <a:gd name="T25" fmla="*/ 1373 h 3246"/>
                <a:gd name="T26" fmla="*/ 1186 w 3246"/>
                <a:gd name="T27" fmla="*/ 1373 h 3246"/>
                <a:gd name="T28" fmla="*/ 1373 w 3246"/>
                <a:gd name="T29" fmla="*/ 1186 h 3246"/>
                <a:gd name="T30" fmla="*/ 1373 w 3246"/>
                <a:gd name="T31" fmla="*/ 312 h 3246"/>
                <a:gd name="T32" fmla="*/ 1186 w 3246"/>
                <a:gd name="T33" fmla="*/ 125 h 3246"/>
                <a:gd name="T34" fmla="*/ 312 w 3246"/>
                <a:gd name="T35" fmla="*/ 125 h 3246"/>
                <a:gd name="T36" fmla="*/ 2934 w 3246"/>
                <a:gd name="T37" fmla="*/ 3246 h 3246"/>
                <a:gd name="T38" fmla="*/ 2060 w 3246"/>
                <a:gd name="T39" fmla="*/ 3246 h 3246"/>
                <a:gd name="T40" fmla="*/ 1748 w 3246"/>
                <a:gd name="T41" fmla="*/ 2934 h 3246"/>
                <a:gd name="T42" fmla="*/ 1748 w 3246"/>
                <a:gd name="T43" fmla="*/ 2060 h 3246"/>
                <a:gd name="T44" fmla="*/ 2060 w 3246"/>
                <a:gd name="T45" fmla="*/ 1748 h 3246"/>
                <a:gd name="T46" fmla="*/ 2809 w 3246"/>
                <a:gd name="T47" fmla="*/ 1748 h 3246"/>
                <a:gd name="T48" fmla="*/ 2872 w 3246"/>
                <a:gd name="T49" fmla="*/ 1810 h 3246"/>
                <a:gd name="T50" fmla="*/ 2809 w 3246"/>
                <a:gd name="T51" fmla="*/ 1873 h 3246"/>
                <a:gd name="T52" fmla="*/ 2060 w 3246"/>
                <a:gd name="T53" fmla="*/ 1873 h 3246"/>
                <a:gd name="T54" fmla="*/ 1873 w 3246"/>
                <a:gd name="T55" fmla="*/ 2060 h 3246"/>
                <a:gd name="T56" fmla="*/ 1873 w 3246"/>
                <a:gd name="T57" fmla="*/ 2934 h 3246"/>
                <a:gd name="T58" fmla="*/ 2060 w 3246"/>
                <a:gd name="T59" fmla="*/ 3121 h 3246"/>
                <a:gd name="T60" fmla="*/ 2934 w 3246"/>
                <a:gd name="T61" fmla="*/ 3121 h 3246"/>
                <a:gd name="T62" fmla="*/ 3121 w 3246"/>
                <a:gd name="T63" fmla="*/ 2934 h 3246"/>
                <a:gd name="T64" fmla="*/ 3121 w 3246"/>
                <a:gd name="T65" fmla="*/ 2185 h 3246"/>
                <a:gd name="T66" fmla="*/ 3184 w 3246"/>
                <a:gd name="T67" fmla="*/ 2122 h 3246"/>
                <a:gd name="T68" fmla="*/ 3246 w 3246"/>
                <a:gd name="T69" fmla="*/ 2185 h 3246"/>
                <a:gd name="T70" fmla="*/ 3246 w 3246"/>
                <a:gd name="T71" fmla="*/ 2934 h 3246"/>
                <a:gd name="T72" fmla="*/ 2934 w 3246"/>
                <a:gd name="T73" fmla="*/ 3246 h 3246"/>
                <a:gd name="T74" fmla="*/ 1186 w 3246"/>
                <a:gd name="T75" fmla="*/ 1748 h 3246"/>
                <a:gd name="T76" fmla="*/ 312 w 3246"/>
                <a:gd name="T77" fmla="*/ 1748 h 3246"/>
                <a:gd name="T78" fmla="*/ 0 w 3246"/>
                <a:gd name="T79" fmla="*/ 2060 h 3246"/>
                <a:gd name="T80" fmla="*/ 0 w 3246"/>
                <a:gd name="T81" fmla="*/ 2934 h 3246"/>
                <a:gd name="T82" fmla="*/ 312 w 3246"/>
                <a:gd name="T83" fmla="*/ 3246 h 3246"/>
                <a:gd name="T84" fmla="*/ 1186 w 3246"/>
                <a:gd name="T85" fmla="*/ 3246 h 3246"/>
                <a:gd name="T86" fmla="*/ 1498 w 3246"/>
                <a:gd name="T87" fmla="*/ 2934 h 3246"/>
                <a:gd name="T88" fmla="*/ 1498 w 3246"/>
                <a:gd name="T89" fmla="*/ 2060 h 3246"/>
                <a:gd name="T90" fmla="*/ 1186 w 3246"/>
                <a:gd name="T91" fmla="*/ 1748 h 3246"/>
                <a:gd name="T92" fmla="*/ 1373 w 3246"/>
                <a:gd name="T93" fmla="*/ 2934 h 3246"/>
                <a:gd name="T94" fmla="*/ 1186 w 3246"/>
                <a:gd name="T95" fmla="*/ 3121 h 3246"/>
                <a:gd name="T96" fmla="*/ 312 w 3246"/>
                <a:gd name="T97" fmla="*/ 3121 h 3246"/>
                <a:gd name="T98" fmla="*/ 125 w 3246"/>
                <a:gd name="T99" fmla="*/ 2934 h 3246"/>
                <a:gd name="T100" fmla="*/ 125 w 3246"/>
                <a:gd name="T101" fmla="*/ 2060 h 3246"/>
                <a:gd name="T102" fmla="*/ 312 w 3246"/>
                <a:gd name="T103" fmla="*/ 1873 h 3246"/>
                <a:gd name="T104" fmla="*/ 1186 w 3246"/>
                <a:gd name="T105" fmla="*/ 1873 h 3246"/>
                <a:gd name="T106" fmla="*/ 1373 w 3246"/>
                <a:gd name="T107" fmla="*/ 2060 h 3246"/>
                <a:gd name="T108" fmla="*/ 1373 w 3246"/>
                <a:gd name="T109" fmla="*/ 2934 h 3246"/>
                <a:gd name="T110" fmla="*/ 1373 w 3246"/>
                <a:gd name="T111" fmla="*/ 2934 h 3246"/>
                <a:gd name="T112" fmla="*/ 1373 w 3246"/>
                <a:gd name="T113" fmla="*/ 2934 h 3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246" h="3246">
                  <a:moveTo>
                    <a:pt x="1186" y="1498"/>
                  </a:moveTo>
                  <a:cubicBezTo>
                    <a:pt x="312" y="1498"/>
                    <a:pt x="312" y="1498"/>
                    <a:pt x="312" y="1498"/>
                  </a:cubicBezTo>
                  <a:cubicBezTo>
                    <a:pt x="140" y="1498"/>
                    <a:pt x="0" y="1358"/>
                    <a:pt x="0" y="1186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140"/>
                    <a:pt x="140" y="0"/>
                    <a:pt x="312" y="0"/>
                  </a:cubicBezTo>
                  <a:cubicBezTo>
                    <a:pt x="1186" y="0"/>
                    <a:pt x="1186" y="0"/>
                    <a:pt x="1186" y="0"/>
                  </a:cubicBezTo>
                  <a:cubicBezTo>
                    <a:pt x="1358" y="0"/>
                    <a:pt x="1498" y="139"/>
                    <a:pt x="1498" y="312"/>
                  </a:cubicBezTo>
                  <a:cubicBezTo>
                    <a:pt x="1498" y="1186"/>
                    <a:pt x="1498" y="1186"/>
                    <a:pt x="1498" y="1186"/>
                  </a:cubicBezTo>
                  <a:cubicBezTo>
                    <a:pt x="1498" y="1358"/>
                    <a:pt x="1358" y="1498"/>
                    <a:pt x="1186" y="1498"/>
                  </a:cubicBezTo>
                  <a:close/>
                  <a:moveTo>
                    <a:pt x="312" y="125"/>
                  </a:moveTo>
                  <a:cubicBezTo>
                    <a:pt x="208" y="125"/>
                    <a:pt x="125" y="208"/>
                    <a:pt x="125" y="312"/>
                  </a:cubicBezTo>
                  <a:cubicBezTo>
                    <a:pt x="125" y="1186"/>
                    <a:pt x="125" y="1186"/>
                    <a:pt x="125" y="1186"/>
                  </a:cubicBezTo>
                  <a:cubicBezTo>
                    <a:pt x="125" y="1289"/>
                    <a:pt x="208" y="1373"/>
                    <a:pt x="312" y="1373"/>
                  </a:cubicBezTo>
                  <a:cubicBezTo>
                    <a:pt x="1186" y="1373"/>
                    <a:pt x="1186" y="1373"/>
                    <a:pt x="1186" y="1373"/>
                  </a:cubicBezTo>
                  <a:cubicBezTo>
                    <a:pt x="1289" y="1373"/>
                    <a:pt x="1373" y="1289"/>
                    <a:pt x="1373" y="1186"/>
                  </a:cubicBezTo>
                  <a:cubicBezTo>
                    <a:pt x="1373" y="312"/>
                    <a:pt x="1373" y="312"/>
                    <a:pt x="1373" y="312"/>
                  </a:cubicBezTo>
                  <a:cubicBezTo>
                    <a:pt x="1373" y="208"/>
                    <a:pt x="1289" y="125"/>
                    <a:pt x="1186" y="125"/>
                  </a:cubicBezTo>
                  <a:lnTo>
                    <a:pt x="312" y="125"/>
                  </a:lnTo>
                  <a:close/>
                  <a:moveTo>
                    <a:pt x="2934" y="3246"/>
                  </a:moveTo>
                  <a:cubicBezTo>
                    <a:pt x="2060" y="3246"/>
                    <a:pt x="2060" y="3246"/>
                    <a:pt x="2060" y="3246"/>
                  </a:cubicBezTo>
                  <a:cubicBezTo>
                    <a:pt x="1888" y="3246"/>
                    <a:pt x="1748" y="3106"/>
                    <a:pt x="1748" y="2934"/>
                  </a:cubicBezTo>
                  <a:cubicBezTo>
                    <a:pt x="1748" y="2060"/>
                    <a:pt x="1748" y="2060"/>
                    <a:pt x="1748" y="2060"/>
                  </a:cubicBezTo>
                  <a:cubicBezTo>
                    <a:pt x="1748" y="1888"/>
                    <a:pt x="1888" y="1748"/>
                    <a:pt x="2060" y="1748"/>
                  </a:cubicBezTo>
                  <a:cubicBezTo>
                    <a:pt x="2809" y="1748"/>
                    <a:pt x="2809" y="1748"/>
                    <a:pt x="2809" y="1748"/>
                  </a:cubicBezTo>
                  <a:cubicBezTo>
                    <a:pt x="2843" y="1748"/>
                    <a:pt x="2872" y="1776"/>
                    <a:pt x="2872" y="1810"/>
                  </a:cubicBezTo>
                  <a:cubicBezTo>
                    <a:pt x="2872" y="1845"/>
                    <a:pt x="2843" y="1873"/>
                    <a:pt x="2809" y="1873"/>
                  </a:cubicBezTo>
                  <a:cubicBezTo>
                    <a:pt x="2060" y="1873"/>
                    <a:pt x="2060" y="1873"/>
                    <a:pt x="2060" y="1873"/>
                  </a:cubicBezTo>
                  <a:cubicBezTo>
                    <a:pt x="1957" y="1873"/>
                    <a:pt x="1873" y="1957"/>
                    <a:pt x="1873" y="2060"/>
                  </a:cubicBezTo>
                  <a:cubicBezTo>
                    <a:pt x="1873" y="2934"/>
                    <a:pt x="1873" y="2934"/>
                    <a:pt x="1873" y="2934"/>
                  </a:cubicBezTo>
                  <a:cubicBezTo>
                    <a:pt x="1873" y="3037"/>
                    <a:pt x="1957" y="3121"/>
                    <a:pt x="2060" y="3121"/>
                  </a:cubicBezTo>
                  <a:cubicBezTo>
                    <a:pt x="2934" y="3121"/>
                    <a:pt x="2934" y="3121"/>
                    <a:pt x="2934" y="3121"/>
                  </a:cubicBezTo>
                  <a:cubicBezTo>
                    <a:pt x="3037" y="3121"/>
                    <a:pt x="3121" y="3037"/>
                    <a:pt x="3121" y="2934"/>
                  </a:cubicBezTo>
                  <a:cubicBezTo>
                    <a:pt x="3121" y="2185"/>
                    <a:pt x="3121" y="2185"/>
                    <a:pt x="3121" y="2185"/>
                  </a:cubicBezTo>
                  <a:cubicBezTo>
                    <a:pt x="3121" y="2150"/>
                    <a:pt x="3149" y="2122"/>
                    <a:pt x="3184" y="2122"/>
                  </a:cubicBezTo>
                  <a:cubicBezTo>
                    <a:pt x="3218" y="2122"/>
                    <a:pt x="3246" y="2150"/>
                    <a:pt x="3246" y="2185"/>
                  </a:cubicBezTo>
                  <a:cubicBezTo>
                    <a:pt x="3246" y="2934"/>
                    <a:pt x="3246" y="2934"/>
                    <a:pt x="3246" y="2934"/>
                  </a:cubicBezTo>
                  <a:cubicBezTo>
                    <a:pt x="3246" y="3106"/>
                    <a:pt x="3106" y="3246"/>
                    <a:pt x="2934" y="3246"/>
                  </a:cubicBezTo>
                  <a:close/>
                  <a:moveTo>
                    <a:pt x="1186" y="1748"/>
                  </a:moveTo>
                  <a:cubicBezTo>
                    <a:pt x="312" y="1748"/>
                    <a:pt x="312" y="1748"/>
                    <a:pt x="312" y="1748"/>
                  </a:cubicBezTo>
                  <a:cubicBezTo>
                    <a:pt x="140" y="1748"/>
                    <a:pt x="0" y="1888"/>
                    <a:pt x="0" y="2060"/>
                  </a:cubicBezTo>
                  <a:cubicBezTo>
                    <a:pt x="0" y="2934"/>
                    <a:pt x="0" y="2934"/>
                    <a:pt x="0" y="2934"/>
                  </a:cubicBezTo>
                  <a:cubicBezTo>
                    <a:pt x="0" y="3106"/>
                    <a:pt x="139" y="3246"/>
                    <a:pt x="312" y="3246"/>
                  </a:cubicBezTo>
                  <a:cubicBezTo>
                    <a:pt x="1186" y="3246"/>
                    <a:pt x="1186" y="3246"/>
                    <a:pt x="1186" y="3246"/>
                  </a:cubicBezTo>
                  <a:cubicBezTo>
                    <a:pt x="1358" y="3246"/>
                    <a:pt x="1498" y="3106"/>
                    <a:pt x="1498" y="2934"/>
                  </a:cubicBezTo>
                  <a:cubicBezTo>
                    <a:pt x="1498" y="2060"/>
                    <a:pt x="1498" y="2060"/>
                    <a:pt x="1498" y="2060"/>
                  </a:cubicBezTo>
                  <a:cubicBezTo>
                    <a:pt x="1498" y="1888"/>
                    <a:pt x="1358" y="1748"/>
                    <a:pt x="1186" y="1748"/>
                  </a:cubicBezTo>
                  <a:close/>
                  <a:moveTo>
                    <a:pt x="1373" y="2934"/>
                  </a:moveTo>
                  <a:cubicBezTo>
                    <a:pt x="1373" y="3037"/>
                    <a:pt x="1289" y="3121"/>
                    <a:pt x="1186" y="3121"/>
                  </a:cubicBezTo>
                  <a:cubicBezTo>
                    <a:pt x="312" y="3121"/>
                    <a:pt x="312" y="3121"/>
                    <a:pt x="312" y="3121"/>
                  </a:cubicBezTo>
                  <a:cubicBezTo>
                    <a:pt x="208" y="3121"/>
                    <a:pt x="125" y="3037"/>
                    <a:pt x="125" y="2934"/>
                  </a:cubicBezTo>
                  <a:cubicBezTo>
                    <a:pt x="125" y="2060"/>
                    <a:pt x="125" y="2060"/>
                    <a:pt x="125" y="2060"/>
                  </a:cubicBezTo>
                  <a:cubicBezTo>
                    <a:pt x="125" y="1957"/>
                    <a:pt x="208" y="1873"/>
                    <a:pt x="312" y="1873"/>
                  </a:cubicBezTo>
                  <a:cubicBezTo>
                    <a:pt x="1186" y="1873"/>
                    <a:pt x="1186" y="1873"/>
                    <a:pt x="1186" y="1873"/>
                  </a:cubicBezTo>
                  <a:cubicBezTo>
                    <a:pt x="1289" y="1873"/>
                    <a:pt x="1373" y="1957"/>
                    <a:pt x="1373" y="2060"/>
                  </a:cubicBezTo>
                  <a:lnTo>
                    <a:pt x="1373" y="2934"/>
                  </a:lnTo>
                  <a:close/>
                  <a:moveTo>
                    <a:pt x="1373" y="2934"/>
                  </a:moveTo>
                  <a:cubicBezTo>
                    <a:pt x="1373" y="2934"/>
                    <a:pt x="1373" y="2934"/>
                    <a:pt x="1373" y="293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cxnSp>
        <p:nvCxnSpPr>
          <p:cNvPr id="22" name="直接连接符 21"/>
          <p:cNvCxnSpPr/>
          <p:nvPr/>
        </p:nvCxnSpPr>
        <p:spPr>
          <a:xfrm>
            <a:off x="658813" y="3056098"/>
            <a:ext cx="173005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564515" y="3089275"/>
            <a:ext cx="305752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spc="600" dirty="0">
                <a:solidFill>
                  <a:schemeClr val="bg1"/>
                </a:solidFill>
                <a:cs typeface="+mn-ea"/>
                <a:sym typeface="+mn-lt"/>
              </a:rPr>
              <a:t>选材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355318C-1C7A-4001-AE05-52E25A666600}"/>
              </a:ext>
            </a:extLst>
          </p:cNvPr>
          <p:cNvSpPr txBox="1"/>
          <p:nvPr/>
        </p:nvSpPr>
        <p:spPr>
          <a:xfrm>
            <a:off x="6060699" y="1518563"/>
            <a:ext cx="55667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优点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en-US" altLang="zh-CN" dirty="0"/>
              <a:t>1.</a:t>
            </a:r>
            <a:r>
              <a:rPr lang="zh-CN" altLang="en-US" b="1" dirty="0"/>
              <a:t>轻量化</a:t>
            </a:r>
            <a:r>
              <a:rPr lang="zh-CN" altLang="en-US" dirty="0"/>
              <a:t>（</a:t>
            </a:r>
            <a:r>
              <a:rPr lang="en-US" altLang="zh-CN" dirty="0"/>
              <a:t>1.3</a:t>
            </a:r>
            <a:r>
              <a:rPr lang="zh-CN" altLang="en-US" dirty="0"/>
              <a:t>到</a:t>
            </a:r>
            <a:r>
              <a:rPr lang="en-US" altLang="zh-CN" dirty="0"/>
              <a:t>1.6g/cm³</a:t>
            </a:r>
            <a:r>
              <a:rPr lang="zh-CN" altLang="en-US" dirty="0"/>
              <a:t>）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b="1" dirty="0"/>
              <a:t>比强度与比刚度好</a:t>
            </a:r>
            <a:endParaRPr lang="en-US" altLang="zh-CN" b="1" dirty="0"/>
          </a:p>
          <a:p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b="1" dirty="0"/>
              <a:t>化学性质稳定</a:t>
            </a:r>
            <a:endParaRPr lang="en-US" altLang="zh-CN" b="1" dirty="0"/>
          </a:p>
          <a:p>
            <a:endParaRPr lang="en-US" altLang="zh-CN" dirty="0"/>
          </a:p>
          <a:p>
            <a:r>
              <a:rPr lang="en-US" altLang="zh-CN" dirty="0"/>
              <a:t>4.</a:t>
            </a:r>
            <a:r>
              <a:rPr lang="zh-CN" altLang="en-US" dirty="0"/>
              <a:t> </a:t>
            </a:r>
            <a:r>
              <a:rPr lang="zh-CN" altLang="en-US" b="1" dirty="0"/>
              <a:t>稳定性好</a:t>
            </a:r>
            <a:r>
              <a:rPr lang="zh-CN" altLang="en-US" dirty="0"/>
              <a:t>：无人机的运行将更加安全、稳定。碳纤维复合材料具有极佳的能量吸收率，碰撞吸能能力是钢的六到七倍、铝的三到四倍，这保证了无人机的安全性。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5.</a:t>
            </a:r>
            <a:r>
              <a:rPr lang="zh-CN" altLang="en-US" b="1" dirty="0"/>
              <a:t>可植入芯片导体</a:t>
            </a:r>
            <a:r>
              <a:rPr lang="zh-CN" altLang="en-US" dirty="0"/>
              <a:t>：在碳纤维复合材料无人机中植入芯片，有助于形成与智能的结构整体，且在恶劣环境下使用也不会破坏设备性能，能够执行很多复杂的特殊任务。</a:t>
            </a:r>
            <a:endParaRPr lang="en-US" altLang="zh-CN" dirty="0"/>
          </a:p>
          <a:p>
            <a:endParaRPr lang="en-US" altLang="zh-CN" dirty="0"/>
          </a:p>
        </p:txBody>
      </p: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8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A0019059-87EA-4A82-BB00-68F7B9F92C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772" y="1567652"/>
            <a:ext cx="11978455" cy="4398526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901A764C-7867-447D-A7C3-4B6E57DD119E}"/>
              </a:ext>
            </a:extLst>
          </p:cNvPr>
          <p:cNvSpPr txBox="1"/>
          <p:nvPr/>
        </p:nvSpPr>
        <p:spPr>
          <a:xfrm>
            <a:off x="106772" y="491164"/>
            <a:ext cx="29073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工艺卡</a:t>
            </a:r>
          </a:p>
        </p:txBody>
      </p:sp>
    </p:spTree>
  </p:cSld>
  <p:clrMapOvr>
    <a:masterClrMapping/>
  </p:clrMapOvr>
  <p:transition spd="slow" advClick="0" advTm="3000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329309" y="256455"/>
            <a:ext cx="2394140" cy="461665"/>
            <a:chOff x="5031410" y="176557"/>
            <a:chExt cx="2394140" cy="461665"/>
          </a:xfrm>
        </p:grpSpPr>
        <p:sp>
          <p:nvSpPr>
            <p:cNvPr id="18" name="十字形 17"/>
            <p:cNvSpPr/>
            <p:nvPr/>
          </p:nvSpPr>
          <p:spPr>
            <a:xfrm rot="2733160">
              <a:off x="5031410" y="205328"/>
              <a:ext cx="367162" cy="367162"/>
            </a:xfrm>
            <a:prstGeom prst="plus">
              <a:avLst>
                <a:gd name="adj" fmla="val 48462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 dirty="0">
                <a:cs typeface="+mn-ea"/>
                <a:sym typeface="+mn-lt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5468838" y="176557"/>
              <a:ext cx="19567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cs typeface="+mn-ea"/>
                  <a:sym typeface="+mn-lt"/>
                </a:rPr>
                <a:t>章节标题</a:t>
              </a:r>
            </a:p>
          </p:txBody>
        </p:sp>
      </p:grpSp>
      <p:sp>
        <p:nvSpPr>
          <p:cNvPr id="3" name="矩形 2"/>
          <p:cNvSpPr/>
          <p:nvPr/>
        </p:nvSpPr>
        <p:spPr>
          <a:xfrm>
            <a:off x="0" y="0"/>
            <a:ext cx="4671686" cy="6858000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pic>
        <p:nvPicPr>
          <p:cNvPr id="2" name="图片 1" descr="QQ图片2020092819580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97195" y="117475"/>
            <a:ext cx="6464935" cy="639826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05460" y="2459990"/>
            <a:ext cx="366141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</a:rPr>
              <a:t>电机安装架</a:t>
            </a:r>
          </a:p>
        </p:txBody>
      </p:sp>
    </p:spTree>
  </p:cSld>
  <p:clrMapOvr>
    <a:masterClrMapping/>
  </p:clrMapOvr>
  <p:transition spd="slow" advClick="0" advTm="3000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8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7489" y="1337665"/>
            <a:ext cx="7577985" cy="3840813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716801" y="5142855"/>
            <a:ext cx="6852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spc="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感谢您的观看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716801" y="2335678"/>
            <a:ext cx="29082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spc="600" dirty="0">
                <a:cs typeface="+mn-ea"/>
                <a:sym typeface="+mn-lt"/>
              </a:rPr>
              <a:t>谢谢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988480" y="3619034"/>
            <a:ext cx="5177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pc="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BUSINESS POWERPOINT</a:t>
            </a:r>
            <a:endParaRPr lang="zh-CN" altLang="en-US" spc="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3430495" y="569889"/>
            <a:ext cx="5331009" cy="902789"/>
            <a:chOff x="3393671" y="-1401128"/>
            <a:chExt cx="5331009" cy="902789"/>
          </a:xfrm>
        </p:grpSpPr>
        <p:sp>
          <p:nvSpPr>
            <p:cNvPr id="16" name="矩形: 圆角 15"/>
            <p:cNvSpPr/>
            <p:nvPr/>
          </p:nvSpPr>
          <p:spPr>
            <a:xfrm>
              <a:off x="3393671" y="-1401128"/>
              <a:ext cx="5331009" cy="605248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3674146" y="-1329336"/>
              <a:ext cx="491990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spc="600" dirty="0">
                  <a:cs typeface="+mn-ea"/>
                  <a:sym typeface="+mn-lt"/>
                </a:rPr>
                <a:t>BUSINESS POERPOINT</a:t>
              </a:r>
              <a:endParaRPr lang="zh-CN" altLang="en-US" sz="2400" spc="600" dirty="0">
                <a:cs typeface="+mn-ea"/>
                <a:sym typeface="+mn-lt"/>
              </a:endParaRPr>
            </a:p>
          </p:txBody>
        </p:sp>
      </p:grpSp>
      <p:sp>
        <p:nvSpPr>
          <p:cNvPr id="22" name="十字形 21"/>
          <p:cNvSpPr/>
          <p:nvPr/>
        </p:nvSpPr>
        <p:spPr>
          <a:xfrm rot="2733160">
            <a:off x="5864847" y="2732124"/>
            <a:ext cx="367162" cy="367162"/>
          </a:xfrm>
          <a:prstGeom prst="plus">
            <a:avLst>
              <a:gd name="adj" fmla="val 4846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5667366"/>
      </p:ext>
    </p:extLst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/>
      <p:bldP spid="2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黑白极简大理石底纹通用PPT背景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14250,&quot;width&quot;:14400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14250,&quot;width&quot;:14400}"/>
</p:tagLst>
</file>

<file path=ppt/theme/theme1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6E4E4"/>
      </a:lt2>
      <a:accent1>
        <a:srgbClr val="000000"/>
      </a:accent1>
      <a:accent2>
        <a:srgbClr val="070303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563C1"/>
      </a:hlink>
      <a:folHlink>
        <a:srgbClr val="954D72"/>
      </a:folHlink>
    </a:clrScheme>
    <a:fontScheme name="xfzjoikk">
      <a:majorFont>
        <a:latin typeface="字魂35号-经典雅黑"/>
        <a:ea typeface="字魂35号-经典雅黑"/>
        <a:cs typeface=""/>
      </a:majorFont>
      <a:minorFont>
        <a:latin typeface="字魂35号-经典雅黑"/>
        <a:ea typeface="字魂35号-经典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000000"/>
    </a:accent1>
    <a:accent2>
      <a:srgbClr val="070303"/>
    </a:accent2>
    <a:accent3>
      <a:srgbClr val="000000"/>
    </a:accent3>
    <a:accent4>
      <a:srgbClr val="000000"/>
    </a:accent4>
    <a:accent5>
      <a:srgbClr val="000000"/>
    </a:accent5>
    <a:accent6>
      <a:srgbClr val="000000"/>
    </a:accent6>
    <a:hlink>
      <a:srgbClr val="0563C1"/>
    </a:hlink>
    <a:folHlink>
      <a:srgbClr val="954D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000000"/>
    </a:accent1>
    <a:accent2>
      <a:srgbClr val="070303"/>
    </a:accent2>
    <a:accent3>
      <a:srgbClr val="000000"/>
    </a:accent3>
    <a:accent4>
      <a:srgbClr val="000000"/>
    </a:accent4>
    <a:accent5>
      <a:srgbClr val="000000"/>
    </a:accent5>
    <a:accent6>
      <a:srgbClr val="000000"/>
    </a:accent6>
    <a:hlink>
      <a:srgbClr val="0563C1"/>
    </a:hlink>
    <a:folHlink>
      <a:srgbClr val="954D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000000"/>
    </a:accent1>
    <a:accent2>
      <a:srgbClr val="070303"/>
    </a:accent2>
    <a:accent3>
      <a:srgbClr val="000000"/>
    </a:accent3>
    <a:accent4>
      <a:srgbClr val="000000"/>
    </a:accent4>
    <a:accent5>
      <a:srgbClr val="000000"/>
    </a:accent5>
    <a:accent6>
      <a:srgbClr val="000000"/>
    </a:accent6>
    <a:hlink>
      <a:srgbClr val="0563C1"/>
    </a:hlink>
    <a:folHlink>
      <a:srgbClr val="954D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180</Words>
  <Application>Microsoft Office PowerPoint</Application>
  <PresentationFormat>宽屏</PresentationFormat>
  <Paragraphs>39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等线</vt:lpstr>
      <vt:lpstr>微软雅黑</vt:lpstr>
      <vt:lpstr>字魂35号-经典雅黑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黑白极简大理石底纹通用PPT背景</dc:title>
  <dc:creator>Administrator</dc:creator>
  <cp:lastModifiedBy>Administrator</cp:lastModifiedBy>
  <cp:revision>29</cp:revision>
  <dcterms:created xsi:type="dcterms:W3CDTF">2019-04-01T06:32:00Z</dcterms:created>
  <dcterms:modified xsi:type="dcterms:W3CDTF">2020-10-04T10:27:17Z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