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4" r:id="rId5"/>
    <p:sldId id="265" r:id="rId6"/>
    <p:sldId id="275" r:id="rId7"/>
    <p:sldId id="276" r:id="rId8"/>
    <p:sldId id="277" r:id="rId9"/>
    <p:sldId id="278" r:id="rId10"/>
    <p:sldId id="279" r:id="rId11"/>
    <p:sldId id="280" r:id="rId12"/>
    <p:sldId id="273" r:id="rId13"/>
    <p:sldId id="282" r:id="rId14"/>
    <p:sldId id="281" r:id="rId15"/>
    <p:sldId id="283" r:id="rId16"/>
    <p:sldId id="284" r:id="rId17"/>
    <p:sldId id="285" r:id="rId18"/>
    <p:sldId id="286" r:id="rId19"/>
    <p:sldId id="287" r:id="rId20"/>
    <p:sldId id="288" r:id="rId21"/>
    <p:sldId id="289" r:id="rId22"/>
    <p:sldId id="290" r:id="rId23"/>
    <p:sldId id="266" r:id="rId24"/>
    <p:sldId id="291" r:id="rId25"/>
    <p:sldId id="292" r:id="rId26"/>
    <p:sldId id="293" r:id="rId27"/>
    <p:sldId id="294" r:id="rId28"/>
    <p:sldId id="295" r:id="rId29"/>
    <p:sldId id="296" r:id="rId30"/>
    <p:sldId id="297" r:id="rId31"/>
    <p:sldId id="298" r:id="rId32"/>
    <p:sldId id="260" r:id="rId33"/>
    <p:sldId id="267" r:id="rId34"/>
    <p:sldId id="270" r:id="rId35"/>
    <p:sldId id="261" r:id="rId36"/>
    <p:sldId id="268" r:id="rId37"/>
    <p:sldId id="262" r:id="rId38"/>
    <p:sldId id="271" r:id="rId39"/>
    <p:sldId id="299" r:id="rId40"/>
    <p:sldId id="300" r:id="rId41"/>
    <p:sldId id="301" r:id="rId42"/>
    <p:sldId id="302" r:id="rId43"/>
    <p:sldId id="303" r:id="rId44"/>
    <p:sldId id="304" r:id="rId45"/>
    <p:sldId id="305" r:id="rId46"/>
    <p:sldId id="306" r:id="rId47"/>
    <p:sldId id="263" r:id="rId48"/>
    <p:sldId id="272" r:id="rId49"/>
    <p:sldId id="257"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814F"/>
    <a:srgbClr val="DFA785"/>
    <a:srgbClr val="25998E"/>
    <a:srgbClr val="8AD378"/>
    <a:srgbClr val="499F46"/>
    <a:srgbClr val="6FC1B4"/>
    <a:srgbClr val="9EC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0"/>
            <a:ext cx="12192000" cy="6858000"/>
          </a:xfrm>
        </p:spPr>
        <p:txBody>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447014" y="1000125"/>
            <a:ext cx="3772686" cy="4857750"/>
          </a:xfrm>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8467898" y="0"/>
            <a:ext cx="3724102" cy="6858000"/>
          </a:xfrm>
        </p:spPr>
        <p:txBody>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6" name="图片占位符 6"/>
          <p:cNvSpPr>
            <a:spLocks noGrp="1"/>
          </p:cNvSpPr>
          <p:nvPr>
            <p:ph type="pic" sz="quarter" idx="10"/>
          </p:nvPr>
        </p:nvSpPr>
        <p:spPr>
          <a:xfrm>
            <a:off x="603250" y="2743200"/>
            <a:ext cx="2803525" cy="2000250"/>
          </a:xfrm>
        </p:spPr>
        <p:txBody>
          <a:bodyPr/>
          <a:lstStyle/>
          <a:p>
            <a:endParaRPr lang="zh-CN" altLang="en-US"/>
          </a:p>
        </p:txBody>
      </p:sp>
      <p:sp>
        <p:nvSpPr>
          <p:cNvPr id="7" name="图片占位符 6"/>
          <p:cNvSpPr>
            <a:spLocks noGrp="1"/>
          </p:cNvSpPr>
          <p:nvPr>
            <p:ph type="pic" sz="quarter" idx="11"/>
          </p:nvPr>
        </p:nvSpPr>
        <p:spPr>
          <a:xfrm>
            <a:off x="4210050" y="1661762"/>
            <a:ext cx="3771900" cy="2691163"/>
          </a:xfrm>
        </p:spPr>
        <p:txBody>
          <a:bodyPr/>
          <a:lstStyle/>
          <a:p>
            <a:endParaRPr lang="zh-CN" altLang="en-US"/>
          </a:p>
        </p:txBody>
      </p:sp>
      <p:sp>
        <p:nvSpPr>
          <p:cNvPr id="8" name="图片占位符 6"/>
          <p:cNvSpPr>
            <a:spLocks noGrp="1"/>
          </p:cNvSpPr>
          <p:nvPr>
            <p:ph type="pic" sz="quarter" idx="12"/>
          </p:nvPr>
        </p:nvSpPr>
        <p:spPr>
          <a:xfrm>
            <a:off x="8785225" y="2743200"/>
            <a:ext cx="2803525" cy="2000250"/>
          </a:xfrm>
        </p:spPr>
        <p:txBody>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23.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24.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25.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26.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27.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28.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2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30.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31.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69" b="7869"/>
          <a:stretch>
            <a:fillRect/>
          </a:stretch>
        </p:blipFill>
        <p:spPr/>
      </p:pic>
      <p:sp>
        <p:nvSpPr>
          <p:cNvPr id="3" name="文本框 2"/>
          <p:cNvSpPr txBox="1"/>
          <p:nvPr/>
        </p:nvSpPr>
        <p:spPr>
          <a:xfrm>
            <a:off x="4795003" y="1997216"/>
            <a:ext cx="2832827" cy="1446550"/>
          </a:xfrm>
          <a:prstGeom prst="rect">
            <a:avLst/>
          </a:prstGeom>
          <a:noFill/>
        </p:spPr>
        <p:txBody>
          <a:bodyPr wrap="none" rtlCol="0">
            <a:spAutoFit/>
          </a:bodyPr>
          <a:lstStyle/>
          <a:p>
            <a:r>
              <a:rPr lang="en-US" altLang="zh-CN" sz="8800" dirty="0">
                <a:latin typeface="思源黑体 CN Light" panose="020B0300000000000000" pitchFamily="34" charset="-122"/>
                <a:ea typeface="思源黑体 CN Light" panose="020B0300000000000000" pitchFamily="34" charset="-122"/>
              </a:rPr>
              <a:t>2020</a:t>
            </a:r>
            <a:endParaRPr lang="zh-CN" altLang="en-US" sz="8800" dirty="0">
              <a:latin typeface="思源黑体 CN Light" panose="020B0300000000000000" pitchFamily="34" charset="-122"/>
              <a:ea typeface="思源黑体 CN Light" panose="020B0300000000000000" pitchFamily="34" charset="-122"/>
            </a:endParaRPr>
          </a:p>
        </p:txBody>
      </p:sp>
      <p:sp>
        <p:nvSpPr>
          <p:cNvPr id="5" name="文本框 4"/>
          <p:cNvSpPr txBox="1"/>
          <p:nvPr/>
        </p:nvSpPr>
        <p:spPr>
          <a:xfrm>
            <a:off x="2925901" y="3269808"/>
            <a:ext cx="6340197" cy="830997"/>
          </a:xfrm>
          <a:prstGeom prst="rect">
            <a:avLst/>
          </a:prstGeom>
          <a:noFill/>
        </p:spPr>
        <p:txBody>
          <a:bodyPr wrap="none" rtlCol="0">
            <a:spAutoFit/>
          </a:bodyPr>
          <a:lstStyle/>
          <a:p>
            <a:r>
              <a:rPr lang="zh-CN" altLang="en-US" sz="4800" b="1" dirty="0">
                <a:latin typeface="思源黑体 CN Light" panose="020B0300000000000000" pitchFamily="34" charset="-122"/>
                <a:ea typeface="思源黑体 CN Light" panose="020B0300000000000000" pitchFamily="34" charset="-122"/>
              </a:rPr>
              <a:t>获取知识点和达成能力</a:t>
            </a:r>
          </a:p>
        </p:txBody>
      </p:sp>
      <p:sp>
        <p:nvSpPr>
          <p:cNvPr id="6" name="矩形 5"/>
          <p:cNvSpPr/>
          <p:nvPr/>
        </p:nvSpPr>
        <p:spPr>
          <a:xfrm>
            <a:off x="4372686" y="4127047"/>
            <a:ext cx="3446628" cy="544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594628" y="4168640"/>
            <a:ext cx="3033202" cy="461665"/>
          </a:xfrm>
          <a:prstGeom prst="rect">
            <a:avLst/>
          </a:prstGeom>
          <a:noFill/>
        </p:spPr>
        <p:txBody>
          <a:bodyPr wrap="square" rtlCol="0">
            <a:spAutoFit/>
          </a:bodyPr>
          <a:lstStyle/>
          <a:p>
            <a:pPr algn="ctr"/>
            <a:r>
              <a:rPr lang="en-US" altLang="zh-CN" sz="2400" b="1" dirty="0">
                <a:solidFill>
                  <a:schemeClr val="bg1"/>
                </a:solidFill>
                <a:latin typeface="思源黑体 CN Light" panose="020B0300000000000000" pitchFamily="34" charset="-122"/>
                <a:ea typeface="思源黑体 CN Light" panose="020B0300000000000000" pitchFamily="34" charset="-122"/>
              </a:rPr>
              <a:t>KAPI</a:t>
            </a:r>
            <a:r>
              <a:rPr lang="zh-CN" altLang="en-US" sz="2400" b="1" dirty="0">
                <a:solidFill>
                  <a:schemeClr val="bg1"/>
                </a:solidFill>
                <a:latin typeface="思源黑体 CN Light" panose="020B0300000000000000" pitchFamily="34" charset="-122"/>
                <a:ea typeface="思源黑体 CN Light" panose="020B0300000000000000" pitchFamily="34" charset="-122"/>
              </a:rPr>
              <a:t>无人机</a:t>
            </a:r>
            <a:r>
              <a:rPr lang="en-US" altLang="zh-CN" sz="2400" b="1" dirty="0">
                <a:solidFill>
                  <a:schemeClr val="bg1"/>
                </a:solidFill>
                <a:latin typeface="思源黑体 CN Light" panose="020B0300000000000000" pitchFamily="34" charset="-122"/>
                <a:ea typeface="思源黑体 CN Light" panose="020B0300000000000000" pitchFamily="34" charset="-122"/>
              </a:rPr>
              <a:t>2</a:t>
            </a:r>
            <a:r>
              <a:rPr lang="zh-CN" altLang="en-US" sz="2400" b="1" dirty="0">
                <a:solidFill>
                  <a:schemeClr val="bg1"/>
                </a:solidFill>
                <a:latin typeface="思源黑体 CN Light" panose="020B0300000000000000" pitchFamily="34" charset="-122"/>
                <a:ea typeface="思源黑体 CN Light" panose="020B0300000000000000" pitchFamily="34" charset="-122"/>
              </a:rPr>
              <a:t>组 王莹</a:t>
            </a:r>
          </a:p>
        </p:txBody>
      </p:sp>
      <p:cxnSp>
        <p:nvCxnSpPr>
          <p:cNvPr id="9" name="直接连接符 8"/>
          <p:cNvCxnSpPr/>
          <p:nvPr/>
        </p:nvCxnSpPr>
        <p:spPr>
          <a:xfrm flipH="1">
            <a:off x="7819314" y="1341437"/>
            <a:ext cx="758629" cy="48736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755269" y="881399"/>
            <a:ext cx="2039229" cy="1407437"/>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2679700" y="4678189"/>
            <a:ext cx="750279" cy="53530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378484" y="4289134"/>
            <a:ext cx="2039229" cy="1407437"/>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04689" y="5614082"/>
            <a:ext cx="11612562" cy="0"/>
          </a:xfrm>
          <a:prstGeom prst="line">
            <a:avLst/>
          </a:prstGeom>
          <a:ln w="28575">
            <a:solidFill>
              <a:schemeClr val="accent1">
                <a:lumMod val="75000"/>
              </a:schemeClr>
            </a:solidFill>
            <a:tailEnd type="triangle"/>
          </a:ln>
          <a:effectLst/>
        </p:spPr>
        <p:style>
          <a:lnRef idx="1">
            <a:srgbClr val="262626"/>
          </a:lnRef>
          <a:fillRef idx="0">
            <a:srgbClr val="262626"/>
          </a:fillRef>
          <a:effectRef idx="0">
            <a:srgbClr val="262626"/>
          </a:effectRef>
          <a:fontRef idx="minor">
            <a:sysClr val="windowText" lastClr="000000"/>
          </a:fontRef>
        </p:style>
      </p:cxnSp>
      <p:sp>
        <p:nvSpPr>
          <p:cNvPr id="4" name="等腰三角形 3"/>
          <p:cNvSpPr/>
          <p:nvPr/>
        </p:nvSpPr>
        <p:spPr>
          <a:xfrm rot="10800000">
            <a:off x="1401331"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5" name="椭圆 4"/>
          <p:cNvSpPr/>
          <p:nvPr/>
        </p:nvSpPr>
        <p:spPr>
          <a:xfrm>
            <a:off x="1940594" y="5823621"/>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6" name="等腰三角形 5"/>
          <p:cNvSpPr/>
          <p:nvPr/>
        </p:nvSpPr>
        <p:spPr>
          <a:xfrm>
            <a:off x="3315856"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a:off x="3855117"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8" name="等腰三角形 7"/>
          <p:cNvSpPr/>
          <p:nvPr/>
        </p:nvSpPr>
        <p:spPr>
          <a:xfrm rot="10800000">
            <a:off x="5258956"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5798218"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0" name="等腰三角形 9"/>
          <p:cNvSpPr/>
          <p:nvPr/>
        </p:nvSpPr>
        <p:spPr>
          <a:xfrm>
            <a:off x="7154431"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rot="10800000">
            <a:off x="7693692"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2" name="任意多边形 13"/>
          <p:cNvSpPr/>
          <p:nvPr/>
        </p:nvSpPr>
        <p:spPr bwMode="auto">
          <a:xfrm>
            <a:off x="2099338" y="5991696"/>
            <a:ext cx="454037" cy="435375"/>
          </a:xfrm>
          <a:custGeom>
            <a:avLst/>
            <a:gdLst>
              <a:gd name="connsiteX0" fmla="*/ 304701 w 609473"/>
              <a:gd name="connsiteY0" fmla="*/ 379078 h 584423"/>
              <a:gd name="connsiteX1" fmla="*/ 325879 w 609473"/>
              <a:gd name="connsiteY1" fmla="*/ 391561 h 584423"/>
              <a:gd name="connsiteX2" fmla="*/ 309542 w 609473"/>
              <a:gd name="connsiteY2" fmla="*/ 408374 h 584423"/>
              <a:gd name="connsiteX3" fmla="*/ 331022 w 609473"/>
              <a:gd name="connsiteY3" fmla="*/ 431327 h 584423"/>
              <a:gd name="connsiteX4" fmla="*/ 312466 w 609473"/>
              <a:gd name="connsiteY4" fmla="*/ 466260 h 584423"/>
              <a:gd name="connsiteX5" fmla="*/ 294112 w 609473"/>
              <a:gd name="connsiteY5" fmla="*/ 465556 h 584423"/>
              <a:gd name="connsiteX6" fmla="*/ 278380 w 609473"/>
              <a:gd name="connsiteY6" fmla="*/ 429515 h 584423"/>
              <a:gd name="connsiteX7" fmla="*/ 299860 w 609473"/>
              <a:gd name="connsiteY7" fmla="*/ 408072 h 584423"/>
              <a:gd name="connsiteX8" fmla="*/ 284027 w 609473"/>
              <a:gd name="connsiteY8" fmla="*/ 390957 h 584423"/>
              <a:gd name="connsiteX9" fmla="*/ 224835 w 609473"/>
              <a:gd name="connsiteY9" fmla="*/ 377949 h 584423"/>
              <a:gd name="connsiteX10" fmla="*/ 283211 w 609473"/>
              <a:gd name="connsiteY10" fmla="*/ 480733 h 584423"/>
              <a:gd name="connsiteX11" fmla="*/ 305190 w 609473"/>
              <a:gd name="connsiteY11" fmla="*/ 497142 h 584423"/>
              <a:gd name="connsiteX12" fmla="*/ 327069 w 609473"/>
              <a:gd name="connsiteY12" fmla="*/ 481136 h 584423"/>
              <a:gd name="connsiteX13" fmla="*/ 387865 w 609473"/>
              <a:gd name="connsiteY13" fmla="*/ 378251 h 584423"/>
              <a:gd name="connsiteX14" fmla="*/ 498971 w 609473"/>
              <a:gd name="connsiteY14" fmla="*/ 384090 h 584423"/>
              <a:gd name="connsiteX15" fmla="*/ 581344 w 609473"/>
              <a:gd name="connsiteY15" fmla="*/ 411975 h 584423"/>
              <a:gd name="connsiteX16" fmla="*/ 609473 w 609473"/>
              <a:gd name="connsiteY16" fmla="*/ 492209 h 584423"/>
              <a:gd name="connsiteX17" fmla="*/ 609473 w 609473"/>
              <a:gd name="connsiteY17" fmla="*/ 526437 h 584423"/>
              <a:gd name="connsiteX18" fmla="*/ 551399 w 609473"/>
              <a:gd name="connsiteY18" fmla="*/ 584423 h 584423"/>
              <a:gd name="connsiteX19" fmla="*/ 58074 w 609473"/>
              <a:gd name="connsiteY19" fmla="*/ 584423 h 584423"/>
              <a:gd name="connsiteX20" fmla="*/ 0 w 609473"/>
              <a:gd name="connsiteY20" fmla="*/ 526437 h 584423"/>
              <a:gd name="connsiteX21" fmla="*/ 0 w 609473"/>
              <a:gd name="connsiteY21" fmla="*/ 492209 h 584423"/>
              <a:gd name="connsiteX22" fmla="*/ 28130 w 609473"/>
              <a:gd name="connsiteY22" fmla="*/ 411875 h 584423"/>
              <a:gd name="connsiteX23" fmla="*/ 110502 w 609473"/>
              <a:gd name="connsiteY23" fmla="*/ 384090 h 584423"/>
              <a:gd name="connsiteX24" fmla="*/ 191656 w 609473"/>
              <a:gd name="connsiteY24" fmla="*/ 240731 h 584423"/>
              <a:gd name="connsiteX25" fmla="*/ 252555 w 609473"/>
              <a:gd name="connsiteY25" fmla="*/ 294294 h 584423"/>
              <a:gd name="connsiteX26" fmla="*/ 255882 w 609473"/>
              <a:gd name="connsiteY26" fmla="*/ 249390 h 584423"/>
              <a:gd name="connsiteX27" fmla="*/ 191656 w 609473"/>
              <a:gd name="connsiteY27" fmla="*/ 240731 h 584423"/>
              <a:gd name="connsiteX28" fmla="*/ 350254 w 609473"/>
              <a:gd name="connsiteY28" fmla="*/ 239624 h 584423"/>
              <a:gd name="connsiteX29" fmla="*/ 287743 w 609473"/>
              <a:gd name="connsiteY29" fmla="*/ 249491 h 584423"/>
              <a:gd name="connsiteX30" fmla="*/ 283508 w 609473"/>
              <a:gd name="connsiteY30" fmla="*/ 303255 h 584423"/>
              <a:gd name="connsiteX31" fmla="*/ 304681 w 609473"/>
              <a:gd name="connsiteY31" fmla="*/ 305067 h 584423"/>
              <a:gd name="connsiteX32" fmla="*/ 373243 w 609473"/>
              <a:gd name="connsiteY32" fmla="*/ 285635 h 584423"/>
              <a:gd name="connsiteX33" fmla="*/ 350254 w 609473"/>
              <a:gd name="connsiteY33" fmla="*/ 239624 h 584423"/>
              <a:gd name="connsiteX34" fmla="*/ 434443 w 609473"/>
              <a:gd name="connsiteY34" fmla="*/ 195223 h 584423"/>
              <a:gd name="connsiteX35" fmla="*/ 380199 w 609473"/>
              <a:gd name="connsiteY35" fmla="*/ 228951 h 584423"/>
              <a:gd name="connsiteX36" fmla="*/ 398449 w 609473"/>
              <a:gd name="connsiteY36" fmla="*/ 265801 h 584423"/>
              <a:gd name="connsiteX37" fmla="*/ 434443 w 609473"/>
              <a:gd name="connsiteY37" fmla="*/ 195223 h 584423"/>
              <a:gd name="connsiteX38" fmla="*/ 178549 w 609473"/>
              <a:gd name="connsiteY38" fmla="*/ 136223 h 584423"/>
              <a:gd name="connsiteX39" fmla="*/ 173004 w 609473"/>
              <a:gd name="connsiteY39" fmla="*/ 173576 h 584423"/>
              <a:gd name="connsiteX40" fmla="*/ 176835 w 609473"/>
              <a:gd name="connsiteY40" fmla="*/ 204586 h 584423"/>
              <a:gd name="connsiteX41" fmla="*/ 255580 w 609473"/>
              <a:gd name="connsiteY41" fmla="*/ 218581 h 584423"/>
              <a:gd name="connsiteX42" fmla="*/ 244791 w 609473"/>
              <a:gd name="connsiteY42" fmla="*/ 143976 h 584423"/>
              <a:gd name="connsiteX43" fmla="*/ 240960 w 609473"/>
              <a:gd name="connsiteY43" fmla="*/ 143976 h 584423"/>
              <a:gd name="connsiteX44" fmla="*/ 178549 w 609473"/>
              <a:gd name="connsiteY44" fmla="*/ 136223 h 584423"/>
              <a:gd name="connsiteX45" fmla="*/ 318494 w 609473"/>
              <a:gd name="connsiteY45" fmla="*/ 131994 h 584423"/>
              <a:gd name="connsiteX46" fmla="*/ 277055 w 609473"/>
              <a:gd name="connsiteY46" fmla="*/ 141459 h 584423"/>
              <a:gd name="connsiteX47" fmla="*/ 287440 w 609473"/>
              <a:gd name="connsiteY47" fmla="*/ 218782 h 584423"/>
              <a:gd name="connsiteX48" fmla="*/ 338559 w 609473"/>
              <a:gd name="connsiteY48" fmla="*/ 210728 h 584423"/>
              <a:gd name="connsiteX49" fmla="*/ 318494 w 609473"/>
              <a:gd name="connsiteY49" fmla="*/ 131994 h 584423"/>
              <a:gd name="connsiteX50" fmla="*/ 403994 w 609473"/>
              <a:gd name="connsiteY50" fmla="*/ 87594 h 584423"/>
              <a:gd name="connsiteX51" fmla="*/ 349246 w 609473"/>
              <a:gd name="connsiteY51" fmla="*/ 120215 h 584423"/>
              <a:gd name="connsiteX52" fmla="*/ 368504 w 609473"/>
              <a:gd name="connsiteY52" fmla="*/ 200056 h 584423"/>
              <a:gd name="connsiteX53" fmla="*/ 434242 w 609473"/>
              <a:gd name="connsiteY53" fmla="*/ 150822 h 584423"/>
              <a:gd name="connsiteX54" fmla="*/ 403994 w 609473"/>
              <a:gd name="connsiteY54" fmla="*/ 87594 h 584423"/>
              <a:gd name="connsiteX55" fmla="*/ 217468 w 609473"/>
              <a:gd name="connsiteY55" fmla="*/ 75411 h 584423"/>
              <a:gd name="connsiteX56" fmla="*/ 191455 w 609473"/>
              <a:gd name="connsiteY56" fmla="*/ 106925 h 584423"/>
              <a:gd name="connsiteX57" fmla="*/ 234810 w 609473"/>
              <a:gd name="connsiteY57" fmla="*/ 112361 h 584423"/>
              <a:gd name="connsiteX58" fmla="*/ 217468 w 609473"/>
              <a:gd name="connsiteY58" fmla="*/ 75411 h 584423"/>
              <a:gd name="connsiteX59" fmla="*/ 349347 w 609473"/>
              <a:gd name="connsiteY59" fmla="*/ 50140 h 584423"/>
              <a:gd name="connsiteX60" fmla="*/ 347028 w 609473"/>
              <a:gd name="connsiteY60" fmla="*/ 86184 h 584423"/>
              <a:gd name="connsiteX61" fmla="*/ 379998 w 609473"/>
              <a:gd name="connsiteY61" fmla="*/ 65947 h 584423"/>
              <a:gd name="connsiteX62" fmla="*/ 349347 w 609473"/>
              <a:gd name="connsiteY62" fmla="*/ 50140 h 584423"/>
              <a:gd name="connsiteX63" fmla="*/ 304681 w 609473"/>
              <a:gd name="connsiteY63" fmla="*/ 42085 h 584423"/>
              <a:gd name="connsiteX64" fmla="*/ 243481 w 609473"/>
              <a:gd name="connsiteY64" fmla="*/ 57288 h 584423"/>
              <a:gd name="connsiteX65" fmla="*/ 268082 w 609473"/>
              <a:gd name="connsiteY65" fmla="*/ 110650 h 584423"/>
              <a:gd name="connsiteX66" fmla="*/ 315470 w 609473"/>
              <a:gd name="connsiteY66" fmla="*/ 99675 h 584423"/>
              <a:gd name="connsiteX67" fmla="*/ 318293 w 609473"/>
              <a:gd name="connsiteY67" fmla="*/ 42790 h 584423"/>
              <a:gd name="connsiteX68" fmla="*/ 304681 w 609473"/>
              <a:gd name="connsiteY68" fmla="*/ 42085 h 584423"/>
              <a:gd name="connsiteX69" fmla="*/ 304681 w 609473"/>
              <a:gd name="connsiteY69" fmla="*/ 0 h 584423"/>
              <a:gd name="connsiteX70" fmla="*/ 478504 w 609473"/>
              <a:gd name="connsiteY70" fmla="*/ 173576 h 584423"/>
              <a:gd name="connsiteX71" fmla="*/ 304681 w 609473"/>
              <a:gd name="connsiteY71" fmla="*/ 347253 h 584423"/>
              <a:gd name="connsiteX72" fmla="*/ 130758 w 609473"/>
              <a:gd name="connsiteY72" fmla="*/ 173576 h 584423"/>
              <a:gd name="connsiteX73" fmla="*/ 304681 w 609473"/>
              <a:gd name="connsiteY73" fmla="*/ 0 h 58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473" h="584423">
                <a:moveTo>
                  <a:pt x="304701" y="379078"/>
                </a:moveTo>
                <a:lnTo>
                  <a:pt x="325879" y="391561"/>
                </a:lnTo>
                <a:lnTo>
                  <a:pt x="309542" y="408374"/>
                </a:lnTo>
                <a:lnTo>
                  <a:pt x="331022" y="431327"/>
                </a:lnTo>
                <a:lnTo>
                  <a:pt x="312466" y="466260"/>
                </a:lnTo>
                <a:cubicBezTo>
                  <a:pt x="307020" y="476529"/>
                  <a:pt x="298751" y="476227"/>
                  <a:pt x="294112" y="465556"/>
                </a:cubicBezTo>
                <a:lnTo>
                  <a:pt x="278380" y="429515"/>
                </a:lnTo>
                <a:lnTo>
                  <a:pt x="299860" y="408072"/>
                </a:lnTo>
                <a:lnTo>
                  <a:pt x="284027" y="390957"/>
                </a:lnTo>
                <a:close/>
                <a:moveTo>
                  <a:pt x="224835" y="377949"/>
                </a:moveTo>
                <a:lnTo>
                  <a:pt x="283211" y="480733"/>
                </a:lnTo>
                <a:cubicBezTo>
                  <a:pt x="289260" y="491303"/>
                  <a:pt x="297024" y="497142"/>
                  <a:pt x="305190" y="497142"/>
                </a:cubicBezTo>
                <a:cubicBezTo>
                  <a:pt x="313155" y="497142"/>
                  <a:pt x="320919" y="491505"/>
                  <a:pt x="327069" y="481136"/>
                </a:cubicBezTo>
                <a:lnTo>
                  <a:pt x="387865" y="378251"/>
                </a:lnTo>
                <a:lnTo>
                  <a:pt x="498971" y="384090"/>
                </a:lnTo>
                <a:cubicBezTo>
                  <a:pt x="529521" y="385701"/>
                  <a:pt x="565716" y="397982"/>
                  <a:pt x="581344" y="411975"/>
                </a:cubicBezTo>
                <a:cubicBezTo>
                  <a:pt x="597072" y="426069"/>
                  <a:pt x="609473" y="461404"/>
                  <a:pt x="609473" y="492209"/>
                </a:cubicBezTo>
                <a:lnTo>
                  <a:pt x="609473" y="526437"/>
                </a:lnTo>
                <a:cubicBezTo>
                  <a:pt x="609473" y="558450"/>
                  <a:pt x="583360" y="584423"/>
                  <a:pt x="551399" y="584423"/>
                </a:cubicBezTo>
                <a:lnTo>
                  <a:pt x="58074" y="584423"/>
                </a:lnTo>
                <a:cubicBezTo>
                  <a:pt x="26012" y="584423"/>
                  <a:pt x="0" y="558450"/>
                  <a:pt x="0" y="526437"/>
                </a:cubicBezTo>
                <a:lnTo>
                  <a:pt x="0" y="492209"/>
                </a:lnTo>
                <a:cubicBezTo>
                  <a:pt x="0" y="461404"/>
                  <a:pt x="12401" y="426069"/>
                  <a:pt x="28130" y="411875"/>
                </a:cubicBezTo>
                <a:cubicBezTo>
                  <a:pt x="43757" y="397882"/>
                  <a:pt x="79852" y="385701"/>
                  <a:pt x="110502" y="384090"/>
                </a:cubicBezTo>
                <a:close/>
                <a:moveTo>
                  <a:pt x="191656" y="240731"/>
                </a:moveTo>
                <a:cubicBezTo>
                  <a:pt x="205772" y="264392"/>
                  <a:pt x="227046" y="283219"/>
                  <a:pt x="252555" y="294294"/>
                </a:cubicBezTo>
                <a:cubicBezTo>
                  <a:pt x="254470" y="278487"/>
                  <a:pt x="255580" y="263586"/>
                  <a:pt x="255882" y="249390"/>
                </a:cubicBezTo>
                <a:cubicBezTo>
                  <a:pt x="231281" y="248182"/>
                  <a:pt x="209099" y="244557"/>
                  <a:pt x="191656" y="240731"/>
                </a:cubicBezTo>
                <a:close/>
                <a:moveTo>
                  <a:pt x="350254" y="239624"/>
                </a:moveTo>
                <a:cubicBezTo>
                  <a:pt x="329081" y="245564"/>
                  <a:pt x="307908" y="248484"/>
                  <a:pt x="287743" y="249491"/>
                </a:cubicBezTo>
                <a:cubicBezTo>
                  <a:pt x="287239" y="266305"/>
                  <a:pt x="285928" y="284226"/>
                  <a:pt x="283508" y="303255"/>
                </a:cubicBezTo>
                <a:cubicBezTo>
                  <a:pt x="290364" y="304362"/>
                  <a:pt x="297422" y="305067"/>
                  <a:pt x="304681" y="305067"/>
                </a:cubicBezTo>
                <a:cubicBezTo>
                  <a:pt x="329787" y="305067"/>
                  <a:pt x="353178" y="297919"/>
                  <a:pt x="373243" y="285635"/>
                </a:cubicBezTo>
                <a:cubicBezTo>
                  <a:pt x="364269" y="269728"/>
                  <a:pt x="356707" y="254424"/>
                  <a:pt x="350254" y="239624"/>
                </a:cubicBezTo>
                <a:close/>
                <a:moveTo>
                  <a:pt x="434443" y="195223"/>
                </a:moveTo>
                <a:cubicBezTo>
                  <a:pt x="417303" y="209822"/>
                  <a:pt x="398953" y="220796"/>
                  <a:pt x="380199" y="228951"/>
                </a:cubicBezTo>
                <a:cubicBezTo>
                  <a:pt x="385442" y="240832"/>
                  <a:pt x="391492" y="253115"/>
                  <a:pt x="398449" y="265801"/>
                </a:cubicBezTo>
                <a:cubicBezTo>
                  <a:pt x="417001" y="246873"/>
                  <a:pt x="429906" y="222407"/>
                  <a:pt x="434443" y="195223"/>
                </a:cubicBezTo>
                <a:close/>
                <a:moveTo>
                  <a:pt x="178549" y="136223"/>
                </a:moveTo>
                <a:cubicBezTo>
                  <a:pt x="175020" y="148104"/>
                  <a:pt x="173004" y="160588"/>
                  <a:pt x="173004" y="173576"/>
                </a:cubicBezTo>
                <a:cubicBezTo>
                  <a:pt x="173004" y="184349"/>
                  <a:pt x="174415" y="194619"/>
                  <a:pt x="176835" y="204586"/>
                </a:cubicBezTo>
                <a:cubicBezTo>
                  <a:pt x="192967" y="209520"/>
                  <a:pt x="221601" y="216668"/>
                  <a:pt x="255580" y="218581"/>
                </a:cubicBezTo>
                <a:cubicBezTo>
                  <a:pt x="254269" y="189786"/>
                  <a:pt x="250236" y="164817"/>
                  <a:pt x="244791" y="143976"/>
                </a:cubicBezTo>
                <a:cubicBezTo>
                  <a:pt x="243481" y="143976"/>
                  <a:pt x="242170" y="143976"/>
                  <a:pt x="240960" y="143976"/>
                </a:cubicBezTo>
                <a:cubicBezTo>
                  <a:pt x="214745" y="143976"/>
                  <a:pt x="193169" y="140049"/>
                  <a:pt x="178549" y="136223"/>
                </a:cubicBezTo>
                <a:close/>
                <a:moveTo>
                  <a:pt x="318494" y="131994"/>
                </a:moveTo>
                <a:cubicBezTo>
                  <a:pt x="304177" y="136525"/>
                  <a:pt x="290263" y="139546"/>
                  <a:pt x="277055" y="141459"/>
                </a:cubicBezTo>
                <a:cubicBezTo>
                  <a:pt x="282298" y="163609"/>
                  <a:pt x="286331" y="189383"/>
                  <a:pt x="287440" y="218782"/>
                </a:cubicBezTo>
                <a:cubicBezTo>
                  <a:pt x="304177" y="217876"/>
                  <a:pt x="321418" y="215460"/>
                  <a:pt x="338559" y="210728"/>
                </a:cubicBezTo>
                <a:cubicBezTo>
                  <a:pt x="328174" y="181832"/>
                  <a:pt x="321923" y="155353"/>
                  <a:pt x="318494" y="131994"/>
                </a:cubicBezTo>
                <a:close/>
                <a:moveTo>
                  <a:pt x="403994" y="87594"/>
                </a:moveTo>
                <a:cubicBezTo>
                  <a:pt x="385543" y="101387"/>
                  <a:pt x="367092" y="112059"/>
                  <a:pt x="349246" y="120215"/>
                </a:cubicBezTo>
                <a:cubicBezTo>
                  <a:pt x="352069" y="143271"/>
                  <a:pt x="357816" y="170153"/>
                  <a:pt x="368504" y="200056"/>
                </a:cubicBezTo>
                <a:cubicBezTo>
                  <a:pt x="391996" y="189484"/>
                  <a:pt x="414480" y="173778"/>
                  <a:pt x="434242" y="150822"/>
                </a:cubicBezTo>
                <a:cubicBezTo>
                  <a:pt x="430007" y="126860"/>
                  <a:pt x="419320" y="105213"/>
                  <a:pt x="403994" y="87594"/>
                </a:cubicBezTo>
                <a:close/>
                <a:moveTo>
                  <a:pt x="217468" y="75411"/>
                </a:moveTo>
                <a:cubicBezTo>
                  <a:pt x="207183" y="84472"/>
                  <a:pt x="198412" y="95044"/>
                  <a:pt x="191455" y="106925"/>
                </a:cubicBezTo>
                <a:cubicBezTo>
                  <a:pt x="202445" y="109442"/>
                  <a:pt x="217266" y="111858"/>
                  <a:pt x="234810" y="112361"/>
                </a:cubicBezTo>
                <a:cubicBezTo>
                  <a:pt x="228861" y="96554"/>
                  <a:pt x="222610" y="84170"/>
                  <a:pt x="217468" y="75411"/>
                </a:cubicBezTo>
                <a:close/>
                <a:moveTo>
                  <a:pt x="349347" y="50140"/>
                </a:moveTo>
                <a:cubicBezTo>
                  <a:pt x="348036" y="59201"/>
                  <a:pt x="347028" y="71384"/>
                  <a:pt x="347028" y="86184"/>
                </a:cubicBezTo>
                <a:cubicBezTo>
                  <a:pt x="357917" y="80546"/>
                  <a:pt x="368907" y="73901"/>
                  <a:pt x="379998" y="65947"/>
                </a:cubicBezTo>
                <a:cubicBezTo>
                  <a:pt x="370621" y="59403"/>
                  <a:pt x="360337" y="54066"/>
                  <a:pt x="349347" y="50140"/>
                </a:cubicBezTo>
                <a:close/>
                <a:moveTo>
                  <a:pt x="304681" y="42085"/>
                </a:moveTo>
                <a:cubicBezTo>
                  <a:pt x="282601" y="42085"/>
                  <a:pt x="261831" y="47623"/>
                  <a:pt x="243481" y="57288"/>
                </a:cubicBezTo>
                <a:cubicBezTo>
                  <a:pt x="250841" y="69370"/>
                  <a:pt x="260016" y="87191"/>
                  <a:pt x="268082" y="110650"/>
                </a:cubicBezTo>
                <a:cubicBezTo>
                  <a:pt x="282903" y="108838"/>
                  <a:pt x="298834" y="105414"/>
                  <a:pt x="315470" y="99675"/>
                </a:cubicBezTo>
                <a:cubicBezTo>
                  <a:pt x="314361" y="75713"/>
                  <a:pt x="316075" y="56382"/>
                  <a:pt x="318293" y="42790"/>
                </a:cubicBezTo>
                <a:cubicBezTo>
                  <a:pt x="313857" y="42387"/>
                  <a:pt x="309319" y="42085"/>
                  <a:pt x="304681" y="42085"/>
                </a:cubicBezTo>
                <a:close/>
                <a:moveTo>
                  <a:pt x="304681" y="0"/>
                </a:moveTo>
                <a:cubicBezTo>
                  <a:pt x="400566" y="0"/>
                  <a:pt x="478504" y="77827"/>
                  <a:pt x="478504" y="173576"/>
                </a:cubicBezTo>
                <a:cubicBezTo>
                  <a:pt x="478504" y="269325"/>
                  <a:pt x="400566" y="347253"/>
                  <a:pt x="304681" y="347253"/>
                </a:cubicBezTo>
                <a:cubicBezTo>
                  <a:pt x="208797" y="347253"/>
                  <a:pt x="130758" y="269325"/>
                  <a:pt x="130758" y="173576"/>
                </a:cubicBezTo>
                <a:cubicBezTo>
                  <a:pt x="130758" y="77827"/>
                  <a:pt x="208797" y="0"/>
                  <a:pt x="304681"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3" name="任意多边形 14"/>
          <p:cNvSpPr/>
          <p:nvPr/>
        </p:nvSpPr>
        <p:spPr bwMode="auto">
          <a:xfrm>
            <a:off x="4044045" y="4818672"/>
            <a:ext cx="393668" cy="400173"/>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4" name="任意多边形 15"/>
          <p:cNvSpPr/>
          <p:nvPr/>
        </p:nvSpPr>
        <p:spPr bwMode="auto">
          <a:xfrm>
            <a:off x="5944178" y="6000342"/>
            <a:ext cx="479604" cy="418080"/>
          </a:xfrm>
          <a:custGeom>
            <a:avLst/>
            <a:gdLst>
              <a:gd name="connsiteX0" fmla="*/ 71969 w 604550"/>
              <a:gd name="connsiteY0" fmla="*/ 446503 h 526998"/>
              <a:gd name="connsiteX1" fmla="*/ 46279 w 604550"/>
              <a:gd name="connsiteY1" fmla="*/ 472146 h 526998"/>
              <a:gd name="connsiteX2" fmla="*/ 71969 w 604550"/>
              <a:gd name="connsiteY2" fmla="*/ 497917 h 526998"/>
              <a:gd name="connsiteX3" fmla="*/ 97787 w 604550"/>
              <a:gd name="connsiteY3" fmla="*/ 472146 h 526998"/>
              <a:gd name="connsiteX4" fmla="*/ 71969 w 604550"/>
              <a:gd name="connsiteY4" fmla="*/ 446503 h 526998"/>
              <a:gd name="connsiteX5" fmla="*/ 33626 w 604550"/>
              <a:gd name="connsiteY5" fmla="*/ 339591 h 526998"/>
              <a:gd name="connsiteX6" fmla="*/ 126801 w 604550"/>
              <a:gd name="connsiteY6" fmla="*/ 344184 h 526998"/>
              <a:gd name="connsiteX7" fmla="*/ 138943 w 604550"/>
              <a:gd name="connsiteY7" fmla="*/ 357835 h 526998"/>
              <a:gd name="connsiteX8" fmla="*/ 127568 w 604550"/>
              <a:gd name="connsiteY8" fmla="*/ 505700 h 526998"/>
              <a:gd name="connsiteX9" fmla="*/ 113508 w 604550"/>
              <a:gd name="connsiteY9" fmla="*/ 518203 h 526998"/>
              <a:gd name="connsiteX10" fmla="*/ 10236 w 604550"/>
              <a:gd name="connsiteY10" fmla="*/ 518203 h 526998"/>
              <a:gd name="connsiteX11" fmla="*/ 395 w 604550"/>
              <a:gd name="connsiteY11" fmla="*/ 505062 h 526998"/>
              <a:gd name="connsiteX12" fmla="*/ 17394 w 604550"/>
              <a:gd name="connsiteY12" fmla="*/ 351583 h 526998"/>
              <a:gd name="connsiteX13" fmla="*/ 33626 w 604550"/>
              <a:gd name="connsiteY13" fmla="*/ 339591 h 526998"/>
              <a:gd name="connsiteX14" fmla="*/ 284205 w 604550"/>
              <a:gd name="connsiteY14" fmla="*/ 334553 h 526998"/>
              <a:gd name="connsiteX15" fmla="*/ 444963 w 604550"/>
              <a:gd name="connsiteY15" fmla="*/ 376530 h 526998"/>
              <a:gd name="connsiteX16" fmla="*/ 434996 w 604550"/>
              <a:gd name="connsiteY16" fmla="*/ 418508 h 526998"/>
              <a:gd name="connsiteX17" fmla="*/ 325097 w 604550"/>
              <a:gd name="connsiteY17" fmla="*/ 412256 h 526998"/>
              <a:gd name="connsiteX18" fmla="*/ 444708 w 604550"/>
              <a:gd name="connsiteY18" fmla="*/ 439943 h 526998"/>
              <a:gd name="connsiteX19" fmla="*/ 571986 w 604550"/>
              <a:gd name="connsiteY19" fmla="*/ 396562 h 526998"/>
              <a:gd name="connsiteX20" fmla="*/ 590132 w 604550"/>
              <a:gd name="connsiteY20" fmla="*/ 441219 h 526998"/>
              <a:gd name="connsiteX21" fmla="*/ 436785 w 604550"/>
              <a:gd name="connsiteY21" fmla="*/ 526322 h 526998"/>
              <a:gd name="connsiteX22" fmla="*/ 213793 w 604550"/>
              <a:gd name="connsiteY22" fmla="*/ 494807 h 526998"/>
              <a:gd name="connsiteX23" fmla="*/ 176478 w 604550"/>
              <a:gd name="connsiteY23" fmla="*/ 509990 h 526998"/>
              <a:gd name="connsiteX24" fmla="*/ 166127 w 604550"/>
              <a:gd name="connsiteY24" fmla="*/ 505907 h 526998"/>
              <a:gd name="connsiteX25" fmla="*/ 175839 w 604550"/>
              <a:gd name="connsiteY25" fmla="*/ 354585 h 526998"/>
              <a:gd name="connsiteX26" fmla="*/ 189896 w 604550"/>
              <a:gd name="connsiteY26" fmla="*/ 345526 h 526998"/>
              <a:gd name="connsiteX27" fmla="*/ 284205 w 604550"/>
              <a:gd name="connsiteY27" fmla="*/ 334553 h 526998"/>
              <a:gd name="connsiteX28" fmla="*/ 442245 w 604550"/>
              <a:gd name="connsiteY28" fmla="*/ 74940 h 526998"/>
              <a:gd name="connsiteX29" fmla="*/ 448123 w 604550"/>
              <a:gd name="connsiteY29" fmla="*/ 74940 h 526998"/>
              <a:gd name="connsiteX30" fmla="*/ 455023 w 604550"/>
              <a:gd name="connsiteY30" fmla="*/ 81574 h 526998"/>
              <a:gd name="connsiteX31" fmla="*/ 455023 w 604550"/>
              <a:gd name="connsiteY31" fmla="*/ 93822 h 526998"/>
              <a:gd name="connsiteX32" fmla="*/ 456045 w 604550"/>
              <a:gd name="connsiteY32" fmla="*/ 94970 h 526998"/>
              <a:gd name="connsiteX33" fmla="*/ 477894 w 604550"/>
              <a:gd name="connsiteY33" fmla="*/ 100583 h 526998"/>
              <a:gd name="connsiteX34" fmla="*/ 480705 w 604550"/>
              <a:gd name="connsiteY34" fmla="*/ 107345 h 526998"/>
              <a:gd name="connsiteX35" fmla="*/ 477510 w 604550"/>
              <a:gd name="connsiteY35" fmla="*/ 115638 h 526998"/>
              <a:gd name="connsiteX36" fmla="*/ 471633 w 604550"/>
              <a:gd name="connsiteY36" fmla="*/ 119721 h 526998"/>
              <a:gd name="connsiteX37" fmla="*/ 468439 w 604550"/>
              <a:gd name="connsiteY37" fmla="*/ 118955 h 526998"/>
              <a:gd name="connsiteX38" fmla="*/ 447228 w 604550"/>
              <a:gd name="connsiteY38" fmla="*/ 114107 h 526998"/>
              <a:gd name="connsiteX39" fmla="*/ 428957 w 604550"/>
              <a:gd name="connsiteY39" fmla="*/ 127886 h 526998"/>
              <a:gd name="connsiteX40" fmla="*/ 452212 w 604550"/>
              <a:gd name="connsiteY40" fmla="*/ 147406 h 526998"/>
              <a:gd name="connsiteX41" fmla="*/ 486071 w 604550"/>
              <a:gd name="connsiteY41" fmla="*/ 186700 h 526998"/>
              <a:gd name="connsiteX42" fmla="*/ 454895 w 604550"/>
              <a:gd name="connsiteY42" fmla="*/ 222933 h 526998"/>
              <a:gd name="connsiteX43" fmla="*/ 453745 w 604550"/>
              <a:gd name="connsiteY43" fmla="*/ 224337 h 526998"/>
              <a:gd name="connsiteX44" fmla="*/ 453745 w 604550"/>
              <a:gd name="connsiteY44" fmla="*/ 237733 h 526998"/>
              <a:gd name="connsiteX45" fmla="*/ 446973 w 604550"/>
              <a:gd name="connsiteY45" fmla="*/ 244367 h 526998"/>
              <a:gd name="connsiteX46" fmla="*/ 440840 w 604550"/>
              <a:gd name="connsiteY46" fmla="*/ 244367 h 526998"/>
              <a:gd name="connsiteX47" fmla="*/ 434068 w 604550"/>
              <a:gd name="connsiteY47" fmla="*/ 237733 h 526998"/>
              <a:gd name="connsiteX48" fmla="*/ 434068 w 604550"/>
              <a:gd name="connsiteY48" fmla="*/ 224975 h 526998"/>
              <a:gd name="connsiteX49" fmla="*/ 432790 w 604550"/>
              <a:gd name="connsiteY49" fmla="*/ 223699 h 526998"/>
              <a:gd name="connsiteX50" fmla="*/ 406341 w 604550"/>
              <a:gd name="connsiteY50" fmla="*/ 216299 h 526998"/>
              <a:gd name="connsiteX51" fmla="*/ 403530 w 604550"/>
              <a:gd name="connsiteY51" fmla="*/ 209410 h 526998"/>
              <a:gd name="connsiteX52" fmla="*/ 406597 w 604550"/>
              <a:gd name="connsiteY52" fmla="*/ 200989 h 526998"/>
              <a:gd name="connsiteX53" fmla="*/ 412730 w 604550"/>
              <a:gd name="connsiteY53" fmla="*/ 196779 h 526998"/>
              <a:gd name="connsiteX54" fmla="*/ 415541 w 604550"/>
              <a:gd name="connsiteY54" fmla="*/ 197417 h 526998"/>
              <a:gd name="connsiteX55" fmla="*/ 440456 w 604550"/>
              <a:gd name="connsiteY55" fmla="*/ 204179 h 526998"/>
              <a:gd name="connsiteX56" fmla="*/ 461411 w 604550"/>
              <a:gd name="connsiteY56" fmla="*/ 188104 h 526998"/>
              <a:gd name="connsiteX57" fmla="*/ 440456 w 604550"/>
              <a:gd name="connsiteY57" fmla="*/ 167563 h 526998"/>
              <a:gd name="connsiteX58" fmla="*/ 404552 w 604550"/>
              <a:gd name="connsiteY58" fmla="*/ 130182 h 526998"/>
              <a:gd name="connsiteX59" fmla="*/ 434068 w 604550"/>
              <a:gd name="connsiteY59" fmla="*/ 95863 h 526998"/>
              <a:gd name="connsiteX60" fmla="*/ 435473 w 604550"/>
              <a:gd name="connsiteY60" fmla="*/ 94332 h 526998"/>
              <a:gd name="connsiteX61" fmla="*/ 435473 w 604550"/>
              <a:gd name="connsiteY61" fmla="*/ 81574 h 526998"/>
              <a:gd name="connsiteX62" fmla="*/ 442245 w 604550"/>
              <a:gd name="connsiteY62" fmla="*/ 74940 h 526998"/>
              <a:gd name="connsiteX63" fmla="*/ 444684 w 604550"/>
              <a:gd name="connsiteY63" fmla="*/ 37002 h 526998"/>
              <a:gd name="connsiteX64" fmla="*/ 321878 w 604550"/>
              <a:gd name="connsiteY64" fmla="*/ 159619 h 526998"/>
              <a:gd name="connsiteX65" fmla="*/ 444684 w 604550"/>
              <a:gd name="connsiteY65" fmla="*/ 282236 h 526998"/>
              <a:gd name="connsiteX66" fmla="*/ 567491 w 604550"/>
              <a:gd name="connsiteY66" fmla="*/ 159619 h 526998"/>
              <a:gd name="connsiteX67" fmla="*/ 444684 w 604550"/>
              <a:gd name="connsiteY67" fmla="*/ 37002 h 526998"/>
              <a:gd name="connsiteX68" fmla="*/ 444684 w 604550"/>
              <a:gd name="connsiteY68" fmla="*/ 0 h 526998"/>
              <a:gd name="connsiteX69" fmla="*/ 604550 w 604550"/>
              <a:gd name="connsiteY69" fmla="*/ 159619 h 526998"/>
              <a:gd name="connsiteX70" fmla="*/ 444684 w 604550"/>
              <a:gd name="connsiteY70" fmla="*/ 319238 h 526998"/>
              <a:gd name="connsiteX71" fmla="*/ 284818 w 604550"/>
              <a:gd name="connsiteY71" fmla="*/ 159619 h 526998"/>
              <a:gd name="connsiteX72" fmla="*/ 444684 w 604550"/>
              <a:gd name="connsiteY72" fmla="*/ 0 h 5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4550" h="526998">
                <a:moveTo>
                  <a:pt x="71969" y="446503"/>
                </a:moveTo>
                <a:cubicBezTo>
                  <a:pt x="57782" y="446503"/>
                  <a:pt x="46279" y="457985"/>
                  <a:pt x="46279" y="472146"/>
                </a:cubicBezTo>
                <a:cubicBezTo>
                  <a:pt x="46279" y="486435"/>
                  <a:pt x="57782" y="497917"/>
                  <a:pt x="71969" y="497917"/>
                </a:cubicBezTo>
                <a:cubicBezTo>
                  <a:pt x="86284" y="497917"/>
                  <a:pt x="97787" y="486435"/>
                  <a:pt x="97787" y="472146"/>
                </a:cubicBezTo>
                <a:cubicBezTo>
                  <a:pt x="97787" y="457985"/>
                  <a:pt x="86284" y="446503"/>
                  <a:pt x="71969" y="446503"/>
                </a:cubicBezTo>
                <a:close/>
                <a:moveTo>
                  <a:pt x="33626" y="339591"/>
                </a:moveTo>
                <a:lnTo>
                  <a:pt x="126801" y="344184"/>
                </a:lnTo>
                <a:cubicBezTo>
                  <a:pt x="134086" y="344439"/>
                  <a:pt x="139454" y="350690"/>
                  <a:pt x="138943" y="357835"/>
                </a:cubicBezTo>
                <a:lnTo>
                  <a:pt x="127568" y="505700"/>
                </a:lnTo>
                <a:cubicBezTo>
                  <a:pt x="127056" y="512844"/>
                  <a:pt x="120666" y="518585"/>
                  <a:pt x="113508" y="518203"/>
                </a:cubicBezTo>
                <a:lnTo>
                  <a:pt x="10236" y="518203"/>
                </a:lnTo>
                <a:cubicBezTo>
                  <a:pt x="3079" y="517947"/>
                  <a:pt x="-1395" y="512079"/>
                  <a:pt x="395" y="505062"/>
                </a:cubicBezTo>
                <a:lnTo>
                  <a:pt x="17394" y="351583"/>
                </a:lnTo>
                <a:cubicBezTo>
                  <a:pt x="19183" y="344567"/>
                  <a:pt x="26468" y="339208"/>
                  <a:pt x="33626" y="339591"/>
                </a:cubicBezTo>
                <a:close/>
                <a:moveTo>
                  <a:pt x="284205" y="334553"/>
                </a:moveTo>
                <a:cubicBezTo>
                  <a:pt x="327269" y="335829"/>
                  <a:pt x="427840" y="372575"/>
                  <a:pt x="444963" y="376530"/>
                </a:cubicBezTo>
                <a:cubicBezTo>
                  <a:pt x="462215" y="380358"/>
                  <a:pt x="466688" y="410087"/>
                  <a:pt x="434996" y="418508"/>
                </a:cubicBezTo>
                <a:cubicBezTo>
                  <a:pt x="393592" y="429481"/>
                  <a:pt x="325097" y="405238"/>
                  <a:pt x="325097" y="412256"/>
                </a:cubicBezTo>
                <a:cubicBezTo>
                  <a:pt x="325097" y="430756"/>
                  <a:pt x="403176" y="446450"/>
                  <a:pt x="444708" y="439943"/>
                </a:cubicBezTo>
                <a:cubicBezTo>
                  <a:pt x="491351" y="432670"/>
                  <a:pt x="537994" y="415318"/>
                  <a:pt x="571986" y="396562"/>
                </a:cubicBezTo>
                <a:cubicBezTo>
                  <a:pt x="596777" y="382910"/>
                  <a:pt x="619651" y="412894"/>
                  <a:pt x="590132" y="441219"/>
                </a:cubicBezTo>
                <a:cubicBezTo>
                  <a:pt x="571091" y="459464"/>
                  <a:pt x="471799" y="518156"/>
                  <a:pt x="436785" y="526322"/>
                </a:cubicBezTo>
                <a:cubicBezTo>
                  <a:pt x="412249" y="532063"/>
                  <a:pt x="234367" y="499528"/>
                  <a:pt x="213793" y="494807"/>
                </a:cubicBezTo>
                <a:cubicBezTo>
                  <a:pt x="200758" y="491872"/>
                  <a:pt x="186574" y="501442"/>
                  <a:pt x="176478" y="509990"/>
                </a:cubicBezTo>
                <a:cubicBezTo>
                  <a:pt x="167277" y="517901"/>
                  <a:pt x="166127" y="506673"/>
                  <a:pt x="166127" y="505907"/>
                </a:cubicBezTo>
                <a:cubicBezTo>
                  <a:pt x="168683" y="466609"/>
                  <a:pt x="173539" y="391331"/>
                  <a:pt x="175839" y="354585"/>
                </a:cubicBezTo>
                <a:cubicBezTo>
                  <a:pt x="176350" y="346674"/>
                  <a:pt x="181590" y="346802"/>
                  <a:pt x="189896" y="345526"/>
                </a:cubicBezTo>
                <a:cubicBezTo>
                  <a:pt x="214048" y="341571"/>
                  <a:pt x="264014" y="333915"/>
                  <a:pt x="284205" y="334553"/>
                </a:cubicBezTo>
                <a:close/>
                <a:moveTo>
                  <a:pt x="442245" y="74940"/>
                </a:moveTo>
                <a:lnTo>
                  <a:pt x="448123" y="74940"/>
                </a:lnTo>
                <a:cubicBezTo>
                  <a:pt x="451956" y="74940"/>
                  <a:pt x="455023" y="78002"/>
                  <a:pt x="455023" y="81574"/>
                </a:cubicBezTo>
                <a:lnTo>
                  <a:pt x="455023" y="93822"/>
                </a:lnTo>
                <a:cubicBezTo>
                  <a:pt x="455023" y="94715"/>
                  <a:pt x="455789" y="94842"/>
                  <a:pt x="456045" y="94970"/>
                </a:cubicBezTo>
                <a:cubicBezTo>
                  <a:pt x="456172" y="94970"/>
                  <a:pt x="470611" y="97394"/>
                  <a:pt x="477894" y="100583"/>
                </a:cubicBezTo>
                <a:cubicBezTo>
                  <a:pt x="480194" y="101604"/>
                  <a:pt x="481855" y="104283"/>
                  <a:pt x="480705" y="107345"/>
                </a:cubicBezTo>
                <a:lnTo>
                  <a:pt x="477510" y="115638"/>
                </a:lnTo>
                <a:cubicBezTo>
                  <a:pt x="476488" y="118062"/>
                  <a:pt x="474188" y="119721"/>
                  <a:pt x="471633" y="119721"/>
                </a:cubicBezTo>
                <a:cubicBezTo>
                  <a:pt x="470483" y="119721"/>
                  <a:pt x="469461" y="119465"/>
                  <a:pt x="468439" y="118955"/>
                </a:cubicBezTo>
                <a:cubicBezTo>
                  <a:pt x="468439" y="118827"/>
                  <a:pt x="459239" y="114107"/>
                  <a:pt x="447228" y="114107"/>
                </a:cubicBezTo>
                <a:cubicBezTo>
                  <a:pt x="433812" y="114107"/>
                  <a:pt x="428957" y="121507"/>
                  <a:pt x="428957" y="127886"/>
                </a:cubicBezTo>
                <a:cubicBezTo>
                  <a:pt x="428957" y="135796"/>
                  <a:pt x="434196" y="140133"/>
                  <a:pt x="452212" y="147406"/>
                </a:cubicBezTo>
                <a:cubicBezTo>
                  <a:pt x="475977" y="156719"/>
                  <a:pt x="486071" y="168456"/>
                  <a:pt x="486071" y="186700"/>
                </a:cubicBezTo>
                <a:cubicBezTo>
                  <a:pt x="486071" y="204434"/>
                  <a:pt x="474188" y="218595"/>
                  <a:pt x="454895" y="222933"/>
                </a:cubicBezTo>
                <a:cubicBezTo>
                  <a:pt x="454639" y="222933"/>
                  <a:pt x="453745" y="223061"/>
                  <a:pt x="453745" y="224337"/>
                </a:cubicBezTo>
                <a:lnTo>
                  <a:pt x="453745" y="237733"/>
                </a:lnTo>
                <a:cubicBezTo>
                  <a:pt x="453745" y="241432"/>
                  <a:pt x="450678" y="244367"/>
                  <a:pt x="446973" y="244367"/>
                </a:cubicBezTo>
                <a:lnTo>
                  <a:pt x="440840" y="244367"/>
                </a:lnTo>
                <a:cubicBezTo>
                  <a:pt x="437134" y="244367"/>
                  <a:pt x="434068" y="241432"/>
                  <a:pt x="434068" y="237733"/>
                </a:cubicBezTo>
                <a:lnTo>
                  <a:pt x="434068" y="224975"/>
                </a:lnTo>
                <a:cubicBezTo>
                  <a:pt x="434068" y="224081"/>
                  <a:pt x="433046" y="223699"/>
                  <a:pt x="432790" y="223699"/>
                </a:cubicBezTo>
                <a:cubicBezTo>
                  <a:pt x="432023" y="223571"/>
                  <a:pt x="415030" y="220892"/>
                  <a:pt x="406341" y="216299"/>
                </a:cubicBezTo>
                <a:cubicBezTo>
                  <a:pt x="404169" y="215151"/>
                  <a:pt x="402380" y="212599"/>
                  <a:pt x="403530" y="209410"/>
                </a:cubicBezTo>
                <a:lnTo>
                  <a:pt x="406597" y="200989"/>
                </a:lnTo>
                <a:cubicBezTo>
                  <a:pt x="407619" y="198438"/>
                  <a:pt x="409919" y="196779"/>
                  <a:pt x="412730" y="196779"/>
                </a:cubicBezTo>
                <a:cubicBezTo>
                  <a:pt x="413624" y="196779"/>
                  <a:pt x="414646" y="197034"/>
                  <a:pt x="415541" y="197417"/>
                </a:cubicBezTo>
                <a:cubicBezTo>
                  <a:pt x="415669" y="197545"/>
                  <a:pt x="429979" y="204179"/>
                  <a:pt x="440456" y="204179"/>
                </a:cubicBezTo>
                <a:cubicBezTo>
                  <a:pt x="452850" y="204179"/>
                  <a:pt x="461411" y="197545"/>
                  <a:pt x="461411" y="188104"/>
                </a:cubicBezTo>
                <a:cubicBezTo>
                  <a:pt x="461411" y="179428"/>
                  <a:pt x="455406" y="173432"/>
                  <a:pt x="440456" y="167563"/>
                </a:cubicBezTo>
                <a:cubicBezTo>
                  <a:pt x="421802" y="160546"/>
                  <a:pt x="404552" y="151105"/>
                  <a:pt x="404552" y="130182"/>
                </a:cubicBezTo>
                <a:cubicBezTo>
                  <a:pt x="404552" y="113469"/>
                  <a:pt x="415924" y="100201"/>
                  <a:pt x="434068" y="95863"/>
                </a:cubicBezTo>
                <a:cubicBezTo>
                  <a:pt x="434451" y="95735"/>
                  <a:pt x="435473" y="95353"/>
                  <a:pt x="435473" y="94332"/>
                </a:cubicBezTo>
                <a:lnTo>
                  <a:pt x="435473" y="81574"/>
                </a:lnTo>
                <a:cubicBezTo>
                  <a:pt x="435473" y="78002"/>
                  <a:pt x="438540" y="74940"/>
                  <a:pt x="442245" y="74940"/>
                </a:cubicBezTo>
                <a:close/>
                <a:moveTo>
                  <a:pt x="444684" y="37002"/>
                </a:moveTo>
                <a:cubicBezTo>
                  <a:pt x="376827" y="37002"/>
                  <a:pt x="321878" y="91867"/>
                  <a:pt x="321878" y="159619"/>
                </a:cubicBezTo>
                <a:cubicBezTo>
                  <a:pt x="321878" y="227371"/>
                  <a:pt x="376827" y="282236"/>
                  <a:pt x="444684" y="282236"/>
                </a:cubicBezTo>
                <a:cubicBezTo>
                  <a:pt x="512413" y="282236"/>
                  <a:pt x="567491" y="227371"/>
                  <a:pt x="567491" y="159619"/>
                </a:cubicBezTo>
                <a:cubicBezTo>
                  <a:pt x="567491" y="91867"/>
                  <a:pt x="512413" y="37002"/>
                  <a:pt x="444684" y="37002"/>
                </a:cubicBezTo>
                <a:close/>
                <a:moveTo>
                  <a:pt x="444684" y="0"/>
                </a:moveTo>
                <a:cubicBezTo>
                  <a:pt x="532988" y="0"/>
                  <a:pt x="604550" y="71452"/>
                  <a:pt x="604550" y="159619"/>
                </a:cubicBezTo>
                <a:cubicBezTo>
                  <a:pt x="604550" y="247786"/>
                  <a:pt x="532988" y="319238"/>
                  <a:pt x="444684" y="319238"/>
                </a:cubicBezTo>
                <a:cubicBezTo>
                  <a:pt x="356381" y="319238"/>
                  <a:pt x="284818" y="247786"/>
                  <a:pt x="284818" y="159619"/>
                </a:cubicBezTo>
                <a:cubicBezTo>
                  <a:pt x="284818" y="71452"/>
                  <a:pt x="356381" y="0"/>
                  <a:pt x="444684"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5" name="任意多边形 16"/>
          <p:cNvSpPr/>
          <p:nvPr/>
        </p:nvSpPr>
        <p:spPr bwMode="auto">
          <a:xfrm>
            <a:off x="7891216" y="4809294"/>
            <a:ext cx="376477" cy="418926"/>
          </a:xfrm>
          <a:custGeom>
            <a:avLst/>
            <a:gdLst>
              <a:gd name="connsiteX0" fmla="*/ 525873 w 544483"/>
              <a:gd name="connsiteY0" fmla="*/ 479281 h 605875"/>
              <a:gd name="connsiteX1" fmla="*/ 542232 w 544483"/>
              <a:gd name="connsiteY1" fmla="*/ 492165 h 605875"/>
              <a:gd name="connsiteX2" fmla="*/ 544483 w 544483"/>
              <a:gd name="connsiteY2" fmla="*/ 505649 h 605875"/>
              <a:gd name="connsiteX3" fmla="*/ 460890 w 544483"/>
              <a:gd name="connsiteY3" fmla="*/ 578908 h 605875"/>
              <a:gd name="connsiteX4" fmla="*/ 272242 w 544483"/>
              <a:gd name="connsiteY4" fmla="*/ 605875 h 605875"/>
              <a:gd name="connsiteX5" fmla="*/ 83593 w 544483"/>
              <a:gd name="connsiteY5" fmla="*/ 578908 h 605875"/>
              <a:gd name="connsiteX6" fmla="*/ 0 w 544483"/>
              <a:gd name="connsiteY6" fmla="*/ 505649 h 605875"/>
              <a:gd name="connsiteX7" fmla="*/ 1201 w 544483"/>
              <a:gd name="connsiteY7" fmla="*/ 495461 h 605875"/>
              <a:gd name="connsiteX8" fmla="*/ 20711 w 544483"/>
              <a:gd name="connsiteY8" fmla="*/ 480929 h 605875"/>
              <a:gd name="connsiteX9" fmla="*/ 37219 w 544483"/>
              <a:gd name="connsiteY9" fmla="*/ 485723 h 605875"/>
              <a:gd name="connsiteX10" fmla="*/ 63633 w 544483"/>
              <a:gd name="connsiteY10" fmla="*/ 495911 h 605875"/>
              <a:gd name="connsiteX11" fmla="*/ 272242 w 544483"/>
              <a:gd name="connsiteY11" fmla="*/ 526173 h 605875"/>
              <a:gd name="connsiteX12" fmla="*/ 480850 w 544483"/>
              <a:gd name="connsiteY12" fmla="*/ 495911 h 605875"/>
              <a:gd name="connsiteX13" fmla="*/ 483852 w 544483"/>
              <a:gd name="connsiteY13" fmla="*/ 494862 h 605875"/>
              <a:gd name="connsiteX14" fmla="*/ 511766 w 544483"/>
              <a:gd name="connsiteY14" fmla="*/ 483626 h 605875"/>
              <a:gd name="connsiteX15" fmla="*/ 525873 w 544483"/>
              <a:gd name="connsiteY15" fmla="*/ 479281 h 605875"/>
              <a:gd name="connsiteX16" fmla="*/ 525873 w 544483"/>
              <a:gd name="connsiteY16" fmla="*/ 343372 h 605875"/>
              <a:gd name="connsiteX17" fmla="*/ 542232 w 544483"/>
              <a:gd name="connsiteY17" fmla="*/ 356406 h 605875"/>
              <a:gd name="connsiteX18" fmla="*/ 544483 w 544483"/>
              <a:gd name="connsiteY18" fmla="*/ 369739 h 605875"/>
              <a:gd name="connsiteX19" fmla="*/ 460890 w 544483"/>
              <a:gd name="connsiteY19" fmla="*/ 442999 h 605875"/>
              <a:gd name="connsiteX20" fmla="*/ 272242 w 544483"/>
              <a:gd name="connsiteY20" fmla="*/ 469966 h 605875"/>
              <a:gd name="connsiteX21" fmla="*/ 83593 w 544483"/>
              <a:gd name="connsiteY21" fmla="*/ 442999 h 605875"/>
              <a:gd name="connsiteX22" fmla="*/ 0 w 544483"/>
              <a:gd name="connsiteY22" fmla="*/ 369739 h 605875"/>
              <a:gd name="connsiteX23" fmla="*/ 1201 w 544483"/>
              <a:gd name="connsiteY23" fmla="*/ 359552 h 605875"/>
              <a:gd name="connsiteX24" fmla="*/ 20561 w 544483"/>
              <a:gd name="connsiteY24" fmla="*/ 345020 h 605875"/>
              <a:gd name="connsiteX25" fmla="*/ 37219 w 544483"/>
              <a:gd name="connsiteY25" fmla="*/ 349814 h 605875"/>
              <a:gd name="connsiteX26" fmla="*/ 63633 w 544483"/>
              <a:gd name="connsiteY26" fmla="*/ 360151 h 605875"/>
              <a:gd name="connsiteX27" fmla="*/ 272242 w 544483"/>
              <a:gd name="connsiteY27" fmla="*/ 390264 h 605875"/>
              <a:gd name="connsiteX28" fmla="*/ 480850 w 544483"/>
              <a:gd name="connsiteY28" fmla="*/ 360151 h 605875"/>
              <a:gd name="connsiteX29" fmla="*/ 483852 w 544483"/>
              <a:gd name="connsiteY29" fmla="*/ 359103 h 605875"/>
              <a:gd name="connsiteX30" fmla="*/ 511766 w 544483"/>
              <a:gd name="connsiteY30" fmla="*/ 347717 h 605875"/>
              <a:gd name="connsiteX31" fmla="*/ 525873 w 544483"/>
              <a:gd name="connsiteY31" fmla="*/ 343372 h 605875"/>
              <a:gd name="connsiteX32" fmla="*/ 525873 w 544483"/>
              <a:gd name="connsiteY32" fmla="*/ 209297 h 605875"/>
              <a:gd name="connsiteX33" fmla="*/ 542232 w 544483"/>
              <a:gd name="connsiteY33" fmla="*/ 222331 h 605875"/>
              <a:gd name="connsiteX34" fmla="*/ 544483 w 544483"/>
              <a:gd name="connsiteY34" fmla="*/ 235664 h 605875"/>
              <a:gd name="connsiteX35" fmla="*/ 460890 w 544483"/>
              <a:gd name="connsiteY35" fmla="*/ 308924 h 605875"/>
              <a:gd name="connsiteX36" fmla="*/ 272242 w 544483"/>
              <a:gd name="connsiteY36" fmla="*/ 335891 h 605875"/>
              <a:gd name="connsiteX37" fmla="*/ 83593 w 544483"/>
              <a:gd name="connsiteY37" fmla="*/ 308924 h 605875"/>
              <a:gd name="connsiteX38" fmla="*/ 0 w 544483"/>
              <a:gd name="connsiteY38" fmla="*/ 235664 h 605875"/>
              <a:gd name="connsiteX39" fmla="*/ 1201 w 544483"/>
              <a:gd name="connsiteY39" fmla="*/ 225477 h 605875"/>
              <a:gd name="connsiteX40" fmla="*/ 20711 w 544483"/>
              <a:gd name="connsiteY40" fmla="*/ 210945 h 605875"/>
              <a:gd name="connsiteX41" fmla="*/ 37219 w 544483"/>
              <a:gd name="connsiteY41" fmla="*/ 215739 h 605875"/>
              <a:gd name="connsiteX42" fmla="*/ 63633 w 544483"/>
              <a:gd name="connsiteY42" fmla="*/ 225926 h 605875"/>
              <a:gd name="connsiteX43" fmla="*/ 272242 w 544483"/>
              <a:gd name="connsiteY43" fmla="*/ 256189 h 605875"/>
              <a:gd name="connsiteX44" fmla="*/ 480850 w 544483"/>
              <a:gd name="connsiteY44" fmla="*/ 225926 h 605875"/>
              <a:gd name="connsiteX45" fmla="*/ 483852 w 544483"/>
              <a:gd name="connsiteY45" fmla="*/ 225028 h 605875"/>
              <a:gd name="connsiteX46" fmla="*/ 511766 w 544483"/>
              <a:gd name="connsiteY46" fmla="*/ 213642 h 605875"/>
              <a:gd name="connsiteX47" fmla="*/ 525873 w 544483"/>
              <a:gd name="connsiteY47" fmla="*/ 209297 h 605875"/>
              <a:gd name="connsiteX48" fmla="*/ 272242 w 544483"/>
              <a:gd name="connsiteY48" fmla="*/ 0 h 605875"/>
              <a:gd name="connsiteX49" fmla="*/ 460890 w 544483"/>
              <a:gd name="connsiteY49" fmla="*/ 26970 h 605875"/>
              <a:gd name="connsiteX50" fmla="*/ 544483 w 544483"/>
              <a:gd name="connsiteY50" fmla="*/ 100238 h 605875"/>
              <a:gd name="connsiteX51" fmla="*/ 460890 w 544483"/>
              <a:gd name="connsiteY51" fmla="*/ 173506 h 605875"/>
              <a:gd name="connsiteX52" fmla="*/ 272242 w 544483"/>
              <a:gd name="connsiteY52" fmla="*/ 200476 h 605875"/>
              <a:gd name="connsiteX53" fmla="*/ 83593 w 544483"/>
              <a:gd name="connsiteY53" fmla="*/ 173506 h 605875"/>
              <a:gd name="connsiteX54" fmla="*/ 0 w 544483"/>
              <a:gd name="connsiteY54" fmla="*/ 100238 h 605875"/>
              <a:gd name="connsiteX55" fmla="*/ 83593 w 544483"/>
              <a:gd name="connsiteY55" fmla="*/ 26970 h 605875"/>
              <a:gd name="connsiteX56" fmla="*/ 272242 w 544483"/>
              <a:gd name="connsiteY56" fmla="*/ 0 h 60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4483" h="605875">
                <a:moveTo>
                  <a:pt x="525873" y="479281"/>
                </a:moveTo>
                <a:cubicBezTo>
                  <a:pt x="530376" y="479281"/>
                  <a:pt x="538630" y="480929"/>
                  <a:pt x="542232" y="492165"/>
                </a:cubicBezTo>
                <a:cubicBezTo>
                  <a:pt x="543733" y="496660"/>
                  <a:pt x="544483" y="501154"/>
                  <a:pt x="544483" y="505649"/>
                </a:cubicBezTo>
                <a:cubicBezTo>
                  <a:pt x="544483" y="534263"/>
                  <a:pt x="514768" y="560331"/>
                  <a:pt x="460890" y="578908"/>
                </a:cubicBezTo>
                <a:cubicBezTo>
                  <a:pt x="410313" y="596287"/>
                  <a:pt x="343378" y="605875"/>
                  <a:pt x="272242" y="605875"/>
                </a:cubicBezTo>
                <a:cubicBezTo>
                  <a:pt x="201105" y="605875"/>
                  <a:pt x="134170" y="596287"/>
                  <a:pt x="83593" y="578908"/>
                </a:cubicBezTo>
                <a:cubicBezTo>
                  <a:pt x="29715" y="560331"/>
                  <a:pt x="0" y="534263"/>
                  <a:pt x="0" y="505649"/>
                </a:cubicBezTo>
                <a:cubicBezTo>
                  <a:pt x="0" y="502203"/>
                  <a:pt x="450" y="498757"/>
                  <a:pt x="1201" y="495461"/>
                </a:cubicBezTo>
                <a:cubicBezTo>
                  <a:pt x="3002" y="488270"/>
                  <a:pt x="9755" y="480929"/>
                  <a:pt x="20711" y="480929"/>
                </a:cubicBezTo>
                <a:cubicBezTo>
                  <a:pt x="25663" y="480929"/>
                  <a:pt x="31216" y="482577"/>
                  <a:pt x="37219" y="485723"/>
                </a:cubicBezTo>
                <a:cubicBezTo>
                  <a:pt x="43222" y="488719"/>
                  <a:pt x="47575" y="490367"/>
                  <a:pt x="63633" y="495911"/>
                </a:cubicBezTo>
                <a:cubicBezTo>
                  <a:pt x="120212" y="515387"/>
                  <a:pt x="194351" y="526173"/>
                  <a:pt x="272242" y="526173"/>
                </a:cubicBezTo>
                <a:cubicBezTo>
                  <a:pt x="350132" y="526173"/>
                  <a:pt x="424271" y="515387"/>
                  <a:pt x="480850" y="495911"/>
                </a:cubicBezTo>
                <a:lnTo>
                  <a:pt x="483852" y="494862"/>
                </a:lnTo>
                <a:cubicBezTo>
                  <a:pt x="494207" y="491416"/>
                  <a:pt x="503962" y="487970"/>
                  <a:pt x="511766" y="483626"/>
                </a:cubicBezTo>
                <a:cubicBezTo>
                  <a:pt x="517019" y="480629"/>
                  <a:pt x="521671" y="479281"/>
                  <a:pt x="525873" y="479281"/>
                </a:cubicBezTo>
                <a:close/>
                <a:moveTo>
                  <a:pt x="525873" y="343372"/>
                </a:moveTo>
                <a:cubicBezTo>
                  <a:pt x="530376" y="343372"/>
                  <a:pt x="538630" y="345020"/>
                  <a:pt x="542232" y="356406"/>
                </a:cubicBezTo>
                <a:cubicBezTo>
                  <a:pt x="543733" y="360751"/>
                  <a:pt x="544483" y="365245"/>
                  <a:pt x="544483" y="369739"/>
                </a:cubicBezTo>
                <a:cubicBezTo>
                  <a:pt x="544483" y="398504"/>
                  <a:pt x="514768" y="424422"/>
                  <a:pt x="460890" y="442999"/>
                </a:cubicBezTo>
                <a:cubicBezTo>
                  <a:pt x="410313" y="460378"/>
                  <a:pt x="343378" y="469966"/>
                  <a:pt x="272242" y="469966"/>
                </a:cubicBezTo>
                <a:cubicBezTo>
                  <a:pt x="201105" y="469966"/>
                  <a:pt x="134170" y="460378"/>
                  <a:pt x="83593" y="442999"/>
                </a:cubicBezTo>
                <a:cubicBezTo>
                  <a:pt x="29715" y="424422"/>
                  <a:pt x="0" y="398504"/>
                  <a:pt x="0" y="369739"/>
                </a:cubicBezTo>
                <a:cubicBezTo>
                  <a:pt x="0" y="366294"/>
                  <a:pt x="450" y="362998"/>
                  <a:pt x="1201" y="359552"/>
                </a:cubicBezTo>
                <a:cubicBezTo>
                  <a:pt x="3002" y="352361"/>
                  <a:pt x="9755" y="345020"/>
                  <a:pt x="20561" y="345020"/>
                </a:cubicBezTo>
                <a:cubicBezTo>
                  <a:pt x="25663" y="345020"/>
                  <a:pt x="31216" y="346668"/>
                  <a:pt x="37219" y="349814"/>
                </a:cubicBezTo>
                <a:cubicBezTo>
                  <a:pt x="43222" y="352810"/>
                  <a:pt x="47575" y="354608"/>
                  <a:pt x="63633" y="360151"/>
                </a:cubicBezTo>
                <a:cubicBezTo>
                  <a:pt x="120212" y="379627"/>
                  <a:pt x="194351" y="390264"/>
                  <a:pt x="272242" y="390264"/>
                </a:cubicBezTo>
                <a:cubicBezTo>
                  <a:pt x="350132" y="390264"/>
                  <a:pt x="424271" y="379627"/>
                  <a:pt x="480850" y="360151"/>
                </a:cubicBezTo>
                <a:lnTo>
                  <a:pt x="483852" y="359103"/>
                </a:lnTo>
                <a:cubicBezTo>
                  <a:pt x="494207" y="355507"/>
                  <a:pt x="503962" y="352211"/>
                  <a:pt x="511766" y="347717"/>
                </a:cubicBezTo>
                <a:cubicBezTo>
                  <a:pt x="517019" y="344870"/>
                  <a:pt x="521671" y="343372"/>
                  <a:pt x="525873" y="343372"/>
                </a:cubicBezTo>
                <a:close/>
                <a:moveTo>
                  <a:pt x="525873" y="209297"/>
                </a:moveTo>
                <a:cubicBezTo>
                  <a:pt x="530376" y="209297"/>
                  <a:pt x="538630" y="210945"/>
                  <a:pt x="542232" y="222331"/>
                </a:cubicBezTo>
                <a:cubicBezTo>
                  <a:pt x="543733" y="226676"/>
                  <a:pt x="544483" y="231170"/>
                  <a:pt x="544483" y="235664"/>
                </a:cubicBezTo>
                <a:cubicBezTo>
                  <a:pt x="544483" y="264429"/>
                  <a:pt x="514768" y="290347"/>
                  <a:pt x="460890" y="308924"/>
                </a:cubicBezTo>
                <a:cubicBezTo>
                  <a:pt x="410313" y="326303"/>
                  <a:pt x="343378" y="335891"/>
                  <a:pt x="272242" y="335891"/>
                </a:cubicBezTo>
                <a:cubicBezTo>
                  <a:pt x="201105" y="335891"/>
                  <a:pt x="134170" y="326303"/>
                  <a:pt x="83593" y="308924"/>
                </a:cubicBezTo>
                <a:cubicBezTo>
                  <a:pt x="29715" y="290347"/>
                  <a:pt x="0" y="264429"/>
                  <a:pt x="0" y="235664"/>
                </a:cubicBezTo>
                <a:cubicBezTo>
                  <a:pt x="0" y="232219"/>
                  <a:pt x="450" y="228773"/>
                  <a:pt x="1201" y="225477"/>
                </a:cubicBezTo>
                <a:cubicBezTo>
                  <a:pt x="3002" y="218286"/>
                  <a:pt x="9755" y="210945"/>
                  <a:pt x="20711" y="210945"/>
                </a:cubicBezTo>
                <a:cubicBezTo>
                  <a:pt x="25663" y="210945"/>
                  <a:pt x="31216" y="212593"/>
                  <a:pt x="37219" y="215739"/>
                </a:cubicBezTo>
                <a:cubicBezTo>
                  <a:pt x="43222" y="218735"/>
                  <a:pt x="47575" y="220533"/>
                  <a:pt x="63633" y="225926"/>
                </a:cubicBezTo>
                <a:cubicBezTo>
                  <a:pt x="120212" y="245402"/>
                  <a:pt x="194351" y="256189"/>
                  <a:pt x="272242" y="256189"/>
                </a:cubicBezTo>
                <a:cubicBezTo>
                  <a:pt x="350132" y="256189"/>
                  <a:pt x="424271" y="245402"/>
                  <a:pt x="480850" y="225926"/>
                </a:cubicBezTo>
                <a:lnTo>
                  <a:pt x="483852" y="225028"/>
                </a:lnTo>
                <a:cubicBezTo>
                  <a:pt x="494207" y="221432"/>
                  <a:pt x="503962" y="217986"/>
                  <a:pt x="511766" y="213642"/>
                </a:cubicBezTo>
                <a:cubicBezTo>
                  <a:pt x="517019" y="210795"/>
                  <a:pt x="521671" y="209297"/>
                  <a:pt x="525873" y="209297"/>
                </a:cubicBezTo>
                <a:close/>
                <a:moveTo>
                  <a:pt x="272242" y="0"/>
                </a:moveTo>
                <a:cubicBezTo>
                  <a:pt x="343378" y="0"/>
                  <a:pt x="410313" y="9589"/>
                  <a:pt x="460890" y="26970"/>
                </a:cubicBezTo>
                <a:cubicBezTo>
                  <a:pt x="514768" y="45549"/>
                  <a:pt x="544483" y="71620"/>
                  <a:pt x="544483" y="100238"/>
                </a:cubicBezTo>
                <a:cubicBezTo>
                  <a:pt x="544483" y="129006"/>
                  <a:pt x="514768" y="154927"/>
                  <a:pt x="460890" y="173506"/>
                </a:cubicBezTo>
                <a:cubicBezTo>
                  <a:pt x="410313" y="190887"/>
                  <a:pt x="343378" y="200476"/>
                  <a:pt x="272242" y="200476"/>
                </a:cubicBezTo>
                <a:cubicBezTo>
                  <a:pt x="201105" y="200476"/>
                  <a:pt x="134170" y="190887"/>
                  <a:pt x="83593" y="173506"/>
                </a:cubicBezTo>
                <a:cubicBezTo>
                  <a:pt x="29715" y="154927"/>
                  <a:pt x="0" y="129006"/>
                  <a:pt x="0" y="100238"/>
                </a:cubicBezTo>
                <a:cubicBezTo>
                  <a:pt x="0" y="71620"/>
                  <a:pt x="29715" y="45549"/>
                  <a:pt x="83593" y="26970"/>
                </a:cubicBezTo>
                <a:cubicBezTo>
                  <a:pt x="134170" y="9589"/>
                  <a:pt x="201105" y="0"/>
                  <a:pt x="272242"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6" name="等腰三角形 15"/>
          <p:cNvSpPr/>
          <p:nvPr/>
        </p:nvSpPr>
        <p:spPr>
          <a:xfrm rot="10800000">
            <a:off x="9034078"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9573340"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8" name="任意多边形 41"/>
          <p:cNvSpPr/>
          <p:nvPr/>
        </p:nvSpPr>
        <p:spPr bwMode="auto">
          <a:xfrm>
            <a:off x="9759576" y="6014955"/>
            <a:ext cx="399053" cy="388854"/>
          </a:xfrm>
          <a:custGeom>
            <a:avLst/>
            <a:gdLst>
              <a:gd name="connsiteX0" fmla="*/ 432259 w 600910"/>
              <a:gd name="connsiteY0" fmla="*/ 527547 h 585552"/>
              <a:gd name="connsiteX1" fmla="*/ 504975 w 600910"/>
              <a:gd name="connsiteY1" fmla="*/ 556549 h 585552"/>
              <a:gd name="connsiteX2" fmla="*/ 577906 w 600910"/>
              <a:gd name="connsiteY2" fmla="*/ 527547 h 585552"/>
              <a:gd name="connsiteX3" fmla="*/ 577906 w 600910"/>
              <a:gd name="connsiteY3" fmla="*/ 556549 h 585552"/>
              <a:gd name="connsiteX4" fmla="*/ 504975 w 600910"/>
              <a:gd name="connsiteY4" fmla="*/ 585552 h 585552"/>
              <a:gd name="connsiteX5" fmla="*/ 432259 w 600910"/>
              <a:gd name="connsiteY5" fmla="*/ 556549 h 585552"/>
              <a:gd name="connsiteX6" fmla="*/ 271370 w 600910"/>
              <a:gd name="connsiteY6" fmla="*/ 527547 h 585552"/>
              <a:gd name="connsiteX7" fmla="*/ 344086 w 600910"/>
              <a:gd name="connsiteY7" fmla="*/ 556549 h 585552"/>
              <a:gd name="connsiteX8" fmla="*/ 417017 w 600910"/>
              <a:gd name="connsiteY8" fmla="*/ 527547 h 585552"/>
              <a:gd name="connsiteX9" fmla="*/ 417017 w 600910"/>
              <a:gd name="connsiteY9" fmla="*/ 556549 h 585552"/>
              <a:gd name="connsiteX10" fmla="*/ 344086 w 600910"/>
              <a:gd name="connsiteY10" fmla="*/ 585552 h 585552"/>
              <a:gd name="connsiteX11" fmla="*/ 271370 w 600910"/>
              <a:gd name="connsiteY11" fmla="*/ 556549 h 585552"/>
              <a:gd name="connsiteX12" fmla="*/ 432259 w 600910"/>
              <a:gd name="connsiteY12" fmla="*/ 489583 h 585552"/>
              <a:gd name="connsiteX13" fmla="*/ 504975 w 600910"/>
              <a:gd name="connsiteY13" fmla="*/ 518798 h 585552"/>
              <a:gd name="connsiteX14" fmla="*/ 577906 w 600910"/>
              <a:gd name="connsiteY14" fmla="*/ 489583 h 585552"/>
              <a:gd name="connsiteX15" fmla="*/ 577906 w 600910"/>
              <a:gd name="connsiteY15" fmla="*/ 518798 h 585552"/>
              <a:gd name="connsiteX16" fmla="*/ 504975 w 600910"/>
              <a:gd name="connsiteY16" fmla="*/ 547799 h 585552"/>
              <a:gd name="connsiteX17" fmla="*/ 432259 w 600910"/>
              <a:gd name="connsiteY17" fmla="*/ 518798 h 585552"/>
              <a:gd name="connsiteX18" fmla="*/ 271370 w 600910"/>
              <a:gd name="connsiteY18" fmla="*/ 489583 h 585552"/>
              <a:gd name="connsiteX19" fmla="*/ 344086 w 600910"/>
              <a:gd name="connsiteY19" fmla="*/ 518798 h 585552"/>
              <a:gd name="connsiteX20" fmla="*/ 417017 w 600910"/>
              <a:gd name="connsiteY20" fmla="*/ 489583 h 585552"/>
              <a:gd name="connsiteX21" fmla="*/ 417017 w 600910"/>
              <a:gd name="connsiteY21" fmla="*/ 518798 h 585552"/>
              <a:gd name="connsiteX22" fmla="*/ 344086 w 600910"/>
              <a:gd name="connsiteY22" fmla="*/ 547799 h 585552"/>
              <a:gd name="connsiteX23" fmla="*/ 271370 w 600910"/>
              <a:gd name="connsiteY23" fmla="*/ 518798 h 585552"/>
              <a:gd name="connsiteX24" fmla="*/ 432259 w 600910"/>
              <a:gd name="connsiteY24" fmla="*/ 451760 h 585552"/>
              <a:gd name="connsiteX25" fmla="*/ 504975 w 600910"/>
              <a:gd name="connsiteY25" fmla="*/ 480761 h 585552"/>
              <a:gd name="connsiteX26" fmla="*/ 577906 w 600910"/>
              <a:gd name="connsiteY26" fmla="*/ 451760 h 585552"/>
              <a:gd name="connsiteX27" fmla="*/ 577906 w 600910"/>
              <a:gd name="connsiteY27" fmla="*/ 480761 h 585552"/>
              <a:gd name="connsiteX28" fmla="*/ 504975 w 600910"/>
              <a:gd name="connsiteY28" fmla="*/ 509976 h 585552"/>
              <a:gd name="connsiteX29" fmla="*/ 432259 w 600910"/>
              <a:gd name="connsiteY29" fmla="*/ 480761 h 585552"/>
              <a:gd name="connsiteX30" fmla="*/ 271370 w 600910"/>
              <a:gd name="connsiteY30" fmla="*/ 451760 h 585552"/>
              <a:gd name="connsiteX31" fmla="*/ 344086 w 600910"/>
              <a:gd name="connsiteY31" fmla="*/ 480761 h 585552"/>
              <a:gd name="connsiteX32" fmla="*/ 417017 w 600910"/>
              <a:gd name="connsiteY32" fmla="*/ 451760 h 585552"/>
              <a:gd name="connsiteX33" fmla="*/ 417017 w 600910"/>
              <a:gd name="connsiteY33" fmla="*/ 480761 h 585552"/>
              <a:gd name="connsiteX34" fmla="*/ 344086 w 600910"/>
              <a:gd name="connsiteY34" fmla="*/ 509976 h 585552"/>
              <a:gd name="connsiteX35" fmla="*/ 271370 w 600910"/>
              <a:gd name="connsiteY35" fmla="*/ 480761 h 585552"/>
              <a:gd name="connsiteX36" fmla="*/ 271370 w 600910"/>
              <a:gd name="connsiteY36" fmla="*/ 413937 h 585552"/>
              <a:gd name="connsiteX37" fmla="*/ 344086 w 600910"/>
              <a:gd name="connsiteY37" fmla="*/ 442938 h 585552"/>
              <a:gd name="connsiteX38" fmla="*/ 417017 w 600910"/>
              <a:gd name="connsiteY38" fmla="*/ 413937 h 585552"/>
              <a:gd name="connsiteX39" fmla="*/ 417017 w 600910"/>
              <a:gd name="connsiteY39" fmla="*/ 442938 h 585552"/>
              <a:gd name="connsiteX40" fmla="*/ 344086 w 600910"/>
              <a:gd name="connsiteY40" fmla="*/ 472153 h 585552"/>
              <a:gd name="connsiteX41" fmla="*/ 271370 w 600910"/>
              <a:gd name="connsiteY41" fmla="*/ 442938 h 585552"/>
              <a:gd name="connsiteX42" fmla="*/ 500277 w 600910"/>
              <a:gd name="connsiteY42" fmla="*/ 396366 h 585552"/>
              <a:gd name="connsiteX43" fmla="*/ 509958 w 600910"/>
              <a:gd name="connsiteY43" fmla="*/ 396366 h 585552"/>
              <a:gd name="connsiteX44" fmla="*/ 509958 w 600910"/>
              <a:gd name="connsiteY44" fmla="*/ 400017 h 585552"/>
              <a:gd name="connsiteX45" fmla="*/ 524372 w 600910"/>
              <a:gd name="connsiteY45" fmla="*/ 401521 h 585552"/>
              <a:gd name="connsiteX46" fmla="*/ 521576 w 600910"/>
              <a:gd name="connsiteY46" fmla="*/ 406246 h 585552"/>
              <a:gd name="connsiteX47" fmla="*/ 507161 w 600910"/>
              <a:gd name="connsiteY47" fmla="*/ 404742 h 585552"/>
              <a:gd name="connsiteX48" fmla="*/ 498771 w 600910"/>
              <a:gd name="connsiteY48" fmla="*/ 407105 h 585552"/>
              <a:gd name="connsiteX49" fmla="*/ 510604 w 600910"/>
              <a:gd name="connsiteY49" fmla="*/ 410756 h 585552"/>
              <a:gd name="connsiteX50" fmla="*/ 527169 w 600910"/>
              <a:gd name="connsiteY50" fmla="*/ 418703 h 585552"/>
              <a:gd name="connsiteX51" fmla="*/ 509528 w 600910"/>
              <a:gd name="connsiteY51" fmla="*/ 426435 h 585552"/>
              <a:gd name="connsiteX52" fmla="*/ 509528 w 600910"/>
              <a:gd name="connsiteY52" fmla="*/ 430731 h 585552"/>
              <a:gd name="connsiteX53" fmla="*/ 499847 w 600910"/>
              <a:gd name="connsiteY53" fmla="*/ 430731 h 585552"/>
              <a:gd name="connsiteX54" fmla="*/ 499847 w 600910"/>
              <a:gd name="connsiteY54" fmla="*/ 426865 h 585552"/>
              <a:gd name="connsiteX55" fmla="*/ 483066 w 600910"/>
              <a:gd name="connsiteY55" fmla="*/ 424932 h 585552"/>
              <a:gd name="connsiteX56" fmla="*/ 485863 w 600910"/>
              <a:gd name="connsiteY56" fmla="*/ 419992 h 585552"/>
              <a:gd name="connsiteX57" fmla="*/ 502428 w 600910"/>
              <a:gd name="connsiteY57" fmla="*/ 421925 h 585552"/>
              <a:gd name="connsiteX58" fmla="*/ 511894 w 600910"/>
              <a:gd name="connsiteY58" fmla="*/ 419348 h 585552"/>
              <a:gd name="connsiteX59" fmla="*/ 501353 w 600910"/>
              <a:gd name="connsiteY59" fmla="*/ 415696 h 585552"/>
              <a:gd name="connsiteX60" fmla="*/ 483496 w 600910"/>
              <a:gd name="connsiteY60" fmla="*/ 407964 h 585552"/>
              <a:gd name="connsiteX61" fmla="*/ 500277 w 600910"/>
              <a:gd name="connsiteY61" fmla="*/ 400447 h 585552"/>
              <a:gd name="connsiteX62" fmla="*/ 504975 w 600910"/>
              <a:gd name="connsiteY62" fmla="*/ 392238 h 585552"/>
              <a:gd name="connsiteX63" fmla="*/ 439574 w 600910"/>
              <a:gd name="connsiteY63" fmla="*/ 414149 h 585552"/>
              <a:gd name="connsiteX64" fmla="*/ 504975 w 600910"/>
              <a:gd name="connsiteY64" fmla="*/ 435846 h 585552"/>
              <a:gd name="connsiteX65" fmla="*/ 570591 w 600910"/>
              <a:gd name="connsiteY65" fmla="*/ 414149 h 585552"/>
              <a:gd name="connsiteX66" fmla="*/ 504975 w 600910"/>
              <a:gd name="connsiteY66" fmla="*/ 392238 h 585552"/>
              <a:gd name="connsiteX67" fmla="*/ 504975 w 600910"/>
              <a:gd name="connsiteY67" fmla="*/ 384934 h 585552"/>
              <a:gd name="connsiteX68" fmla="*/ 577906 w 600910"/>
              <a:gd name="connsiteY68" fmla="*/ 414149 h 585552"/>
              <a:gd name="connsiteX69" fmla="*/ 577906 w 600910"/>
              <a:gd name="connsiteY69" fmla="*/ 443150 h 585552"/>
              <a:gd name="connsiteX70" fmla="*/ 504975 w 600910"/>
              <a:gd name="connsiteY70" fmla="*/ 472365 h 585552"/>
              <a:gd name="connsiteX71" fmla="*/ 432259 w 600910"/>
              <a:gd name="connsiteY71" fmla="*/ 443150 h 585552"/>
              <a:gd name="connsiteX72" fmla="*/ 432259 w 600910"/>
              <a:gd name="connsiteY72" fmla="*/ 414149 h 585552"/>
              <a:gd name="connsiteX73" fmla="*/ 504975 w 600910"/>
              <a:gd name="connsiteY73" fmla="*/ 384934 h 585552"/>
              <a:gd name="connsiteX74" fmla="*/ 271370 w 600910"/>
              <a:gd name="connsiteY74" fmla="*/ 376114 h 585552"/>
              <a:gd name="connsiteX75" fmla="*/ 344086 w 600910"/>
              <a:gd name="connsiteY75" fmla="*/ 405117 h 585552"/>
              <a:gd name="connsiteX76" fmla="*/ 417017 w 600910"/>
              <a:gd name="connsiteY76" fmla="*/ 376114 h 585552"/>
              <a:gd name="connsiteX77" fmla="*/ 417017 w 600910"/>
              <a:gd name="connsiteY77" fmla="*/ 405117 h 585552"/>
              <a:gd name="connsiteX78" fmla="*/ 344086 w 600910"/>
              <a:gd name="connsiteY78" fmla="*/ 434119 h 585552"/>
              <a:gd name="connsiteX79" fmla="*/ 271370 w 600910"/>
              <a:gd name="connsiteY79" fmla="*/ 405117 h 585552"/>
              <a:gd name="connsiteX80" fmla="*/ 339320 w 600910"/>
              <a:gd name="connsiteY80" fmla="*/ 320720 h 585552"/>
              <a:gd name="connsiteX81" fmla="*/ 349000 w 600910"/>
              <a:gd name="connsiteY81" fmla="*/ 320720 h 585552"/>
              <a:gd name="connsiteX82" fmla="*/ 349000 w 600910"/>
              <a:gd name="connsiteY82" fmla="*/ 324371 h 585552"/>
              <a:gd name="connsiteX83" fmla="*/ 363413 w 600910"/>
              <a:gd name="connsiteY83" fmla="*/ 325875 h 585552"/>
              <a:gd name="connsiteX84" fmla="*/ 360402 w 600910"/>
              <a:gd name="connsiteY84" fmla="*/ 330600 h 585552"/>
              <a:gd name="connsiteX85" fmla="*/ 346204 w 600910"/>
              <a:gd name="connsiteY85" fmla="*/ 329096 h 585552"/>
              <a:gd name="connsiteX86" fmla="*/ 337814 w 600910"/>
              <a:gd name="connsiteY86" fmla="*/ 331459 h 585552"/>
              <a:gd name="connsiteX87" fmla="*/ 349646 w 600910"/>
              <a:gd name="connsiteY87" fmla="*/ 335110 h 585552"/>
              <a:gd name="connsiteX88" fmla="*/ 366210 w 600910"/>
              <a:gd name="connsiteY88" fmla="*/ 342842 h 585552"/>
              <a:gd name="connsiteX89" fmla="*/ 348570 w 600910"/>
              <a:gd name="connsiteY89" fmla="*/ 350789 h 585552"/>
              <a:gd name="connsiteX90" fmla="*/ 348570 w 600910"/>
              <a:gd name="connsiteY90" fmla="*/ 355085 h 585552"/>
              <a:gd name="connsiteX91" fmla="*/ 338890 w 600910"/>
              <a:gd name="connsiteY91" fmla="*/ 355085 h 585552"/>
              <a:gd name="connsiteX92" fmla="*/ 338890 w 600910"/>
              <a:gd name="connsiteY92" fmla="*/ 351004 h 585552"/>
              <a:gd name="connsiteX93" fmla="*/ 321895 w 600910"/>
              <a:gd name="connsiteY93" fmla="*/ 349286 h 585552"/>
              <a:gd name="connsiteX94" fmla="*/ 324907 w 600910"/>
              <a:gd name="connsiteY94" fmla="*/ 344346 h 585552"/>
              <a:gd name="connsiteX95" fmla="*/ 341256 w 600910"/>
              <a:gd name="connsiteY95" fmla="*/ 346279 h 585552"/>
              <a:gd name="connsiteX96" fmla="*/ 350936 w 600910"/>
              <a:gd name="connsiteY96" fmla="*/ 343487 h 585552"/>
              <a:gd name="connsiteX97" fmla="*/ 340396 w 600910"/>
              <a:gd name="connsiteY97" fmla="*/ 339836 h 585552"/>
              <a:gd name="connsiteX98" fmla="*/ 322540 w 600910"/>
              <a:gd name="connsiteY98" fmla="*/ 332103 h 585552"/>
              <a:gd name="connsiteX99" fmla="*/ 339320 w 600910"/>
              <a:gd name="connsiteY99" fmla="*/ 324586 h 585552"/>
              <a:gd name="connsiteX100" fmla="*/ 344086 w 600910"/>
              <a:gd name="connsiteY100" fmla="*/ 316663 h 585552"/>
              <a:gd name="connsiteX101" fmla="*/ 278470 w 600910"/>
              <a:gd name="connsiteY101" fmla="*/ 338360 h 585552"/>
              <a:gd name="connsiteX102" fmla="*/ 344086 w 600910"/>
              <a:gd name="connsiteY102" fmla="*/ 360273 h 585552"/>
              <a:gd name="connsiteX103" fmla="*/ 409702 w 600910"/>
              <a:gd name="connsiteY103" fmla="*/ 338360 h 585552"/>
              <a:gd name="connsiteX104" fmla="*/ 344086 w 600910"/>
              <a:gd name="connsiteY104" fmla="*/ 316663 h 585552"/>
              <a:gd name="connsiteX105" fmla="*/ 344086 w 600910"/>
              <a:gd name="connsiteY105" fmla="*/ 309359 h 585552"/>
              <a:gd name="connsiteX106" fmla="*/ 417017 w 600910"/>
              <a:gd name="connsiteY106" fmla="*/ 338360 h 585552"/>
              <a:gd name="connsiteX107" fmla="*/ 417017 w 600910"/>
              <a:gd name="connsiteY107" fmla="*/ 367577 h 585552"/>
              <a:gd name="connsiteX108" fmla="*/ 344086 w 600910"/>
              <a:gd name="connsiteY108" fmla="*/ 396578 h 585552"/>
              <a:gd name="connsiteX109" fmla="*/ 271370 w 600910"/>
              <a:gd name="connsiteY109" fmla="*/ 367577 h 585552"/>
              <a:gd name="connsiteX110" fmla="*/ 271370 w 600910"/>
              <a:gd name="connsiteY110" fmla="*/ 338360 h 585552"/>
              <a:gd name="connsiteX111" fmla="*/ 344086 w 600910"/>
              <a:gd name="connsiteY111" fmla="*/ 309359 h 585552"/>
              <a:gd name="connsiteX112" fmla="*/ 139104 w 600910"/>
              <a:gd name="connsiteY112" fmla="*/ 128500 h 585552"/>
              <a:gd name="connsiteX113" fmla="*/ 144482 w 600910"/>
              <a:gd name="connsiteY113" fmla="*/ 139239 h 585552"/>
              <a:gd name="connsiteX114" fmla="*/ 144697 w 600910"/>
              <a:gd name="connsiteY114" fmla="*/ 139239 h 585552"/>
              <a:gd name="connsiteX115" fmla="*/ 129640 w 600910"/>
              <a:gd name="connsiteY115" fmla="*/ 256294 h 585552"/>
              <a:gd name="connsiteX116" fmla="*/ 147493 w 600910"/>
              <a:gd name="connsiteY116" fmla="*/ 287437 h 585552"/>
              <a:gd name="connsiteX117" fmla="*/ 165346 w 600910"/>
              <a:gd name="connsiteY117" fmla="*/ 256294 h 585552"/>
              <a:gd name="connsiteX118" fmla="*/ 150289 w 600910"/>
              <a:gd name="connsiteY118" fmla="*/ 139239 h 585552"/>
              <a:gd name="connsiteX119" fmla="*/ 150504 w 600910"/>
              <a:gd name="connsiteY119" fmla="*/ 139239 h 585552"/>
              <a:gd name="connsiteX120" fmla="*/ 155667 w 600910"/>
              <a:gd name="connsiteY120" fmla="*/ 128500 h 585552"/>
              <a:gd name="connsiteX121" fmla="*/ 244500 w 600910"/>
              <a:gd name="connsiteY121" fmla="*/ 147401 h 585552"/>
              <a:gd name="connsiteX122" fmla="*/ 244930 w 600910"/>
              <a:gd name="connsiteY122" fmla="*/ 147615 h 585552"/>
              <a:gd name="connsiteX123" fmla="*/ 248587 w 600910"/>
              <a:gd name="connsiteY123" fmla="*/ 149978 h 585552"/>
              <a:gd name="connsiteX124" fmla="*/ 252458 w 600910"/>
              <a:gd name="connsiteY124" fmla="*/ 152555 h 585552"/>
              <a:gd name="connsiteX125" fmla="*/ 252674 w 600910"/>
              <a:gd name="connsiteY125" fmla="*/ 152770 h 585552"/>
              <a:gd name="connsiteX126" fmla="*/ 342152 w 600910"/>
              <a:gd name="connsiteY126" fmla="*/ 241904 h 585552"/>
              <a:gd name="connsiteX127" fmla="*/ 342152 w 600910"/>
              <a:gd name="connsiteY127" fmla="*/ 273477 h 585552"/>
              <a:gd name="connsiteX128" fmla="*/ 326235 w 600910"/>
              <a:gd name="connsiteY128" fmla="*/ 280135 h 585552"/>
              <a:gd name="connsiteX129" fmla="*/ 310534 w 600910"/>
              <a:gd name="connsiteY129" fmla="*/ 273477 h 585552"/>
              <a:gd name="connsiteX130" fmla="*/ 224711 w 600910"/>
              <a:gd name="connsiteY130" fmla="*/ 187994 h 585552"/>
              <a:gd name="connsiteX131" fmla="*/ 210085 w 600910"/>
              <a:gd name="connsiteY131" fmla="*/ 183484 h 585552"/>
              <a:gd name="connsiteX132" fmla="*/ 210085 w 600910"/>
              <a:gd name="connsiteY132" fmla="*/ 335763 h 585552"/>
              <a:gd name="connsiteX133" fmla="*/ 227938 w 600910"/>
              <a:gd name="connsiteY133" fmla="*/ 556771 h 585552"/>
              <a:gd name="connsiteX134" fmla="*/ 203202 w 600910"/>
              <a:gd name="connsiteY134" fmla="*/ 585552 h 585552"/>
              <a:gd name="connsiteX135" fmla="*/ 201051 w 600910"/>
              <a:gd name="connsiteY135" fmla="*/ 585552 h 585552"/>
              <a:gd name="connsiteX136" fmla="*/ 174380 w 600910"/>
              <a:gd name="connsiteY136" fmla="*/ 561067 h 585552"/>
              <a:gd name="connsiteX137" fmla="*/ 158248 w 600910"/>
              <a:gd name="connsiteY137" fmla="*/ 361322 h 585552"/>
              <a:gd name="connsiteX138" fmla="*/ 147493 w 600910"/>
              <a:gd name="connsiteY138" fmla="*/ 363684 h 585552"/>
              <a:gd name="connsiteX139" fmla="*/ 136738 w 600910"/>
              <a:gd name="connsiteY139" fmla="*/ 361322 h 585552"/>
              <a:gd name="connsiteX140" fmla="*/ 120606 w 600910"/>
              <a:gd name="connsiteY140" fmla="*/ 561067 h 585552"/>
              <a:gd name="connsiteX141" fmla="*/ 93935 w 600910"/>
              <a:gd name="connsiteY141" fmla="*/ 585552 h 585552"/>
              <a:gd name="connsiteX142" fmla="*/ 91784 w 600910"/>
              <a:gd name="connsiteY142" fmla="*/ 585552 h 585552"/>
              <a:gd name="connsiteX143" fmla="*/ 67048 w 600910"/>
              <a:gd name="connsiteY143" fmla="*/ 556771 h 585552"/>
              <a:gd name="connsiteX144" fmla="*/ 84901 w 600910"/>
              <a:gd name="connsiteY144" fmla="*/ 335763 h 585552"/>
              <a:gd name="connsiteX145" fmla="*/ 84901 w 600910"/>
              <a:gd name="connsiteY145" fmla="*/ 183484 h 585552"/>
              <a:gd name="connsiteX146" fmla="*/ 77157 w 600910"/>
              <a:gd name="connsiteY146" fmla="*/ 185846 h 585552"/>
              <a:gd name="connsiteX147" fmla="*/ 44033 w 600910"/>
              <a:gd name="connsiteY147" fmla="*/ 334045 h 585552"/>
              <a:gd name="connsiteX148" fmla="*/ 22309 w 600910"/>
              <a:gd name="connsiteY148" fmla="*/ 351442 h 585552"/>
              <a:gd name="connsiteX149" fmla="*/ 17362 w 600910"/>
              <a:gd name="connsiteY149" fmla="*/ 351012 h 585552"/>
              <a:gd name="connsiteX150" fmla="*/ 584 w 600910"/>
              <a:gd name="connsiteY150" fmla="*/ 324379 h 585552"/>
              <a:gd name="connsiteX151" fmla="*/ 36290 w 600910"/>
              <a:gd name="connsiteY151" fmla="*/ 163724 h 585552"/>
              <a:gd name="connsiteX152" fmla="*/ 37150 w 600910"/>
              <a:gd name="connsiteY152" fmla="*/ 161361 h 585552"/>
              <a:gd name="connsiteX153" fmla="*/ 39086 w 600910"/>
              <a:gd name="connsiteY153" fmla="*/ 157281 h 585552"/>
              <a:gd name="connsiteX154" fmla="*/ 41452 w 600910"/>
              <a:gd name="connsiteY154" fmla="*/ 153844 h 585552"/>
              <a:gd name="connsiteX155" fmla="*/ 44463 w 600910"/>
              <a:gd name="connsiteY155" fmla="*/ 151052 h 585552"/>
              <a:gd name="connsiteX156" fmla="*/ 48550 w 600910"/>
              <a:gd name="connsiteY156" fmla="*/ 148689 h 585552"/>
              <a:gd name="connsiteX157" fmla="*/ 50486 w 600910"/>
              <a:gd name="connsiteY157" fmla="*/ 147401 h 585552"/>
              <a:gd name="connsiteX158" fmla="*/ 139104 w 600910"/>
              <a:gd name="connsiteY158" fmla="*/ 128500 h 585552"/>
              <a:gd name="connsiteX159" fmla="*/ 473810 w 600910"/>
              <a:gd name="connsiteY159" fmla="*/ 120737 h 585552"/>
              <a:gd name="connsiteX160" fmla="*/ 473810 w 600910"/>
              <a:gd name="connsiteY160" fmla="*/ 140069 h 585552"/>
              <a:gd name="connsiteX161" fmla="*/ 439400 w 600910"/>
              <a:gd name="connsiteY161" fmla="*/ 176371 h 585552"/>
              <a:gd name="connsiteX162" fmla="*/ 475960 w 600910"/>
              <a:gd name="connsiteY162" fmla="*/ 213531 h 585552"/>
              <a:gd name="connsiteX163" fmla="*/ 497681 w 600910"/>
              <a:gd name="connsiteY163" fmla="*/ 231145 h 585552"/>
              <a:gd name="connsiteX164" fmla="*/ 478111 w 600910"/>
              <a:gd name="connsiteY164" fmla="*/ 243818 h 585552"/>
              <a:gd name="connsiteX165" fmla="*/ 444347 w 600910"/>
              <a:gd name="connsiteY165" fmla="*/ 234797 h 585552"/>
              <a:gd name="connsiteX166" fmla="*/ 438110 w 600910"/>
              <a:gd name="connsiteY166" fmla="*/ 258640 h 585552"/>
              <a:gd name="connsiteX167" fmla="*/ 472735 w 600910"/>
              <a:gd name="connsiteY167" fmla="*/ 267447 h 585552"/>
              <a:gd name="connsiteX168" fmla="*/ 472735 w 600910"/>
              <a:gd name="connsiteY168" fmla="*/ 286779 h 585552"/>
              <a:gd name="connsiteX169" fmla="*/ 492735 w 600910"/>
              <a:gd name="connsiteY169" fmla="*/ 286779 h 585552"/>
              <a:gd name="connsiteX170" fmla="*/ 492735 w 600910"/>
              <a:gd name="connsiteY170" fmla="*/ 265943 h 585552"/>
              <a:gd name="connsiteX171" fmla="*/ 529080 w 600910"/>
              <a:gd name="connsiteY171" fmla="*/ 228353 h 585552"/>
              <a:gd name="connsiteX172" fmla="*/ 494886 w 600910"/>
              <a:gd name="connsiteY172" fmla="*/ 190333 h 585552"/>
              <a:gd name="connsiteX173" fmla="*/ 470584 w 600910"/>
              <a:gd name="connsiteY173" fmla="*/ 172934 h 585552"/>
              <a:gd name="connsiteX174" fmla="*/ 488004 w 600910"/>
              <a:gd name="connsiteY174" fmla="*/ 161550 h 585552"/>
              <a:gd name="connsiteX175" fmla="*/ 517467 w 600910"/>
              <a:gd name="connsiteY175" fmla="*/ 168423 h 585552"/>
              <a:gd name="connsiteX176" fmla="*/ 523274 w 600910"/>
              <a:gd name="connsiteY176" fmla="*/ 145439 h 585552"/>
              <a:gd name="connsiteX177" fmla="*/ 493810 w 600910"/>
              <a:gd name="connsiteY177" fmla="*/ 138781 h 585552"/>
              <a:gd name="connsiteX178" fmla="*/ 493810 w 600910"/>
              <a:gd name="connsiteY178" fmla="*/ 120737 h 585552"/>
              <a:gd name="connsiteX179" fmla="*/ 483488 w 600910"/>
              <a:gd name="connsiteY179" fmla="*/ 86584 h 585552"/>
              <a:gd name="connsiteX180" fmla="*/ 600910 w 600910"/>
              <a:gd name="connsiteY180" fmla="*/ 203865 h 585552"/>
              <a:gd name="connsiteX181" fmla="*/ 483488 w 600910"/>
              <a:gd name="connsiteY181" fmla="*/ 320932 h 585552"/>
              <a:gd name="connsiteX182" fmla="*/ 366280 w 600910"/>
              <a:gd name="connsiteY182" fmla="*/ 203865 h 585552"/>
              <a:gd name="connsiteX183" fmla="*/ 483488 w 600910"/>
              <a:gd name="connsiteY183" fmla="*/ 86584 h 585552"/>
              <a:gd name="connsiteX184" fmla="*/ 147458 w 600910"/>
              <a:gd name="connsiteY184" fmla="*/ 0 h 585552"/>
              <a:gd name="connsiteX185" fmla="*/ 204052 w 600910"/>
              <a:gd name="connsiteY185" fmla="*/ 61886 h 585552"/>
              <a:gd name="connsiteX186" fmla="*/ 147458 w 600910"/>
              <a:gd name="connsiteY186" fmla="*/ 123772 h 585552"/>
              <a:gd name="connsiteX187" fmla="*/ 90864 w 600910"/>
              <a:gd name="connsiteY187" fmla="*/ 61886 h 585552"/>
              <a:gd name="connsiteX188" fmla="*/ 147458 w 600910"/>
              <a:gd name="connsiteY188" fmla="*/ 0 h 58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00910" h="585552">
                <a:moveTo>
                  <a:pt x="432259" y="527547"/>
                </a:moveTo>
                <a:cubicBezTo>
                  <a:pt x="432259" y="543445"/>
                  <a:pt x="464745" y="556549"/>
                  <a:pt x="504975" y="556549"/>
                </a:cubicBezTo>
                <a:cubicBezTo>
                  <a:pt x="545205" y="556549"/>
                  <a:pt x="577906" y="543445"/>
                  <a:pt x="577906" y="527547"/>
                </a:cubicBezTo>
                <a:lnTo>
                  <a:pt x="577906" y="556549"/>
                </a:lnTo>
                <a:cubicBezTo>
                  <a:pt x="577906" y="572662"/>
                  <a:pt x="545205" y="585552"/>
                  <a:pt x="504975" y="585552"/>
                </a:cubicBezTo>
                <a:cubicBezTo>
                  <a:pt x="464745" y="585552"/>
                  <a:pt x="432259" y="572662"/>
                  <a:pt x="432259" y="556549"/>
                </a:cubicBezTo>
                <a:close/>
                <a:moveTo>
                  <a:pt x="271370" y="527547"/>
                </a:moveTo>
                <a:cubicBezTo>
                  <a:pt x="271370" y="543445"/>
                  <a:pt x="303856" y="556549"/>
                  <a:pt x="344086" y="556549"/>
                </a:cubicBezTo>
                <a:cubicBezTo>
                  <a:pt x="384316" y="556549"/>
                  <a:pt x="417017" y="543445"/>
                  <a:pt x="417017" y="527547"/>
                </a:cubicBezTo>
                <a:lnTo>
                  <a:pt x="417017" y="556549"/>
                </a:lnTo>
                <a:cubicBezTo>
                  <a:pt x="417017" y="572662"/>
                  <a:pt x="384316" y="585552"/>
                  <a:pt x="344086" y="585552"/>
                </a:cubicBezTo>
                <a:cubicBezTo>
                  <a:pt x="303856" y="585552"/>
                  <a:pt x="271370" y="572662"/>
                  <a:pt x="271370" y="556549"/>
                </a:cubicBezTo>
                <a:close/>
                <a:moveTo>
                  <a:pt x="432259" y="489583"/>
                </a:moveTo>
                <a:cubicBezTo>
                  <a:pt x="432259" y="505694"/>
                  <a:pt x="464745" y="518798"/>
                  <a:pt x="504975" y="518798"/>
                </a:cubicBezTo>
                <a:cubicBezTo>
                  <a:pt x="545205" y="518798"/>
                  <a:pt x="577906" y="505694"/>
                  <a:pt x="577906" y="489583"/>
                </a:cubicBezTo>
                <a:lnTo>
                  <a:pt x="577906" y="518798"/>
                </a:lnTo>
                <a:cubicBezTo>
                  <a:pt x="577906" y="534695"/>
                  <a:pt x="545205" y="547799"/>
                  <a:pt x="504975" y="547799"/>
                </a:cubicBezTo>
                <a:cubicBezTo>
                  <a:pt x="464745" y="547799"/>
                  <a:pt x="432259" y="534695"/>
                  <a:pt x="432259" y="518798"/>
                </a:cubicBezTo>
                <a:close/>
                <a:moveTo>
                  <a:pt x="271370" y="489583"/>
                </a:moveTo>
                <a:cubicBezTo>
                  <a:pt x="271370" y="505694"/>
                  <a:pt x="303856" y="518798"/>
                  <a:pt x="344086" y="518798"/>
                </a:cubicBezTo>
                <a:cubicBezTo>
                  <a:pt x="384316" y="518798"/>
                  <a:pt x="417017" y="505694"/>
                  <a:pt x="417017" y="489583"/>
                </a:cubicBezTo>
                <a:lnTo>
                  <a:pt x="417017" y="518798"/>
                </a:lnTo>
                <a:cubicBezTo>
                  <a:pt x="417017" y="534695"/>
                  <a:pt x="384316" y="547799"/>
                  <a:pt x="344086" y="547799"/>
                </a:cubicBezTo>
                <a:cubicBezTo>
                  <a:pt x="303856" y="547799"/>
                  <a:pt x="271370" y="534695"/>
                  <a:pt x="271370" y="518798"/>
                </a:cubicBezTo>
                <a:close/>
                <a:moveTo>
                  <a:pt x="432259" y="451760"/>
                </a:moveTo>
                <a:cubicBezTo>
                  <a:pt x="432259" y="467871"/>
                  <a:pt x="464745" y="480761"/>
                  <a:pt x="504975" y="480761"/>
                </a:cubicBezTo>
                <a:cubicBezTo>
                  <a:pt x="545205" y="480761"/>
                  <a:pt x="577906" y="467871"/>
                  <a:pt x="577906" y="451760"/>
                </a:cubicBezTo>
                <a:lnTo>
                  <a:pt x="577906" y="480761"/>
                </a:lnTo>
                <a:cubicBezTo>
                  <a:pt x="577906" y="496872"/>
                  <a:pt x="545205" y="509976"/>
                  <a:pt x="504975" y="509976"/>
                </a:cubicBezTo>
                <a:cubicBezTo>
                  <a:pt x="464745" y="509976"/>
                  <a:pt x="432259" y="496872"/>
                  <a:pt x="432259" y="480761"/>
                </a:cubicBezTo>
                <a:close/>
                <a:moveTo>
                  <a:pt x="271370" y="451760"/>
                </a:moveTo>
                <a:cubicBezTo>
                  <a:pt x="271370" y="467871"/>
                  <a:pt x="303856" y="480761"/>
                  <a:pt x="344086" y="480761"/>
                </a:cubicBezTo>
                <a:cubicBezTo>
                  <a:pt x="384316" y="480761"/>
                  <a:pt x="417017" y="467871"/>
                  <a:pt x="417017" y="451760"/>
                </a:cubicBezTo>
                <a:lnTo>
                  <a:pt x="417017" y="480761"/>
                </a:lnTo>
                <a:cubicBezTo>
                  <a:pt x="417017" y="496872"/>
                  <a:pt x="384316" y="509976"/>
                  <a:pt x="344086" y="509976"/>
                </a:cubicBezTo>
                <a:cubicBezTo>
                  <a:pt x="303856" y="509976"/>
                  <a:pt x="271370" y="496872"/>
                  <a:pt x="271370" y="480761"/>
                </a:cubicBezTo>
                <a:close/>
                <a:moveTo>
                  <a:pt x="271370" y="413937"/>
                </a:moveTo>
                <a:cubicBezTo>
                  <a:pt x="271370" y="430048"/>
                  <a:pt x="303856" y="442938"/>
                  <a:pt x="344086" y="442938"/>
                </a:cubicBezTo>
                <a:cubicBezTo>
                  <a:pt x="384316" y="442938"/>
                  <a:pt x="417017" y="430048"/>
                  <a:pt x="417017" y="413937"/>
                </a:cubicBezTo>
                <a:lnTo>
                  <a:pt x="417017" y="442938"/>
                </a:lnTo>
                <a:cubicBezTo>
                  <a:pt x="417017" y="459049"/>
                  <a:pt x="384316" y="472153"/>
                  <a:pt x="344086" y="472153"/>
                </a:cubicBezTo>
                <a:cubicBezTo>
                  <a:pt x="303856" y="472153"/>
                  <a:pt x="271370" y="459049"/>
                  <a:pt x="271370" y="442938"/>
                </a:cubicBezTo>
                <a:close/>
                <a:moveTo>
                  <a:pt x="500277" y="396366"/>
                </a:moveTo>
                <a:lnTo>
                  <a:pt x="509958" y="396366"/>
                </a:lnTo>
                <a:lnTo>
                  <a:pt x="509958" y="400017"/>
                </a:lnTo>
                <a:cubicBezTo>
                  <a:pt x="516627" y="400232"/>
                  <a:pt x="521145" y="400876"/>
                  <a:pt x="524372" y="401521"/>
                </a:cubicBezTo>
                <a:lnTo>
                  <a:pt x="521576" y="406246"/>
                </a:lnTo>
                <a:cubicBezTo>
                  <a:pt x="518994" y="405816"/>
                  <a:pt x="514261" y="404742"/>
                  <a:pt x="507161" y="404742"/>
                </a:cubicBezTo>
                <a:cubicBezTo>
                  <a:pt x="500707" y="404742"/>
                  <a:pt x="498771" y="406031"/>
                  <a:pt x="498771" y="407105"/>
                </a:cubicBezTo>
                <a:cubicBezTo>
                  <a:pt x="498771" y="408609"/>
                  <a:pt x="502213" y="409468"/>
                  <a:pt x="510604" y="410756"/>
                </a:cubicBezTo>
                <a:cubicBezTo>
                  <a:pt x="522436" y="412689"/>
                  <a:pt x="527169" y="414837"/>
                  <a:pt x="527169" y="418703"/>
                </a:cubicBezTo>
                <a:cubicBezTo>
                  <a:pt x="527169" y="422569"/>
                  <a:pt x="520930" y="425576"/>
                  <a:pt x="509528" y="426435"/>
                </a:cubicBezTo>
                <a:lnTo>
                  <a:pt x="509528" y="430731"/>
                </a:lnTo>
                <a:lnTo>
                  <a:pt x="499847" y="430731"/>
                </a:lnTo>
                <a:lnTo>
                  <a:pt x="499847" y="426865"/>
                </a:lnTo>
                <a:cubicBezTo>
                  <a:pt x="493177" y="426650"/>
                  <a:pt x="486723" y="426006"/>
                  <a:pt x="483066" y="424932"/>
                </a:cubicBezTo>
                <a:lnTo>
                  <a:pt x="485863" y="419992"/>
                </a:lnTo>
                <a:cubicBezTo>
                  <a:pt x="490166" y="421066"/>
                  <a:pt x="495974" y="421925"/>
                  <a:pt x="502428" y="421925"/>
                </a:cubicBezTo>
                <a:cubicBezTo>
                  <a:pt x="508022" y="421925"/>
                  <a:pt x="511894" y="421066"/>
                  <a:pt x="511894" y="419348"/>
                </a:cubicBezTo>
                <a:cubicBezTo>
                  <a:pt x="511894" y="417629"/>
                  <a:pt x="508667" y="416770"/>
                  <a:pt x="501353" y="415696"/>
                </a:cubicBezTo>
                <a:cubicBezTo>
                  <a:pt x="490811" y="414193"/>
                  <a:pt x="483496" y="412045"/>
                  <a:pt x="483496" y="407964"/>
                </a:cubicBezTo>
                <a:cubicBezTo>
                  <a:pt x="483496" y="404098"/>
                  <a:pt x="489735" y="401306"/>
                  <a:pt x="500277" y="400447"/>
                </a:cubicBezTo>
                <a:close/>
                <a:moveTo>
                  <a:pt x="504975" y="392238"/>
                </a:moveTo>
                <a:cubicBezTo>
                  <a:pt x="464960" y="392238"/>
                  <a:pt x="439574" y="405127"/>
                  <a:pt x="439574" y="414149"/>
                </a:cubicBezTo>
                <a:cubicBezTo>
                  <a:pt x="439574" y="422957"/>
                  <a:pt x="464960" y="435846"/>
                  <a:pt x="504975" y="435846"/>
                </a:cubicBezTo>
                <a:cubicBezTo>
                  <a:pt x="544990" y="435846"/>
                  <a:pt x="570591" y="422957"/>
                  <a:pt x="570591" y="414149"/>
                </a:cubicBezTo>
                <a:cubicBezTo>
                  <a:pt x="570591" y="405127"/>
                  <a:pt x="544990" y="392238"/>
                  <a:pt x="504975" y="392238"/>
                </a:cubicBezTo>
                <a:close/>
                <a:moveTo>
                  <a:pt x="504975" y="384934"/>
                </a:moveTo>
                <a:cubicBezTo>
                  <a:pt x="545205" y="384934"/>
                  <a:pt x="577906" y="398038"/>
                  <a:pt x="577906" y="414149"/>
                </a:cubicBezTo>
                <a:lnTo>
                  <a:pt x="577906" y="443150"/>
                </a:lnTo>
                <a:cubicBezTo>
                  <a:pt x="577906" y="459261"/>
                  <a:pt x="545205" y="472365"/>
                  <a:pt x="504975" y="472365"/>
                </a:cubicBezTo>
                <a:cubicBezTo>
                  <a:pt x="464745" y="472365"/>
                  <a:pt x="432259" y="459261"/>
                  <a:pt x="432259" y="443150"/>
                </a:cubicBezTo>
                <a:lnTo>
                  <a:pt x="432259" y="414149"/>
                </a:lnTo>
                <a:cubicBezTo>
                  <a:pt x="432259" y="398038"/>
                  <a:pt x="464745" y="384934"/>
                  <a:pt x="504975" y="384934"/>
                </a:cubicBezTo>
                <a:close/>
                <a:moveTo>
                  <a:pt x="271370" y="376114"/>
                </a:moveTo>
                <a:cubicBezTo>
                  <a:pt x="271370" y="392012"/>
                  <a:pt x="303856" y="405117"/>
                  <a:pt x="344086" y="405117"/>
                </a:cubicBezTo>
                <a:cubicBezTo>
                  <a:pt x="384316" y="405117"/>
                  <a:pt x="417017" y="392012"/>
                  <a:pt x="417017" y="376114"/>
                </a:cubicBezTo>
                <a:lnTo>
                  <a:pt x="417017" y="405117"/>
                </a:lnTo>
                <a:cubicBezTo>
                  <a:pt x="417017" y="421229"/>
                  <a:pt x="384316" y="434119"/>
                  <a:pt x="344086" y="434119"/>
                </a:cubicBezTo>
                <a:cubicBezTo>
                  <a:pt x="303856" y="434119"/>
                  <a:pt x="271370" y="421229"/>
                  <a:pt x="271370" y="405117"/>
                </a:cubicBezTo>
                <a:close/>
                <a:moveTo>
                  <a:pt x="339320" y="320720"/>
                </a:moveTo>
                <a:lnTo>
                  <a:pt x="349000" y="320720"/>
                </a:lnTo>
                <a:lnTo>
                  <a:pt x="349000" y="324371"/>
                </a:lnTo>
                <a:cubicBezTo>
                  <a:pt x="355669" y="324586"/>
                  <a:pt x="360187" y="325016"/>
                  <a:pt x="363413" y="325875"/>
                </a:cubicBezTo>
                <a:lnTo>
                  <a:pt x="360402" y="330600"/>
                </a:lnTo>
                <a:cubicBezTo>
                  <a:pt x="357820" y="330170"/>
                  <a:pt x="353303" y="329096"/>
                  <a:pt x="346204" y="329096"/>
                </a:cubicBezTo>
                <a:cubicBezTo>
                  <a:pt x="339750" y="329096"/>
                  <a:pt x="337814" y="330170"/>
                  <a:pt x="337814" y="331459"/>
                </a:cubicBezTo>
                <a:cubicBezTo>
                  <a:pt x="337814" y="332963"/>
                  <a:pt x="341256" y="333822"/>
                  <a:pt x="349646" y="335110"/>
                </a:cubicBezTo>
                <a:cubicBezTo>
                  <a:pt x="361477" y="336829"/>
                  <a:pt x="366210" y="339191"/>
                  <a:pt x="366210" y="342842"/>
                </a:cubicBezTo>
                <a:cubicBezTo>
                  <a:pt x="366210" y="346709"/>
                  <a:pt x="359972" y="349930"/>
                  <a:pt x="348570" y="350789"/>
                </a:cubicBezTo>
                <a:lnTo>
                  <a:pt x="348570" y="355085"/>
                </a:lnTo>
                <a:lnTo>
                  <a:pt x="338890" y="355085"/>
                </a:lnTo>
                <a:lnTo>
                  <a:pt x="338890" y="351004"/>
                </a:lnTo>
                <a:cubicBezTo>
                  <a:pt x="332221" y="351004"/>
                  <a:pt x="325767" y="350145"/>
                  <a:pt x="321895" y="349286"/>
                </a:cubicBezTo>
                <a:lnTo>
                  <a:pt x="324907" y="344346"/>
                </a:lnTo>
                <a:cubicBezTo>
                  <a:pt x="328994" y="345205"/>
                  <a:pt x="335017" y="346279"/>
                  <a:pt x="341256" y="346279"/>
                </a:cubicBezTo>
                <a:cubicBezTo>
                  <a:pt x="347064" y="346279"/>
                  <a:pt x="350936" y="345205"/>
                  <a:pt x="350936" y="343487"/>
                </a:cubicBezTo>
                <a:cubicBezTo>
                  <a:pt x="350936" y="341983"/>
                  <a:pt x="347710" y="340909"/>
                  <a:pt x="340396" y="339836"/>
                </a:cubicBezTo>
                <a:cubicBezTo>
                  <a:pt x="329855" y="338332"/>
                  <a:pt x="322540" y="336184"/>
                  <a:pt x="322540" y="332103"/>
                </a:cubicBezTo>
                <a:cubicBezTo>
                  <a:pt x="322540" y="328452"/>
                  <a:pt x="328779" y="325445"/>
                  <a:pt x="339320" y="324586"/>
                </a:cubicBezTo>
                <a:close/>
                <a:moveTo>
                  <a:pt x="344086" y="316663"/>
                </a:moveTo>
                <a:cubicBezTo>
                  <a:pt x="304071" y="316663"/>
                  <a:pt x="278470" y="329553"/>
                  <a:pt x="278470" y="338360"/>
                </a:cubicBezTo>
                <a:cubicBezTo>
                  <a:pt x="278470" y="347383"/>
                  <a:pt x="304071" y="360273"/>
                  <a:pt x="344086" y="360273"/>
                </a:cubicBezTo>
                <a:cubicBezTo>
                  <a:pt x="384101" y="360273"/>
                  <a:pt x="409702" y="347383"/>
                  <a:pt x="409702" y="338360"/>
                </a:cubicBezTo>
                <a:cubicBezTo>
                  <a:pt x="409702" y="329553"/>
                  <a:pt x="384101" y="316663"/>
                  <a:pt x="344086" y="316663"/>
                </a:cubicBezTo>
                <a:close/>
                <a:moveTo>
                  <a:pt x="344086" y="309359"/>
                </a:moveTo>
                <a:cubicBezTo>
                  <a:pt x="384316" y="309359"/>
                  <a:pt x="417017" y="322463"/>
                  <a:pt x="417017" y="338360"/>
                </a:cubicBezTo>
                <a:lnTo>
                  <a:pt x="417017" y="367577"/>
                </a:lnTo>
                <a:cubicBezTo>
                  <a:pt x="417017" y="383688"/>
                  <a:pt x="384316" y="396578"/>
                  <a:pt x="344086" y="396578"/>
                </a:cubicBezTo>
                <a:cubicBezTo>
                  <a:pt x="303856" y="396578"/>
                  <a:pt x="271370" y="383688"/>
                  <a:pt x="271370" y="367577"/>
                </a:cubicBezTo>
                <a:lnTo>
                  <a:pt x="271370" y="338360"/>
                </a:lnTo>
                <a:cubicBezTo>
                  <a:pt x="271370" y="322463"/>
                  <a:pt x="303856" y="309359"/>
                  <a:pt x="344086" y="309359"/>
                </a:cubicBezTo>
                <a:close/>
                <a:moveTo>
                  <a:pt x="139104" y="128500"/>
                </a:moveTo>
                <a:lnTo>
                  <a:pt x="144482" y="139239"/>
                </a:lnTo>
                <a:lnTo>
                  <a:pt x="144697" y="139239"/>
                </a:lnTo>
                <a:lnTo>
                  <a:pt x="129640" y="256294"/>
                </a:lnTo>
                <a:lnTo>
                  <a:pt x="147493" y="287437"/>
                </a:lnTo>
                <a:lnTo>
                  <a:pt x="165346" y="256294"/>
                </a:lnTo>
                <a:lnTo>
                  <a:pt x="150289" y="139239"/>
                </a:lnTo>
                <a:lnTo>
                  <a:pt x="150504" y="139239"/>
                </a:lnTo>
                <a:lnTo>
                  <a:pt x="155667" y="128500"/>
                </a:lnTo>
                <a:cubicBezTo>
                  <a:pt x="197179" y="130648"/>
                  <a:pt x="242564" y="146756"/>
                  <a:pt x="244500" y="147401"/>
                </a:cubicBezTo>
                <a:cubicBezTo>
                  <a:pt x="244715" y="147615"/>
                  <a:pt x="244715" y="147615"/>
                  <a:pt x="244930" y="147615"/>
                </a:cubicBezTo>
                <a:cubicBezTo>
                  <a:pt x="246221" y="148260"/>
                  <a:pt x="247296" y="149119"/>
                  <a:pt x="248587" y="149978"/>
                </a:cubicBezTo>
                <a:cubicBezTo>
                  <a:pt x="249877" y="150837"/>
                  <a:pt x="251168" y="151481"/>
                  <a:pt x="252458" y="152555"/>
                </a:cubicBezTo>
                <a:cubicBezTo>
                  <a:pt x="252458" y="152555"/>
                  <a:pt x="252674" y="152555"/>
                  <a:pt x="252674" y="152770"/>
                </a:cubicBezTo>
                <a:lnTo>
                  <a:pt x="342152" y="241904"/>
                </a:lnTo>
                <a:cubicBezTo>
                  <a:pt x="350756" y="250710"/>
                  <a:pt x="350756" y="264885"/>
                  <a:pt x="342152" y="273477"/>
                </a:cubicBezTo>
                <a:cubicBezTo>
                  <a:pt x="337635" y="277987"/>
                  <a:pt x="332043" y="280135"/>
                  <a:pt x="326235" y="280135"/>
                </a:cubicBezTo>
                <a:cubicBezTo>
                  <a:pt x="320643" y="280135"/>
                  <a:pt x="314836" y="277987"/>
                  <a:pt x="310534" y="273477"/>
                </a:cubicBezTo>
                <a:lnTo>
                  <a:pt x="224711" y="187994"/>
                </a:lnTo>
                <a:cubicBezTo>
                  <a:pt x="221270" y="186920"/>
                  <a:pt x="216323" y="185202"/>
                  <a:pt x="210085" y="183484"/>
                </a:cubicBezTo>
                <a:lnTo>
                  <a:pt x="210085" y="335763"/>
                </a:lnTo>
                <a:lnTo>
                  <a:pt x="227938" y="556771"/>
                </a:lnTo>
                <a:cubicBezTo>
                  <a:pt x="229013" y="571377"/>
                  <a:pt x="218044" y="584478"/>
                  <a:pt x="203202" y="585552"/>
                </a:cubicBezTo>
                <a:cubicBezTo>
                  <a:pt x="202557" y="585552"/>
                  <a:pt x="201696" y="585552"/>
                  <a:pt x="201051" y="585552"/>
                </a:cubicBezTo>
                <a:cubicBezTo>
                  <a:pt x="187285" y="585552"/>
                  <a:pt x="175455" y="575028"/>
                  <a:pt x="174380" y="561067"/>
                </a:cubicBezTo>
                <a:lnTo>
                  <a:pt x="158248" y="361322"/>
                </a:lnTo>
                <a:cubicBezTo>
                  <a:pt x="155021" y="362825"/>
                  <a:pt x="151365" y="363684"/>
                  <a:pt x="147493" y="363684"/>
                </a:cubicBezTo>
                <a:cubicBezTo>
                  <a:pt x="143621" y="363684"/>
                  <a:pt x="139965" y="362825"/>
                  <a:pt x="136738" y="361322"/>
                </a:cubicBezTo>
                <a:lnTo>
                  <a:pt x="120606" y="561067"/>
                </a:lnTo>
                <a:cubicBezTo>
                  <a:pt x="119531" y="575028"/>
                  <a:pt x="107701" y="585552"/>
                  <a:pt x="93935" y="585552"/>
                </a:cubicBezTo>
                <a:cubicBezTo>
                  <a:pt x="93074" y="585552"/>
                  <a:pt x="92429" y="585552"/>
                  <a:pt x="91784" y="585552"/>
                </a:cubicBezTo>
                <a:cubicBezTo>
                  <a:pt x="76942" y="584478"/>
                  <a:pt x="65973" y="571377"/>
                  <a:pt x="67048" y="556771"/>
                </a:cubicBezTo>
                <a:lnTo>
                  <a:pt x="84901" y="335763"/>
                </a:lnTo>
                <a:lnTo>
                  <a:pt x="84901" y="183484"/>
                </a:lnTo>
                <a:cubicBezTo>
                  <a:pt x="82105" y="184343"/>
                  <a:pt x="79308" y="184987"/>
                  <a:pt x="77157" y="185846"/>
                </a:cubicBezTo>
                <a:lnTo>
                  <a:pt x="44033" y="334045"/>
                </a:lnTo>
                <a:cubicBezTo>
                  <a:pt x="41882" y="344354"/>
                  <a:pt x="32633" y="351442"/>
                  <a:pt x="22309" y="351442"/>
                </a:cubicBezTo>
                <a:cubicBezTo>
                  <a:pt x="20803" y="351442"/>
                  <a:pt x="19082" y="351442"/>
                  <a:pt x="17362" y="351012"/>
                </a:cubicBezTo>
                <a:cubicBezTo>
                  <a:pt x="5316" y="348220"/>
                  <a:pt x="-2212" y="336407"/>
                  <a:pt x="584" y="324379"/>
                </a:cubicBezTo>
                <a:lnTo>
                  <a:pt x="36290" y="163724"/>
                </a:lnTo>
                <a:cubicBezTo>
                  <a:pt x="36505" y="162865"/>
                  <a:pt x="36935" y="162220"/>
                  <a:pt x="37150" y="161361"/>
                </a:cubicBezTo>
                <a:cubicBezTo>
                  <a:pt x="37795" y="160073"/>
                  <a:pt x="38226" y="158784"/>
                  <a:pt x="39086" y="157281"/>
                </a:cubicBezTo>
                <a:cubicBezTo>
                  <a:pt x="39731" y="155992"/>
                  <a:pt x="40592" y="154918"/>
                  <a:pt x="41452" y="153844"/>
                </a:cubicBezTo>
                <a:cubicBezTo>
                  <a:pt x="42527" y="152770"/>
                  <a:pt x="43388" y="151911"/>
                  <a:pt x="44463" y="151052"/>
                </a:cubicBezTo>
                <a:cubicBezTo>
                  <a:pt x="45754" y="150193"/>
                  <a:pt x="47044" y="149334"/>
                  <a:pt x="48550" y="148689"/>
                </a:cubicBezTo>
                <a:cubicBezTo>
                  <a:pt x="49195" y="148260"/>
                  <a:pt x="49626" y="147830"/>
                  <a:pt x="50486" y="147401"/>
                </a:cubicBezTo>
                <a:cubicBezTo>
                  <a:pt x="52422" y="146756"/>
                  <a:pt x="97806" y="130648"/>
                  <a:pt x="139104" y="128500"/>
                </a:cubicBezTo>
                <a:close/>
                <a:moveTo>
                  <a:pt x="473810" y="120737"/>
                </a:moveTo>
                <a:lnTo>
                  <a:pt x="473810" y="140069"/>
                </a:lnTo>
                <a:cubicBezTo>
                  <a:pt x="452089" y="144365"/>
                  <a:pt x="439400" y="158328"/>
                  <a:pt x="439400" y="176371"/>
                </a:cubicBezTo>
                <a:cubicBezTo>
                  <a:pt x="439400" y="196133"/>
                  <a:pt x="454239" y="206228"/>
                  <a:pt x="475960" y="213531"/>
                </a:cubicBezTo>
                <a:cubicBezTo>
                  <a:pt x="491015" y="218687"/>
                  <a:pt x="497681" y="223412"/>
                  <a:pt x="497681" y="231145"/>
                </a:cubicBezTo>
                <a:cubicBezTo>
                  <a:pt x="497681" y="239308"/>
                  <a:pt x="489724" y="243818"/>
                  <a:pt x="478111" y="243818"/>
                </a:cubicBezTo>
                <a:cubicBezTo>
                  <a:pt x="464777" y="243818"/>
                  <a:pt x="452734" y="239522"/>
                  <a:pt x="444347" y="234797"/>
                </a:cubicBezTo>
                <a:lnTo>
                  <a:pt x="438110" y="258640"/>
                </a:lnTo>
                <a:cubicBezTo>
                  <a:pt x="445852" y="263151"/>
                  <a:pt x="459186" y="266802"/>
                  <a:pt x="472735" y="267447"/>
                </a:cubicBezTo>
                <a:lnTo>
                  <a:pt x="472735" y="286779"/>
                </a:lnTo>
                <a:lnTo>
                  <a:pt x="492735" y="286779"/>
                </a:lnTo>
                <a:lnTo>
                  <a:pt x="492735" y="265943"/>
                </a:lnTo>
                <a:cubicBezTo>
                  <a:pt x="516177" y="261862"/>
                  <a:pt x="529080" y="246396"/>
                  <a:pt x="529080" y="228353"/>
                </a:cubicBezTo>
                <a:cubicBezTo>
                  <a:pt x="529080" y="210095"/>
                  <a:pt x="519187" y="198925"/>
                  <a:pt x="494886" y="190333"/>
                </a:cubicBezTo>
                <a:cubicBezTo>
                  <a:pt x="477681" y="183889"/>
                  <a:pt x="470584" y="179593"/>
                  <a:pt x="470584" y="172934"/>
                </a:cubicBezTo>
                <a:cubicBezTo>
                  <a:pt x="470584" y="167134"/>
                  <a:pt x="474885" y="161550"/>
                  <a:pt x="488004" y="161550"/>
                </a:cubicBezTo>
                <a:cubicBezTo>
                  <a:pt x="502628" y="161550"/>
                  <a:pt x="512090" y="166060"/>
                  <a:pt x="517467" y="168423"/>
                </a:cubicBezTo>
                <a:lnTo>
                  <a:pt x="523274" y="145439"/>
                </a:lnTo>
                <a:cubicBezTo>
                  <a:pt x="516607" y="142217"/>
                  <a:pt x="507359" y="139425"/>
                  <a:pt x="493810" y="138781"/>
                </a:cubicBezTo>
                <a:lnTo>
                  <a:pt x="493810" y="120737"/>
                </a:lnTo>
                <a:close/>
                <a:moveTo>
                  <a:pt x="483488" y="86584"/>
                </a:moveTo>
                <a:cubicBezTo>
                  <a:pt x="548436" y="86584"/>
                  <a:pt x="600910" y="138995"/>
                  <a:pt x="600910" y="203865"/>
                </a:cubicBezTo>
                <a:cubicBezTo>
                  <a:pt x="600910" y="268521"/>
                  <a:pt x="548436" y="320932"/>
                  <a:pt x="483488" y="320932"/>
                </a:cubicBezTo>
                <a:cubicBezTo>
                  <a:pt x="418755" y="320932"/>
                  <a:pt x="366280" y="268521"/>
                  <a:pt x="366280" y="203865"/>
                </a:cubicBezTo>
                <a:cubicBezTo>
                  <a:pt x="366280" y="138995"/>
                  <a:pt x="418755" y="86584"/>
                  <a:pt x="483488" y="86584"/>
                </a:cubicBezTo>
                <a:close/>
                <a:moveTo>
                  <a:pt x="147458" y="0"/>
                </a:moveTo>
                <a:cubicBezTo>
                  <a:pt x="178714" y="0"/>
                  <a:pt x="204052" y="27707"/>
                  <a:pt x="204052" y="61886"/>
                </a:cubicBezTo>
                <a:cubicBezTo>
                  <a:pt x="204052" y="96065"/>
                  <a:pt x="178714" y="123772"/>
                  <a:pt x="147458" y="123772"/>
                </a:cubicBezTo>
                <a:cubicBezTo>
                  <a:pt x="116202" y="123772"/>
                  <a:pt x="90864" y="96065"/>
                  <a:pt x="90864" y="61886"/>
                </a:cubicBezTo>
                <a:cubicBezTo>
                  <a:pt x="90864" y="27707"/>
                  <a:pt x="116202" y="0"/>
                  <a:pt x="147458"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20" name="TextBox 3"/>
          <p:cNvSpPr txBox="1"/>
          <p:nvPr/>
        </p:nvSpPr>
        <p:spPr>
          <a:xfrm>
            <a:off x="903315" y="1382156"/>
            <a:ext cx="10385371" cy="2380203"/>
          </a:xfrm>
          <a:prstGeom prst="rect">
            <a:avLst/>
          </a:prstGeom>
          <a:noFill/>
        </p:spPr>
        <p:txBody>
          <a:bodyPr wrap="square" lIns="0" tIns="0" rIns="91440" bIns="0" rtlCol="0">
            <a:spAutoFit/>
          </a:bodyPr>
          <a:lstStyle/>
          <a:p>
            <a:pPr algn="ctr">
              <a:lnSpc>
                <a:spcPct val="200000"/>
              </a:lnSpc>
              <a:spcAft>
                <a:spcPts val="1200"/>
              </a:spcAft>
            </a:pP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Titillium" charset="0"/>
              </a:rPr>
              <a:t>(</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Titillium" charset="0"/>
              </a:rPr>
              <a:t>四</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cs typeface="Titillium" charset="0"/>
              </a:rPr>
              <a:t>)</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Titillium" charset="0"/>
              </a:rPr>
              <a:t>材料选择</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1)</a:t>
            </a:r>
            <a:r>
              <a:rPr lang="zh-CN" altLang="en-US" sz="1600" dirty="0">
                <a:latin typeface="等线 Light" panose="02010600030101010101" pitchFamily="2" charset="-122"/>
                <a:ea typeface="等线 Light" panose="02010600030101010101" pitchFamily="2" charset="-122"/>
                <a:cs typeface="Titillium" charset="0"/>
              </a:rPr>
              <a:t>材料的分类、编排与用途</a:t>
            </a:r>
            <a:r>
              <a:rPr lang="en-US" altLang="zh-CN" sz="1600" dirty="0">
                <a:latin typeface="等线 Light" panose="02010600030101010101" pitchFamily="2" charset="-122"/>
                <a:ea typeface="等线 Light" panose="02010600030101010101" pitchFamily="2" charset="-122"/>
                <a:cs typeface="Titillium" charset="0"/>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2)</a:t>
            </a:r>
            <a:r>
              <a:rPr lang="zh-CN" altLang="en-US" sz="1600" dirty="0">
                <a:latin typeface="等线 Light" panose="02010600030101010101" pitchFamily="2" charset="-122"/>
                <a:ea typeface="等线 Light" panose="02010600030101010101" pitchFamily="2" charset="-122"/>
                <a:cs typeface="Titillium" charset="0"/>
              </a:rPr>
              <a:t>选材原则</a:t>
            </a:r>
            <a:endParaRPr lang="en-US" altLang="zh-CN" sz="1600" dirty="0">
              <a:latin typeface="等线 Light" panose="02010600030101010101" pitchFamily="2" charset="-122"/>
              <a:ea typeface="等线 Light" panose="02010600030101010101" pitchFamily="2" charset="-122"/>
              <a:cs typeface="Titillium" charset="0"/>
            </a:endParaRPr>
          </a:p>
          <a:p>
            <a:pPr algn="ctr">
              <a:lnSpc>
                <a:spcPct val="200000"/>
              </a:lnSpc>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p:txBody>
      </p:sp>
    </p:spTree>
    <p:extLst>
      <p:ext uri="{BB962C8B-B14F-4D97-AF65-F5344CB8AC3E}">
        <p14:creationId xmlns:p14="http://schemas.microsoft.com/office/powerpoint/2010/main" val="506403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50"/>
                                        <p:tgtEl>
                                          <p:spTgt spid="20">
                                            <p:txEl>
                                              <p:pRg st="0" end="0"/>
                                            </p:txEl>
                                          </p:spTgt>
                                        </p:tgtEl>
                                      </p:cBhvr>
                                    </p:animEffect>
                                    <p:anim calcmode="lin" valueType="num">
                                      <p:cBhvr>
                                        <p:cTn id="8"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250"/>
                                        <p:tgtEl>
                                          <p:spTgt spid="20">
                                            <p:txEl>
                                              <p:pRg st="1" end="1"/>
                                            </p:txEl>
                                          </p:spTgt>
                                        </p:tgtEl>
                                      </p:cBhvr>
                                    </p:animEffect>
                                    <p:anim calcmode="lin" valueType="num">
                                      <p:cBhvr>
                                        <p:cTn id="13" dur="25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2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250"/>
                                        <p:tgtEl>
                                          <p:spTgt spid="20">
                                            <p:txEl>
                                              <p:pRg st="2" end="2"/>
                                            </p:txEl>
                                          </p:spTgt>
                                        </p:tgtEl>
                                      </p:cBhvr>
                                    </p:animEffect>
                                    <p:anim calcmode="lin" valueType="num">
                                      <p:cBhvr>
                                        <p:cTn id="18" dur="25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2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250"/>
                                        <p:tgtEl>
                                          <p:spTgt spid="20">
                                            <p:txEl>
                                              <p:pRg st="3" end="3"/>
                                            </p:txEl>
                                          </p:spTgt>
                                        </p:tgtEl>
                                      </p:cBhvr>
                                    </p:animEffect>
                                    <p:anim calcmode="lin" valueType="num">
                                      <p:cBhvr>
                                        <p:cTn id="23" dur="25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4118" r="24118"/>
          <a:stretch>
            <a:fillRect/>
          </a:stretch>
        </p:blipFill>
        <p:spPr/>
      </p:pic>
      <p:sp>
        <p:nvSpPr>
          <p:cNvPr id="9" name="TextBox 10"/>
          <p:cNvSpPr txBox="1"/>
          <p:nvPr/>
        </p:nvSpPr>
        <p:spPr>
          <a:xfrm>
            <a:off x="6726314" y="2342359"/>
            <a:ext cx="4477305" cy="1107996"/>
          </a:xfrm>
          <a:prstGeom prst="rect">
            <a:avLst/>
          </a:prstGeom>
          <a:noFill/>
        </p:spPr>
        <p:txBody>
          <a:bodyPr wrap="square" lIns="0" tIns="0" rIns="0" bIns="0" rtlCol="0">
            <a:spAutoFit/>
          </a:bodyPr>
          <a:lstStyle/>
          <a:p>
            <a:r>
              <a:rPr lang="zh-CN" altLang="en-US" sz="3600" dirty="0">
                <a:latin typeface="等线 Light" panose="02010600030101010101" pitchFamily="2" charset="-122"/>
                <a:ea typeface="等线 Light" panose="02010600030101010101" pitchFamily="2" charset="-122"/>
                <a:cs typeface="Titillium Light" charset="0"/>
              </a:rPr>
              <a:t>第三部分</a:t>
            </a:r>
            <a:endParaRPr lang="en-US" altLang="zh-CN" sz="3600" dirty="0">
              <a:latin typeface="等线 Light" panose="02010600030101010101" pitchFamily="2" charset="-122"/>
              <a:ea typeface="等线 Light" panose="02010600030101010101" pitchFamily="2" charset="-122"/>
              <a:cs typeface="Titillium Light" charset="0"/>
            </a:endParaRPr>
          </a:p>
          <a:p>
            <a:r>
              <a:rPr lang="zh-CN" altLang="en-US" sz="3600" dirty="0">
                <a:latin typeface="等线 Light" panose="02010600030101010101" pitchFamily="2" charset="-122"/>
                <a:ea typeface="等线 Light" panose="02010600030101010101" pitchFamily="2" charset="-122"/>
                <a:cs typeface="Titillium Light" charset="0"/>
              </a:rPr>
              <a:t>材料的改性</a:t>
            </a:r>
            <a:endParaRPr lang="en-US" altLang="zh-CN" sz="3600" dirty="0">
              <a:latin typeface="等线 Light" panose="02010600030101010101" pitchFamily="2" charset="-122"/>
              <a:ea typeface="等线 Light" panose="02010600030101010101" pitchFamily="2" charset="-122"/>
              <a:cs typeface="Titillium Light" charset="0"/>
            </a:endParaRPr>
          </a:p>
        </p:txBody>
      </p:sp>
      <p:sp>
        <p:nvSpPr>
          <p:cNvPr id="10" name="TextBox 11"/>
          <p:cNvSpPr txBox="1"/>
          <p:nvPr/>
        </p:nvSpPr>
        <p:spPr>
          <a:xfrm>
            <a:off x="6726314" y="3875795"/>
            <a:ext cx="4168538" cy="318100"/>
          </a:xfrm>
          <a:prstGeom prst="rect">
            <a:avLst/>
          </a:prstGeom>
          <a:noFill/>
        </p:spPr>
        <p:txBody>
          <a:bodyPr wrap="square" lIns="0" tIns="0" rIns="91440" bIns="0" rtlCol="0">
            <a:spAutoFit/>
          </a:bodyPr>
          <a:lstStyle/>
          <a:p>
            <a:pPr>
              <a:lnSpc>
                <a:spcPct val="200000"/>
              </a:lnSpc>
              <a:spcAft>
                <a:spcPts val="1200"/>
              </a:spcAft>
            </a:pPr>
            <a:r>
              <a:rPr lang="zh-CN" altLang="en-US" sz="1200" dirty="0">
                <a:latin typeface="等线 Light" panose="02010600030101010101" pitchFamily="2" charset="-122"/>
                <a:ea typeface="等线 Light" panose="02010600030101010101" pitchFamily="2" charset="-122"/>
                <a:cs typeface="Titillium" charset="0"/>
              </a:rPr>
              <a:t>（含一级核心知识点</a:t>
            </a:r>
            <a:r>
              <a:rPr lang="en-US" altLang="zh-CN" sz="1200" dirty="0">
                <a:latin typeface="等线 Light" panose="02010600030101010101" pitchFamily="2" charset="-122"/>
                <a:ea typeface="等线 Light" panose="02010600030101010101" pitchFamily="2" charset="-122"/>
                <a:cs typeface="Titillium" charset="0"/>
              </a:rPr>
              <a:t>6</a:t>
            </a:r>
            <a:r>
              <a:rPr lang="zh-CN" altLang="en-US" sz="1200" dirty="0">
                <a:latin typeface="等线 Light" panose="02010600030101010101" pitchFamily="2" charset="-122"/>
                <a:ea typeface="等线 Light" panose="02010600030101010101" pitchFamily="2" charset="-122"/>
                <a:cs typeface="Titillium" charset="0"/>
              </a:rPr>
              <a:t>个）</a:t>
            </a:r>
            <a:endParaRPr lang="en-US" altLang="zh-CN" sz="1200" dirty="0">
              <a:latin typeface="等线 Light" panose="02010600030101010101" pitchFamily="2" charset="-122"/>
              <a:ea typeface="等线 Light" panose="02010600030101010101" pitchFamily="2" charset="-122"/>
              <a:cs typeface="Titillium" charset="0"/>
            </a:endParaRPr>
          </a:p>
        </p:txBody>
      </p:sp>
      <p:cxnSp>
        <p:nvCxnSpPr>
          <p:cNvPr id="11" name="Straight Connector 12"/>
          <p:cNvCxnSpPr/>
          <p:nvPr/>
        </p:nvCxnSpPr>
        <p:spPr>
          <a:xfrm>
            <a:off x="6726315" y="3609067"/>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6726315" y="1916919"/>
            <a:ext cx="1754372" cy="126573"/>
          </a:xfrm>
          <a:prstGeom prst="rect">
            <a:avLst/>
          </a:prstGeom>
          <a:noFill/>
        </p:spPr>
        <p:txBody>
          <a:bodyPr wrap="square" lIns="0" tIns="0" rIns="0" bIns="0" rtlCol="0">
            <a:spAutoFit/>
          </a:bodyPr>
          <a:lstStyle/>
          <a:p>
            <a:pPr>
              <a:lnSpc>
                <a:spcPct val="80000"/>
              </a:lnSpc>
            </a:pPr>
            <a:r>
              <a:rPr lang="en-US" sz="1000" b="1" spc="200" dirty="0">
                <a:latin typeface="等线 Light" panose="02010600030101010101" pitchFamily="2" charset="-122"/>
                <a:ea typeface="等线 Light" panose="02010600030101010101" pitchFamily="2" charset="-122"/>
                <a:cs typeface="Titillium" charset="0"/>
              </a:rPr>
              <a:t>THE ABOUT</a:t>
            </a:r>
          </a:p>
        </p:txBody>
      </p:sp>
    </p:spTree>
    <p:extLst>
      <p:ext uri="{BB962C8B-B14F-4D97-AF65-F5344CB8AC3E}">
        <p14:creationId xmlns:p14="http://schemas.microsoft.com/office/powerpoint/2010/main" val="340071746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4327600"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Freeform 24"/>
          <p:cNvSpPr/>
          <p:nvPr/>
        </p:nvSpPr>
        <p:spPr>
          <a:xfrm>
            <a:off x="5733337"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 name="Freeform 25"/>
          <p:cNvSpPr/>
          <p:nvPr/>
        </p:nvSpPr>
        <p:spPr>
          <a:xfrm>
            <a:off x="6593004"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26"/>
          <p:cNvSpPr/>
          <p:nvPr/>
        </p:nvSpPr>
        <p:spPr>
          <a:xfrm>
            <a:off x="7998740" y="5126538"/>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5" rIns="120945" bIns="18796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97990">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27"/>
          <p:cNvSpPr/>
          <p:nvPr/>
        </p:nvSpPr>
        <p:spPr>
          <a:xfrm>
            <a:off x="8858408"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28"/>
          <p:cNvSpPr/>
          <p:nvPr/>
        </p:nvSpPr>
        <p:spPr>
          <a:xfrm>
            <a:off x="2062196"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29"/>
          <p:cNvSpPr/>
          <p:nvPr/>
        </p:nvSpPr>
        <p:spPr>
          <a:xfrm>
            <a:off x="3467933"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AutoShape 78"/>
          <p:cNvSpPr/>
          <p:nvPr/>
        </p:nvSpPr>
        <p:spPr bwMode="auto">
          <a:xfrm>
            <a:off x="2504486" y="5259645"/>
            <a:ext cx="415583" cy="487881"/>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AutoShape 111"/>
          <p:cNvSpPr/>
          <p:nvPr/>
        </p:nvSpPr>
        <p:spPr bwMode="auto">
          <a:xfrm>
            <a:off x="6998727" y="5260358"/>
            <a:ext cx="488715" cy="486464"/>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4756047" y="5259645"/>
            <a:ext cx="443268" cy="487880"/>
          </a:xfrm>
          <a:custGeom>
            <a:avLst/>
            <a:gdLst>
              <a:gd name="connsiteX0" fmla="*/ 483916 w 551575"/>
              <a:gd name="connsiteY0" fmla="*/ 414412 h 607087"/>
              <a:gd name="connsiteX1" fmla="*/ 517566 w 551575"/>
              <a:gd name="connsiteY1" fmla="*/ 426321 h 607087"/>
              <a:gd name="connsiteX2" fmla="*/ 536841 w 551575"/>
              <a:gd name="connsiteY2" fmla="*/ 444102 h 607087"/>
              <a:gd name="connsiteX3" fmla="*/ 548439 w 551575"/>
              <a:gd name="connsiteY3" fmla="*/ 465309 h 607087"/>
              <a:gd name="connsiteX4" fmla="*/ 551380 w 551575"/>
              <a:gd name="connsiteY4" fmla="*/ 486027 h 607087"/>
              <a:gd name="connsiteX5" fmla="*/ 544682 w 551575"/>
              <a:gd name="connsiteY5" fmla="*/ 502013 h 607087"/>
              <a:gd name="connsiteX6" fmla="*/ 536351 w 551575"/>
              <a:gd name="connsiteY6" fmla="*/ 507234 h 607087"/>
              <a:gd name="connsiteX7" fmla="*/ 526060 w 551575"/>
              <a:gd name="connsiteY7" fmla="*/ 508702 h 607087"/>
              <a:gd name="connsiteX8" fmla="*/ 516586 w 551575"/>
              <a:gd name="connsiteY8" fmla="*/ 508049 h 607087"/>
              <a:gd name="connsiteX9" fmla="*/ 511032 w 551575"/>
              <a:gd name="connsiteY9" fmla="*/ 506255 h 607087"/>
              <a:gd name="connsiteX10" fmla="*/ 504498 w 551575"/>
              <a:gd name="connsiteY10" fmla="*/ 498098 h 607087"/>
              <a:gd name="connsiteX11" fmla="*/ 504171 w 551575"/>
              <a:gd name="connsiteY11" fmla="*/ 487984 h 607087"/>
              <a:gd name="connsiteX12" fmla="*/ 502048 w 551575"/>
              <a:gd name="connsiteY12" fmla="*/ 472160 h 607087"/>
              <a:gd name="connsiteX13" fmla="*/ 494044 w 551575"/>
              <a:gd name="connsiteY13" fmla="*/ 460089 h 607087"/>
              <a:gd name="connsiteX14" fmla="*/ 478525 w 551575"/>
              <a:gd name="connsiteY14" fmla="*/ 454869 h 607087"/>
              <a:gd name="connsiteX15" fmla="*/ 460393 w 551575"/>
              <a:gd name="connsiteY15" fmla="*/ 458294 h 607087"/>
              <a:gd name="connsiteX16" fmla="*/ 441935 w 551575"/>
              <a:gd name="connsiteY16" fmla="*/ 468735 h 607087"/>
              <a:gd name="connsiteX17" fmla="*/ 426253 w 551575"/>
              <a:gd name="connsiteY17" fmla="*/ 484069 h 607087"/>
              <a:gd name="connsiteX18" fmla="*/ 414819 w 551575"/>
              <a:gd name="connsiteY18" fmla="*/ 504624 h 607087"/>
              <a:gd name="connsiteX19" fmla="*/ 411878 w 551575"/>
              <a:gd name="connsiteY19" fmla="*/ 525015 h 607087"/>
              <a:gd name="connsiteX20" fmla="*/ 417269 w 551575"/>
              <a:gd name="connsiteY20" fmla="*/ 543286 h 607087"/>
              <a:gd name="connsiteX21" fmla="*/ 430664 w 551575"/>
              <a:gd name="connsiteY21" fmla="*/ 558131 h 607087"/>
              <a:gd name="connsiteX22" fmla="*/ 448306 w 551575"/>
              <a:gd name="connsiteY22" fmla="*/ 563840 h 607087"/>
              <a:gd name="connsiteX23" fmla="*/ 468888 w 551575"/>
              <a:gd name="connsiteY23" fmla="*/ 564493 h 607087"/>
              <a:gd name="connsiteX24" fmla="*/ 477382 w 551575"/>
              <a:gd name="connsiteY24" fmla="*/ 564493 h 607087"/>
              <a:gd name="connsiteX25" fmla="*/ 482936 w 551575"/>
              <a:gd name="connsiteY25" fmla="*/ 567103 h 607087"/>
              <a:gd name="connsiteX26" fmla="*/ 489143 w 551575"/>
              <a:gd name="connsiteY26" fmla="*/ 577380 h 607087"/>
              <a:gd name="connsiteX27" fmla="*/ 487510 w 551575"/>
              <a:gd name="connsiteY27" fmla="*/ 588310 h 607087"/>
              <a:gd name="connsiteX28" fmla="*/ 473952 w 551575"/>
              <a:gd name="connsiteY28" fmla="*/ 602013 h 607087"/>
              <a:gd name="connsiteX29" fmla="*/ 452389 w 551575"/>
              <a:gd name="connsiteY29" fmla="*/ 607070 h 607087"/>
              <a:gd name="connsiteX30" fmla="*/ 427397 w 551575"/>
              <a:gd name="connsiteY30" fmla="*/ 603970 h 607087"/>
              <a:gd name="connsiteX31" fmla="*/ 403874 w 551575"/>
              <a:gd name="connsiteY31" fmla="*/ 593693 h 607087"/>
              <a:gd name="connsiteX32" fmla="*/ 376921 w 551575"/>
              <a:gd name="connsiteY32" fmla="*/ 566940 h 607087"/>
              <a:gd name="connsiteX33" fmla="*/ 364834 w 551575"/>
              <a:gd name="connsiteY33" fmla="*/ 533824 h 607087"/>
              <a:gd name="connsiteX34" fmla="*/ 367120 w 551575"/>
              <a:gd name="connsiteY34" fmla="*/ 497772 h 607087"/>
              <a:gd name="connsiteX35" fmla="*/ 383782 w 551575"/>
              <a:gd name="connsiteY35" fmla="*/ 462373 h 607087"/>
              <a:gd name="connsiteX36" fmla="*/ 412205 w 551575"/>
              <a:gd name="connsiteY36" fmla="*/ 433825 h 607087"/>
              <a:gd name="connsiteX37" fmla="*/ 447162 w 551575"/>
              <a:gd name="connsiteY37" fmla="*/ 417348 h 607087"/>
              <a:gd name="connsiteX38" fmla="*/ 483916 w 551575"/>
              <a:gd name="connsiteY38" fmla="*/ 414412 h 607087"/>
              <a:gd name="connsiteX39" fmla="*/ 300130 w 551575"/>
              <a:gd name="connsiteY39" fmla="*/ 378530 h 607087"/>
              <a:gd name="connsiteX40" fmla="*/ 304215 w 551575"/>
              <a:gd name="connsiteY40" fmla="*/ 378530 h 607087"/>
              <a:gd name="connsiteX41" fmla="*/ 308626 w 551575"/>
              <a:gd name="connsiteY41" fmla="*/ 379346 h 607087"/>
              <a:gd name="connsiteX42" fmla="*/ 314018 w 551575"/>
              <a:gd name="connsiteY42" fmla="*/ 381303 h 607087"/>
              <a:gd name="connsiteX43" fmla="*/ 316469 w 551575"/>
              <a:gd name="connsiteY43" fmla="*/ 386197 h 607087"/>
              <a:gd name="connsiteX44" fmla="*/ 317449 w 551575"/>
              <a:gd name="connsiteY44" fmla="*/ 392396 h 607087"/>
              <a:gd name="connsiteX45" fmla="*/ 317286 w 551575"/>
              <a:gd name="connsiteY45" fmla="*/ 398432 h 607087"/>
              <a:gd name="connsiteX46" fmla="*/ 317122 w 551575"/>
              <a:gd name="connsiteY46" fmla="*/ 399900 h 607087"/>
              <a:gd name="connsiteX47" fmla="*/ 317122 w 551575"/>
              <a:gd name="connsiteY47" fmla="*/ 401205 h 607087"/>
              <a:gd name="connsiteX48" fmla="*/ 317122 w 551575"/>
              <a:gd name="connsiteY48" fmla="*/ 413277 h 607087"/>
              <a:gd name="connsiteX49" fmla="*/ 317122 w 551575"/>
              <a:gd name="connsiteY49" fmla="*/ 414419 h 607087"/>
              <a:gd name="connsiteX50" fmla="*/ 317122 w 551575"/>
              <a:gd name="connsiteY50" fmla="*/ 415724 h 607087"/>
              <a:gd name="connsiteX51" fmla="*/ 319900 w 551575"/>
              <a:gd name="connsiteY51" fmla="*/ 415724 h 607087"/>
              <a:gd name="connsiteX52" fmla="*/ 323331 w 551575"/>
              <a:gd name="connsiteY52" fmla="*/ 415398 h 607087"/>
              <a:gd name="connsiteX53" fmla="*/ 330520 w 551575"/>
              <a:gd name="connsiteY53" fmla="*/ 415234 h 607087"/>
              <a:gd name="connsiteX54" fmla="*/ 337546 w 551575"/>
              <a:gd name="connsiteY54" fmla="*/ 415071 h 607087"/>
              <a:gd name="connsiteX55" fmla="*/ 341958 w 551575"/>
              <a:gd name="connsiteY55" fmla="*/ 415234 h 607087"/>
              <a:gd name="connsiteX56" fmla="*/ 345552 w 551575"/>
              <a:gd name="connsiteY56" fmla="*/ 415398 h 607087"/>
              <a:gd name="connsiteX57" fmla="*/ 348166 w 551575"/>
              <a:gd name="connsiteY57" fmla="*/ 416050 h 607087"/>
              <a:gd name="connsiteX58" fmla="*/ 350944 w 551575"/>
              <a:gd name="connsiteY58" fmla="*/ 417192 h 607087"/>
              <a:gd name="connsiteX59" fmla="*/ 353068 w 551575"/>
              <a:gd name="connsiteY59" fmla="*/ 419313 h 607087"/>
              <a:gd name="connsiteX60" fmla="*/ 353885 w 551575"/>
              <a:gd name="connsiteY60" fmla="*/ 422575 h 607087"/>
              <a:gd name="connsiteX61" fmla="*/ 352088 w 551575"/>
              <a:gd name="connsiteY61" fmla="*/ 428122 h 607087"/>
              <a:gd name="connsiteX62" fmla="*/ 351924 w 551575"/>
              <a:gd name="connsiteY62" fmla="*/ 428285 h 607087"/>
              <a:gd name="connsiteX63" fmla="*/ 348493 w 551575"/>
              <a:gd name="connsiteY63" fmla="*/ 434321 h 607087"/>
              <a:gd name="connsiteX64" fmla="*/ 344245 w 551575"/>
              <a:gd name="connsiteY64" fmla="*/ 437420 h 607087"/>
              <a:gd name="connsiteX65" fmla="*/ 339343 w 551575"/>
              <a:gd name="connsiteY65" fmla="*/ 438562 h 607087"/>
              <a:gd name="connsiteX66" fmla="*/ 333135 w 551575"/>
              <a:gd name="connsiteY66" fmla="*/ 438725 h 607087"/>
              <a:gd name="connsiteX67" fmla="*/ 316632 w 551575"/>
              <a:gd name="connsiteY67" fmla="*/ 438725 h 607087"/>
              <a:gd name="connsiteX68" fmla="*/ 316632 w 551575"/>
              <a:gd name="connsiteY68" fmla="*/ 443946 h 607087"/>
              <a:gd name="connsiteX69" fmla="*/ 316796 w 551575"/>
              <a:gd name="connsiteY69" fmla="*/ 449329 h 607087"/>
              <a:gd name="connsiteX70" fmla="*/ 317122 w 551575"/>
              <a:gd name="connsiteY70" fmla="*/ 456670 h 607087"/>
              <a:gd name="connsiteX71" fmla="*/ 317286 w 551575"/>
              <a:gd name="connsiteY71" fmla="*/ 464174 h 607087"/>
              <a:gd name="connsiteX72" fmla="*/ 312711 w 551575"/>
              <a:gd name="connsiteY72" fmla="*/ 473799 h 607087"/>
              <a:gd name="connsiteX73" fmla="*/ 302091 w 551575"/>
              <a:gd name="connsiteY73" fmla="*/ 476572 h 607087"/>
              <a:gd name="connsiteX74" fmla="*/ 294901 w 551575"/>
              <a:gd name="connsiteY74" fmla="*/ 471025 h 607087"/>
              <a:gd name="connsiteX75" fmla="*/ 293104 w 551575"/>
              <a:gd name="connsiteY75" fmla="*/ 460911 h 607087"/>
              <a:gd name="connsiteX76" fmla="*/ 293268 w 551575"/>
              <a:gd name="connsiteY76" fmla="*/ 456833 h 607087"/>
              <a:gd name="connsiteX77" fmla="*/ 293431 w 551575"/>
              <a:gd name="connsiteY77" fmla="*/ 453407 h 607087"/>
              <a:gd name="connsiteX78" fmla="*/ 293758 w 551575"/>
              <a:gd name="connsiteY78" fmla="*/ 451613 h 607087"/>
              <a:gd name="connsiteX79" fmla="*/ 293758 w 551575"/>
              <a:gd name="connsiteY79" fmla="*/ 449981 h 607087"/>
              <a:gd name="connsiteX80" fmla="*/ 293758 w 551575"/>
              <a:gd name="connsiteY80" fmla="*/ 438399 h 607087"/>
              <a:gd name="connsiteX81" fmla="*/ 290817 w 551575"/>
              <a:gd name="connsiteY81" fmla="*/ 438399 h 607087"/>
              <a:gd name="connsiteX82" fmla="*/ 285262 w 551575"/>
              <a:gd name="connsiteY82" fmla="*/ 438562 h 607087"/>
              <a:gd name="connsiteX83" fmla="*/ 279706 w 551575"/>
              <a:gd name="connsiteY83" fmla="*/ 438725 h 607087"/>
              <a:gd name="connsiteX84" fmla="*/ 273824 w 551575"/>
              <a:gd name="connsiteY84" fmla="*/ 439052 h 607087"/>
              <a:gd name="connsiteX85" fmla="*/ 268269 w 551575"/>
              <a:gd name="connsiteY85" fmla="*/ 439052 h 607087"/>
              <a:gd name="connsiteX86" fmla="*/ 260917 w 551575"/>
              <a:gd name="connsiteY86" fmla="*/ 437257 h 607087"/>
              <a:gd name="connsiteX87" fmla="*/ 256832 w 551575"/>
              <a:gd name="connsiteY87" fmla="*/ 430569 h 607087"/>
              <a:gd name="connsiteX88" fmla="*/ 256832 w 551575"/>
              <a:gd name="connsiteY88" fmla="*/ 427306 h 607087"/>
              <a:gd name="connsiteX89" fmla="*/ 258466 w 551575"/>
              <a:gd name="connsiteY89" fmla="*/ 424533 h 607087"/>
              <a:gd name="connsiteX90" fmla="*/ 261897 w 551575"/>
              <a:gd name="connsiteY90" fmla="*/ 418660 h 607087"/>
              <a:gd name="connsiteX91" fmla="*/ 266799 w 551575"/>
              <a:gd name="connsiteY91" fmla="*/ 416050 h 607087"/>
              <a:gd name="connsiteX92" fmla="*/ 272681 w 551575"/>
              <a:gd name="connsiteY92" fmla="*/ 415234 h 607087"/>
              <a:gd name="connsiteX93" fmla="*/ 278889 w 551575"/>
              <a:gd name="connsiteY93" fmla="*/ 415234 h 607087"/>
              <a:gd name="connsiteX94" fmla="*/ 280687 w 551575"/>
              <a:gd name="connsiteY94" fmla="*/ 415398 h 607087"/>
              <a:gd name="connsiteX95" fmla="*/ 282321 w 551575"/>
              <a:gd name="connsiteY95" fmla="*/ 415561 h 607087"/>
              <a:gd name="connsiteX96" fmla="*/ 293921 w 551575"/>
              <a:gd name="connsiteY96" fmla="*/ 415561 h 607087"/>
              <a:gd name="connsiteX97" fmla="*/ 293758 w 551575"/>
              <a:gd name="connsiteY97" fmla="*/ 412461 h 607087"/>
              <a:gd name="connsiteX98" fmla="*/ 293758 w 551575"/>
              <a:gd name="connsiteY98" fmla="*/ 409362 h 607087"/>
              <a:gd name="connsiteX99" fmla="*/ 293431 w 551575"/>
              <a:gd name="connsiteY99" fmla="*/ 402184 h 607087"/>
              <a:gd name="connsiteX100" fmla="*/ 293268 w 551575"/>
              <a:gd name="connsiteY100" fmla="*/ 395169 h 607087"/>
              <a:gd name="connsiteX101" fmla="*/ 293431 w 551575"/>
              <a:gd name="connsiteY101" fmla="*/ 390602 h 607087"/>
              <a:gd name="connsiteX102" fmla="*/ 293758 w 551575"/>
              <a:gd name="connsiteY102" fmla="*/ 387013 h 607087"/>
              <a:gd name="connsiteX103" fmla="*/ 295228 w 551575"/>
              <a:gd name="connsiteY103" fmla="*/ 381793 h 607087"/>
              <a:gd name="connsiteX104" fmla="*/ 300130 w 551575"/>
              <a:gd name="connsiteY104" fmla="*/ 378530 h 607087"/>
              <a:gd name="connsiteX105" fmla="*/ 123989 w 551575"/>
              <a:gd name="connsiteY105" fmla="*/ 269739 h 607087"/>
              <a:gd name="connsiteX106" fmla="*/ 78739 w 551575"/>
              <a:gd name="connsiteY106" fmla="*/ 283929 h 607087"/>
              <a:gd name="connsiteX107" fmla="*/ 61423 w 551575"/>
              <a:gd name="connsiteY107" fmla="*/ 317041 h 607087"/>
              <a:gd name="connsiteX108" fmla="*/ 72858 w 551575"/>
              <a:gd name="connsiteY108" fmla="*/ 346401 h 607087"/>
              <a:gd name="connsiteX109" fmla="*/ 104386 w 551575"/>
              <a:gd name="connsiteY109" fmla="*/ 357166 h 607087"/>
              <a:gd name="connsiteX110" fmla="*/ 131994 w 551575"/>
              <a:gd name="connsiteY110" fmla="*/ 352110 h 607087"/>
              <a:gd name="connsiteX111" fmla="*/ 153393 w 551575"/>
              <a:gd name="connsiteY111" fmla="*/ 339876 h 607087"/>
              <a:gd name="connsiteX112" fmla="*/ 162868 w 551575"/>
              <a:gd name="connsiteY112" fmla="*/ 320140 h 607087"/>
              <a:gd name="connsiteX113" fmla="*/ 165155 w 551575"/>
              <a:gd name="connsiteY113" fmla="*/ 300893 h 607087"/>
              <a:gd name="connsiteX114" fmla="*/ 164665 w 551575"/>
              <a:gd name="connsiteY114" fmla="*/ 291759 h 607087"/>
              <a:gd name="connsiteX115" fmla="*/ 162868 w 551575"/>
              <a:gd name="connsiteY115" fmla="*/ 284745 h 607087"/>
              <a:gd name="connsiteX116" fmla="*/ 145389 w 551575"/>
              <a:gd name="connsiteY116" fmla="*/ 274143 h 607087"/>
              <a:gd name="connsiteX117" fmla="*/ 123989 w 551575"/>
              <a:gd name="connsiteY117" fmla="*/ 269739 h 607087"/>
              <a:gd name="connsiteX118" fmla="*/ 396202 w 551575"/>
              <a:gd name="connsiteY118" fmla="*/ 153269 h 607087"/>
              <a:gd name="connsiteX119" fmla="*/ 369901 w 551575"/>
              <a:gd name="connsiteY119" fmla="*/ 161917 h 607087"/>
              <a:gd name="connsiteX120" fmla="*/ 359446 w 551575"/>
              <a:gd name="connsiteY120" fmla="*/ 176601 h 607087"/>
              <a:gd name="connsiteX121" fmla="*/ 350461 w 551575"/>
              <a:gd name="connsiteY121" fmla="*/ 193407 h 607087"/>
              <a:gd name="connsiteX122" fmla="*/ 349317 w 551575"/>
              <a:gd name="connsiteY122" fmla="*/ 195854 h 607087"/>
              <a:gd name="connsiteX123" fmla="*/ 337228 w 551575"/>
              <a:gd name="connsiteY123" fmla="*/ 234686 h 607087"/>
              <a:gd name="connsiteX124" fmla="*/ 337392 w 551575"/>
              <a:gd name="connsiteY124" fmla="*/ 235339 h 607087"/>
              <a:gd name="connsiteX125" fmla="*/ 347847 w 551575"/>
              <a:gd name="connsiteY125" fmla="*/ 254592 h 607087"/>
              <a:gd name="connsiteX126" fmla="*/ 363857 w 551575"/>
              <a:gd name="connsiteY126" fmla="*/ 268787 h 607087"/>
              <a:gd name="connsiteX127" fmla="*/ 404207 w 551575"/>
              <a:gd name="connsiteY127" fmla="*/ 268787 h 607087"/>
              <a:gd name="connsiteX128" fmla="*/ 435573 w 551575"/>
              <a:gd name="connsiteY128" fmla="*/ 236318 h 607087"/>
              <a:gd name="connsiteX129" fmla="*/ 439493 w 551575"/>
              <a:gd name="connsiteY129" fmla="*/ 227507 h 607087"/>
              <a:gd name="connsiteX130" fmla="*/ 442924 w 551575"/>
              <a:gd name="connsiteY130" fmla="*/ 218044 h 607087"/>
              <a:gd name="connsiteX131" fmla="*/ 444721 w 551575"/>
              <a:gd name="connsiteY131" fmla="*/ 210049 h 607087"/>
              <a:gd name="connsiteX132" fmla="*/ 444394 w 551575"/>
              <a:gd name="connsiteY132" fmla="*/ 204665 h 607087"/>
              <a:gd name="connsiteX133" fmla="*/ 441454 w 551575"/>
              <a:gd name="connsiteY133" fmla="*/ 174317 h 607087"/>
              <a:gd name="connsiteX134" fmla="*/ 420707 w 551575"/>
              <a:gd name="connsiteY134" fmla="*/ 156369 h 607087"/>
              <a:gd name="connsiteX135" fmla="*/ 396202 w 551575"/>
              <a:gd name="connsiteY135" fmla="*/ 153269 h 607087"/>
              <a:gd name="connsiteX136" fmla="*/ 115004 w 551575"/>
              <a:gd name="connsiteY136" fmla="*/ 118862 h 607087"/>
              <a:gd name="connsiteX137" fmla="*/ 163195 w 551575"/>
              <a:gd name="connsiteY137" fmla="*/ 122940 h 607087"/>
              <a:gd name="connsiteX138" fmla="*/ 195867 w 551575"/>
              <a:gd name="connsiteY138" fmla="*/ 138924 h 607087"/>
              <a:gd name="connsiteX139" fmla="*/ 215633 w 551575"/>
              <a:gd name="connsiteY139" fmla="*/ 161760 h 607087"/>
              <a:gd name="connsiteX140" fmla="*/ 225925 w 551575"/>
              <a:gd name="connsiteY140" fmla="*/ 187857 h 607087"/>
              <a:gd name="connsiteX141" fmla="*/ 229518 w 551575"/>
              <a:gd name="connsiteY141" fmla="*/ 213792 h 607087"/>
              <a:gd name="connsiteX142" fmla="*/ 229845 w 551575"/>
              <a:gd name="connsiteY142" fmla="*/ 234670 h 607087"/>
              <a:gd name="connsiteX143" fmla="*/ 229845 w 551575"/>
              <a:gd name="connsiteY143" fmla="*/ 239074 h 607087"/>
              <a:gd name="connsiteX144" fmla="*/ 229845 w 551575"/>
              <a:gd name="connsiteY144" fmla="*/ 252449 h 607087"/>
              <a:gd name="connsiteX145" fmla="*/ 229355 w 551575"/>
              <a:gd name="connsiteY145" fmla="*/ 266477 h 607087"/>
              <a:gd name="connsiteX146" fmla="*/ 228702 w 551575"/>
              <a:gd name="connsiteY146" fmla="*/ 290291 h 607087"/>
              <a:gd name="connsiteX147" fmla="*/ 228702 w 551575"/>
              <a:gd name="connsiteY147" fmla="*/ 313126 h 607087"/>
              <a:gd name="connsiteX148" fmla="*/ 230335 w 551575"/>
              <a:gd name="connsiteY148" fmla="*/ 344117 h 607087"/>
              <a:gd name="connsiteX149" fmla="*/ 236543 w 551575"/>
              <a:gd name="connsiteY149" fmla="*/ 378370 h 607087"/>
              <a:gd name="connsiteX150" fmla="*/ 237196 w 551575"/>
              <a:gd name="connsiteY150" fmla="*/ 379512 h 607087"/>
              <a:gd name="connsiteX151" fmla="*/ 234583 w 551575"/>
              <a:gd name="connsiteY151" fmla="*/ 391909 h 607087"/>
              <a:gd name="connsiteX152" fmla="*/ 225925 w 551575"/>
              <a:gd name="connsiteY152" fmla="*/ 403979 h 607087"/>
              <a:gd name="connsiteX153" fmla="*/ 213999 w 551575"/>
              <a:gd name="connsiteY153" fmla="*/ 412950 h 607087"/>
              <a:gd name="connsiteX154" fmla="*/ 201911 w 551575"/>
              <a:gd name="connsiteY154" fmla="*/ 416212 h 607087"/>
              <a:gd name="connsiteX155" fmla="*/ 182961 w 551575"/>
              <a:gd name="connsiteY155" fmla="*/ 409035 h 607087"/>
              <a:gd name="connsiteX156" fmla="*/ 169566 w 551575"/>
              <a:gd name="connsiteY156" fmla="*/ 390114 h 607087"/>
              <a:gd name="connsiteX157" fmla="*/ 138365 w 551575"/>
              <a:gd name="connsiteY157" fmla="*/ 407893 h 607087"/>
              <a:gd name="connsiteX158" fmla="*/ 104876 w 551575"/>
              <a:gd name="connsiteY158" fmla="*/ 415070 h 607087"/>
              <a:gd name="connsiteX159" fmla="*/ 64690 w 551575"/>
              <a:gd name="connsiteY159" fmla="*/ 412624 h 607087"/>
              <a:gd name="connsiteX160" fmla="*/ 31365 w 551575"/>
              <a:gd name="connsiteY160" fmla="*/ 396965 h 607087"/>
              <a:gd name="connsiteX161" fmla="*/ 8495 w 551575"/>
              <a:gd name="connsiteY161" fmla="*/ 366300 h 607087"/>
              <a:gd name="connsiteX162" fmla="*/ 0 w 551575"/>
              <a:gd name="connsiteY162" fmla="*/ 318835 h 607087"/>
              <a:gd name="connsiteX163" fmla="*/ 13722 w 551575"/>
              <a:gd name="connsiteY163" fmla="*/ 260605 h 607087"/>
              <a:gd name="connsiteX164" fmla="*/ 46067 w 551575"/>
              <a:gd name="connsiteY164" fmla="*/ 228309 h 607087"/>
              <a:gd name="connsiteX165" fmla="*/ 84783 w 551575"/>
              <a:gd name="connsiteY165" fmla="*/ 214281 h 607087"/>
              <a:gd name="connsiteX166" fmla="*/ 117781 w 551575"/>
              <a:gd name="connsiteY166" fmla="*/ 211835 h 607087"/>
              <a:gd name="connsiteX167" fmla="*/ 144899 w 551575"/>
              <a:gd name="connsiteY167" fmla="*/ 214934 h 607087"/>
              <a:gd name="connsiteX168" fmla="*/ 163522 w 551575"/>
              <a:gd name="connsiteY168" fmla="*/ 219664 h 607087"/>
              <a:gd name="connsiteX169" fmla="*/ 161561 w 551575"/>
              <a:gd name="connsiteY169" fmla="*/ 205636 h 607087"/>
              <a:gd name="connsiteX170" fmla="*/ 154374 w 551575"/>
              <a:gd name="connsiteY170" fmla="*/ 192588 h 607087"/>
              <a:gd name="connsiteX171" fmla="*/ 139181 w 551575"/>
              <a:gd name="connsiteY171" fmla="*/ 183453 h 607087"/>
              <a:gd name="connsiteX172" fmla="*/ 113861 w 551575"/>
              <a:gd name="connsiteY172" fmla="*/ 180681 h 607087"/>
              <a:gd name="connsiteX173" fmla="*/ 77268 w 551575"/>
              <a:gd name="connsiteY173" fmla="*/ 188999 h 607087"/>
              <a:gd name="connsiteX174" fmla="*/ 59136 w 551575"/>
              <a:gd name="connsiteY174" fmla="*/ 201233 h 607087"/>
              <a:gd name="connsiteX175" fmla="*/ 54725 w 551575"/>
              <a:gd name="connsiteY175" fmla="*/ 204821 h 607087"/>
              <a:gd name="connsiteX176" fmla="*/ 50314 w 551575"/>
              <a:gd name="connsiteY176" fmla="*/ 207920 h 607087"/>
              <a:gd name="connsiteX177" fmla="*/ 40186 w 551575"/>
              <a:gd name="connsiteY177" fmla="*/ 210367 h 607087"/>
              <a:gd name="connsiteX178" fmla="*/ 30711 w 551575"/>
              <a:gd name="connsiteY178" fmla="*/ 210204 h 607087"/>
              <a:gd name="connsiteX179" fmla="*/ 30221 w 551575"/>
              <a:gd name="connsiteY179" fmla="*/ 210204 h 607087"/>
              <a:gd name="connsiteX180" fmla="*/ 19603 w 551575"/>
              <a:gd name="connsiteY180" fmla="*/ 202864 h 607087"/>
              <a:gd name="connsiteX181" fmla="*/ 12905 w 551575"/>
              <a:gd name="connsiteY181" fmla="*/ 189489 h 607087"/>
              <a:gd name="connsiteX182" fmla="*/ 11272 w 551575"/>
              <a:gd name="connsiteY182" fmla="*/ 180681 h 607087"/>
              <a:gd name="connsiteX183" fmla="*/ 23524 w 551575"/>
              <a:gd name="connsiteY183" fmla="*/ 156377 h 607087"/>
              <a:gd name="connsiteX184" fmla="*/ 46884 w 551575"/>
              <a:gd name="connsiteY184" fmla="*/ 137456 h 607087"/>
              <a:gd name="connsiteX185" fmla="*/ 78085 w 551575"/>
              <a:gd name="connsiteY185" fmla="*/ 124734 h 607087"/>
              <a:gd name="connsiteX186" fmla="*/ 115004 w 551575"/>
              <a:gd name="connsiteY186" fmla="*/ 118862 h 607087"/>
              <a:gd name="connsiteX187" fmla="*/ 401593 w 551575"/>
              <a:gd name="connsiteY187" fmla="*/ 61 h 607087"/>
              <a:gd name="connsiteX188" fmla="*/ 415479 w 551575"/>
              <a:gd name="connsiteY188" fmla="*/ 3488 h 607087"/>
              <a:gd name="connsiteX189" fmla="*/ 425608 w 551575"/>
              <a:gd name="connsiteY189" fmla="*/ 9851 h 607087"/>
              <a:gd name="connsiteX190" fmla="*/ 430182 w 551575"/>
              <a:gd name="connsiteY190" fmla="*/ 16377 h 607087"/>
              <a:gd name="connsiteX191" fmla="*/ 431652 w 551575"/>
              <a:gd name="connsiteY191" fmla="*/ 24209 h 607087"/>
              <a:gd name="connsiteX192" fmla="*/ 427241 w 551575"/>
              <a:gd name="connsiteY192" fmla="*/ 30899 h 607087"/>
              <a:gd name="connsiteX193" fmla="*/ 419236 w 551575"/>
              <a:gd name="connsiteY193" fmla="*/ 44930 h 607087"/>
              <a:gd name="connsiteX194" fmla="*/ 411395 w 551575"/>
              <a:gd name="connsiteY194" fmla="*/ 60920 h 607087"/>
              <a:gd name="connsiteX195" fmla="*/ 399143 w 551575"/>
              <a:gd name="connsiteY195" fmla="*/ 88331 h 607087"/>
              <a:gd name="connsiteX196" fmla="*/ 394569 w 551575"/>
              <a:gd name="connsiteY196" fmla="*/ 98284 h 607087"/>
              <a:gd name="connsiteX197" fmla="*/ 390648 w 551575"/>
              <a:gd name="connsiteY197" fmla="*/ 108074 h 607087"/>
              <a:gd name="connsiteX198" fmla="*/ 412865 w 551575"/>
              <a:gd name="connsiteY198" fmla="*/ 106279 h 607087"/>
              <a:gd name="connsiteX199" fmla="*/ 439330 w 551575"/>
              <a:gd name="connsiteY199" fmla="*/ 110684 h 607087"/>
              <a:gd name="connsiteX200" fmla="*/ 472656 w 551575"/>
              <a:gd name="connsiteY200" fmla="*/ 131079 h 607087"/>
              <a:gd name="connsiteX201" fmla="*/ 493730 w 551575"/>
              <a:gd name="connsiteY201" fmla="*/ 163059 h 607087"/>
              <a:gd name="connsiteX202" fmla="*/ 500428 w 551575"/>
              <a:gd name="connsiteY202" fmla="*/ 202054 h 607087"/>
              <a:gd name="connsiteX203" fmla="*/ 490136 w 551575"/>
              <a:gd name="connsiteY203" fmla="*/ 244802 h 607087"/>
              <a:gd name="connsiteX204" fmla="*/ 485398 w 551575"/>
              <a:gd name="connsiteY204" fmla="*/ 255245 h 607087"/>
              <a:gd name="connsiteX205" fmla="*/ 459914 w 551575"/>
              <a:gd name="connsiteY205" fmla="*/ 292119 h 607087"/>
              <a:gd name="connsiteX206" fmla="*/ 424791 w 551575"/>
              <a:gd name="connsiteY206" fmla="*/ 315614 h 607087"/>
              <a:gd name="connsiteX207" fmla="*/ 384114 w 551575"/>
              <a:gd name="connsiteY207" fmla="*/ 323772 h 607087"/>
              <a:gd name="connsiteX208" fmla="*/ 342293 w 551575"/>
              <a:gd name="connsiteY208" fmla="*/ 314635 h 607087"/>
              <a:gd name="connsiteX209" fmla="*/ 315665 w 551575"/>
              <a:gd name="connsiteY209" fmla="*/ 299624 h 607087"/>
              <a:gd name="connsiteX210" fmla="*/ 298838 w 551575"/>
              <a:gd name="connsiteY210" fmla="*/ 279229 h 607087"/>
              <a:gd name="connsiteX211" fmla="*/ 292304 w 551575"/>
              <a:gd name="connsiteY211" fmla="*/ 284613 h 607087"/>
              <a:gd name="connsiteX212" fmla="*/ 284136 w 551575"/>
              <a:gd name="connsiteY212" fmla="*/ 287224 h 607087"/>
              <a:gd name="connsiteX213" fmla="*/ 276131 w 551575"/>
              <a:gd name="connsiteY213" fmla="*/ 286735 h 607087"/>
              <a:gd name="connsiteX214" fmla="*/ 269760 w 551575"/>
              <a:gd name="connsiteY214" fmla="*/ 282656 h 607087"/>
              <a:gd name="connsiteX215" fmla="*/ 263389 w 551575"/>
              <a:gd name="connsiteY215" fmla="*/ 279555 h 607087"/>
              <a:gd name="connsiteX216" fmla="*/ 258161 w 551575"/>
              <a:gd name="connsiteY216" fmla="*/ 273682 h 607087"/>
              <a:gd name="connsiteX217" fmla="*/ 256691 w 551575"/>
              <a:gd name="connsiteY217" fmla="*/ 264055 h 607087"/>
              <a:gd name="connsiteX218" fmla="*/ 261592 w 551575"/>
              <a:gd name="connsiteY218" fmla="*/ 249534 h 607087"/>
              <a:gd name="connsiteX219" fmla="*/ 263879 w 551575"/>
              <a:gd name="connsiteY219" fmla="*/ 242681 h 607087"/>
              <a:gd name="connsiteX220" fmla="*/ 267309 w 551575"/>
              <a:gd name="connsiteY220" fmla="*/ 234360 h 607087"/>
              <a:gd name="connsiteX221" fmla="*/ 278908 w 551575"/>
              <a:gd name="connsiteY221" fmla="*/ 210212 h 607087"/>
              <a:gd name="connsiteX222" fmla="*/ 292794 w 551575"/>
              <a:gd name="connsiteY222" fmla="*/ 182964 h 607087"/>
              <a:gd name="connsiteX223" fmla="*/ 304719 w 551575"/>
              <a:gd name="connsiteY223" fmla="*/ 159632 h 607087"/>
              <a:gd name="connsiteX224" fmla="*/ 313868 w 551575"/>
              <a:gd name="connsiteY224" fmla="*/ 140379 h 607087"/>
              <a:gd name="connsiteX225" fmla="*/ 331837 w 551575"/>
              <a:gd name="connsiteY225" fmla="*/ 101058 h 607087"/>
              <a:gd name="connsiteX226" fmla="*/ 349317 w 551575"/>
              <a:gd name="connsiteY226" fmla="*/ 63694 h 607087"/>
              <a:gd name="connsiteX227" fmla="*/ 364020 w 551575"/>
              <a:gd name="connsiteY227" fmla="*/ 33509 h 607087"/>
              <a:gd name="connsiteX228" fmla="*/ 373822 w 551575"/>
              <a:gd name="connsiteY228" fmla="*/ 15725 h 607087"/>
              <a:gd name="connsiteX229" fmla="*/ 386401 w 551575"/>
              <a:gd name="connsiteY229" fmla="*/ 2998 h 607087"/>
              <a:gd name="connsiteX230" fmla="*/ 401593 w 551575"/>
              <a:gd name="connsiteY230" fmla="*/ 61 h 6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51575" h="607087">
                <a:moveTo>
                  <a:pt x="483916" y="414412"/>
                </a:moveTo>
                <a:cubicBezTo>
                  <a:pt x="496167" y="415717"/>
                  <a:pt x="507275" y="419795"/>
                  <a:pt x="517566" y="426321"/>
                </a:cubicBezTo>
                <a:cubicBezTo>
                  <a:pt x="525080" y="431378"/>
                  <a:pt x="531451" y="437250"/>
                  <a:pt x="536841" y="444102"/>
                </a:cubicBezTo>
                <a:cubicBezTo>
                  <a:pt x="542069" y="450953"/>
                  <a:pt x="545989" y="457968"/>
                  <a:pt x="548439" y="465309"/>
                </a:cubicBezTo>
                <a:cubicBezTo>
                  <a:pt x="551053" y="472487"/>
                  <a:pt x="552033" y="479338"/>
                  <a:pt x="551380" y="486027"/>
                </a:cubicBezTo>
                <a:cubicBezTo>
                  <a:pt x="550890" y="492552"/>
                  <a:pt x="548603" y="497935"/>
                  <a:pt x="544682" y="502013"/>
                </a:cubicBezTo>
                <a:cubicBezTo>
                  <a:pt x="542395" y="504460"/>
                  <a:pt x="539618" y="506255"/>
                  <a:pt x="536351" y="507234"/>
                </a:cubicBezTo>
                <a:cubicBezTo>
                  <a:pt x="532921" y="508212"/>
                  <a:pt x="529491" y="508702"/>
                  <a:pt x="526060" y="508702"/>
                </a:cubicBezTo>
                <a:cubicBezTo>
                  <a:pt x="522467" y="508865"/>
                  <a:pt x="519363" y="508539"/>
                  <a:pt x="516586" y="508049"/>
                </a:cubicBezTo>
                <a:cubicBezTo>
                  <a:pt x="513646" y="507397"/>
                  <a:pt x="511849" y="506907"/>
                  <a:pt x="511032" y="506255"/>
                </a:cubicBezTo>
                <a:cubicBezTo>
                  <a:pt x="508582" y="504297"/>
                  <a:pt x="506458" y="501687"/>
                  <a:pt x="504498" y="498098"/>
                </a:cubicBezTo>
                <a:cubicBezTo>
                  <a:pt x="502701" y="494673"/>
                  <a:pt x="502538" y="491410"/>
                  <a:pt x="504171" y="487984"/>
                </a:cubicBezTo>
                <a:cubicBezTo>
                  <a:pt x="504008" y="482438"/>
                  <a:pt x="503355" y="477054"/>
                  <a:pt x="502048" y="472160"/>
                </a:cubicBezTo>
                <a:cubicBezTo>
                  <a:pt x="500741" y="467267"/>
                  <a:pt x="498127" y="463188"/>
                  <a:pt x="494044" y="460089"/>
                </a:cubicBezTo>
                <a:cubicBezTo>
                  <a:pt x="489633" y="456663"/>
                  <a:pt x="484406" y="454869"/>
                  <a:pt x="478525" y="454869"/>
                </a:cubicBezTo>
                <a:cubicBezTo>
                  <a:pt x="472645" y="454869"/>
                  <a:pt x="466601" y="456010"/>
                  <a:pt x="460393" y="458294"/>
                </a:cubicBezTo>
                <a:cubicBezTo>
                  <a:pt x="454186" y="460578"/>
                  <a:pt x="447979" y="464167"/>
                  <a:pt x="441935" y="468735"/>
                </a:cubicBezTo>
                <a:cubicBezTo>
                  <a:pt x="435891" y="473302"/>
                  <a:pt x="430664" y="478523"/>
                  <a:pt x="426253" y="484069"/>
                </a:cubicBezTo>
                <a:cubicBezTo>
                  <a:pt x="420863" y="490757"/>
                  <a:pt x="417106" y="497609"/>
                  <a:pt x="414819" y="504624"/>
                </a:cubicBezTo>
                <a:cubicBezTo>
                  <a:pt x="412368" y="511638"/>
                  <a:pt x="411388" y="518490"/>
                  <a:pt x="411878" y="525015"/>
                </a:cubicBezTo>
                <a:cubicBezTo>
                  <a:pt x="412368" y="531540"/>
                  <a:pt x="414165" y="537576"/>
                  <a:pt x="417269" y="543286"/>
                </a:cubicBezTo>
                <a:cubicBezTo>
                  <a:pt x="420373" y="548995"/>
                  <a:pt x="424783" y="553889"/>
                  <a:pt x="430664" y="558131"/>
                </a:cubicBezTo>
                <a:cubicBezTo>
                  <a:pt x="435237" y="561067"/>
                  <a:pt x="441118" y="563024"/>
                  <a:pt x="448306" y="563840"/>
                </a:cubicBezTo>
                <a:cubicBezTo>
                  <a:pt x="455493" y="564656"/>
                  <a:pt x="462354" y="564982"/>
                  <a:pt x="468888" y="564493"/>
                </a:cubicBezTo>
                <a:cubicBezTo>
                  <a:pt x="472808" y="564166"/>
                  <a:pt x="475585" y="564166"/>
                  <a:pt x="477382" y="564493"/>
                </a:cubicBezTo>
                <a:cubicBezTo>
                  <a:pt x="479342" y="564819"/>
                  <a:pt x="481139" y="565798"/>
                  <a:pt x="482936" y="567103"/>
                </a:cubicBezTo>
                <a:cubicBezTo>
                  <a:pt x="486530" y="569876"/>
                  <a:pt x="488490" y="573302"/>
                  <a:pt x="489143" y="577380"/>
                </a:cubicBezTo>
                <a:cubicBezTo>
                  <a:pt x="489633" y="581295"/>
                  <a:pt x="489143" y="585047"/>
                  <a:pt x="487510" y="588310"/>
                </a:cubicBezTo>
                <a:cubicBezTo>
                  <a:pt x="484733" y="594346"/>
                  <a:pt x="480322" y="598913"/>
                  <a:pt x="473952" y="602013"/>
                </a:cubicBezTo>
                <a:cubicBezTo>
                  <a:pt x="467581" y="605112"/>
                  <a:pt x="460393" y="606744"/>
                  <a:pt x="452389" y="607070"/>
                </a:cubicBezTo>
                <a:cubicBezTo>
                  <a:pt x="444222" y="607233"/>
                  <a:pt x="436054" y="606254"/>
                  <a:pt x="427397" y="603970"/>
                </a:cubicBezTo>
                <a:cubicBezTo>
                  <a:pt x="418902" y="601687"/>
                  <a:pt x="411062" y="598261"/>
                  <a:pt x="403874" y="593693"/>
                </a:cubicBezTo>
                <a:cubicBezTo>
                  <a:pt x="392276" y="586352"/>
                  <a:pt x="383292" y="577380"/>
                  <a:pt x="376921" y="566940"/>
                </a:cubicBezTo>
                <a:cubicBezTo>
                  <a:pt x="370387" y="556662"/>
                  <a:pt x="366304" y="545569"/>
                  <a:pt x="364834" y="533824"/>
                </a:cubicBezTo>
                <a:cubicBezTo>
                  <a:pt x="363200" y="522079"/>
                  <a:pt x="363853" y="510007"/>
                  <a:pt x="367120" y="497772"/>
                </a:cubicBezTo>
                <a:cubicBezTo>
                  <a:pt x="370224" y="485537"/>
                  <a:pt x="375941" y="473792"/>
                  <a:pt x="383782" y="462373"/>
                </a:cubicBezTo>
                <a:cubicBezTo>
                  <a:pt x="391786" y="450953"/>
                  <a:pt x="401261" y="441329"/>
                  <a:pt x="412205" y="433825"/>
                </a:cubicBezTo>
                <a:cubicBezTo>
                  <a:pt x="423313" y="426157"/>
                  <a:pt x="434911" y="420774"/>
                  <a:pt x="447162" y="417348"/>
                </a:cubicBezTo>
                <a:cubicBezTo>
                  <a:pt x="459413" y="414086"/>
                  <a:pt x="471665" y="413107"/>
                  <a:pt x="483916" y="414412"/>
                </a:cubicBezTo>
                <a:close/>
                <a:moveTo>
                  <a:pt x="300130" y="378530"/>
                </a:moveTo>
                <a:cubicBezTo>
                  <a:pt x="300947" y="378530"/>
                  <a:pt x="302254" y="378530"/>
                  <a:pt x="304215" y="378530"/>
                </a:cubicBezTo>
                <a:cubicBezTo>
                  <a:pt x="306012" y="378693"/>
                  <a:pt x="307482" y="379019"/>
                  <a:pt x="308626" y="379346"/>
                </a:cubicBezTo>
                <a:cubicBezTo>
                  <a:pt x="310914" y="379346"/>
                  <a:pt x="312711" y="379998"/>
                  <a:pt x="314018" y="381303"/>
                </a:cubicBezTo>
                <a:cubicBezTo>
                  <a:pt x="315162" y="382608"/>
                  <a:pt x="316142" y="384240"/>
                  <a:pt x="316469" y="386197"/>
                </a:cubicBezTo>
                <a:cubicBezTo>
                  <a:pt x="316959" y="388155"/>
                  <a:pt x="317286" y="390275"/>
                  <a:pt x="317449" y="392396"/>
                </a:cubicBezTo>
                <a:cubicBezTo>
                  <a:pt x="317449" y="394680"/>
                  <a:pt x="317449" y="396638"/>
                  <a:pt x="317286" y="398432"/>
                </a:cubicBezTo>
                <a:cubicBezTo>
                  <a:pt x="317286" y="398758"/>
                  <a:pt x="317286" y="399248"/>
                  <a:pt x="317122" y="399900"/>
                </a:cubicBezTo>
                <a:cubicBezTo>
                  <a:pt x="317122" y="400553"/>
                  <a:pt x="317122" y="401042"/>
                  <a:pt x="317122" y="401205"/>
                </a:cubicBezTo>
                <a:lnTo>
                  <a:pt x="317122" y="413277"/>
                </a:lnTo>
                <a:cubicBezTo>
                  <a:pt x="317122" y="414256"/>
                  <a:pt x="317122" y="414745"/>
                  <a:pt x="317122" y="414419"/>
                </a:cubicBezTo>
                <a:cubicBezTo>
                  <a:pt x="317286" y="414256"/>
                  <a:pt x="317122" y="414582"/>
                  <a:pt x="317122" y="415724"/>
                </a:cubicBezTo>
                <a:lnTo>
                  <a:pt x="319900" y="415724"/>
                </a:lnTo>
                <a:cubicBezTo>
                  <a:pt x="321044" y="415724"/>
                  <a:pt x="322187" y="415561"/>
                  <a:pt x="323331" y="415398"/>
                </a:cubicBezTo>
                <a:cubicBezTo>
                  <a:pt x="325619" y="415398"/>
                  <a:pt x="328069" y="415234"/>
                  <a:pt x="330520" y="415234"/>
                </a:cubicBezTo>
                <a:cubicBezTo>
                  <a:pt x="332971" y="415071"/>
                  <a:pt x="335259" y="415071"/>
                  <a:pt x="337546" y="415071"/>
                </a:cubicBezTo>
                <a:cubicBezTo>
                  <a:pt x="339180" y="415071"/>
                  <a:pt x="340650" y="415071"/>
                  <a:pt x="341958" y="415234"/>
                </a:cubicBezTo>
                <a:cubicBezTo>
                  <a:pt x="343265" y="415234"/>
                  <a:pt x="344408" y="415398"/>
                  <a:pt x="345552" y="415398"/>
                </a:cubicBezTo>
                <a:cubicBezTo>
                  <a:pt x="346369" y="415561"/>
                  <a:pt x="347349" y="415887"/>
                  <a:pt x="348166" y="416050"/>
                </a:cubicBezTo>
                <a:cubicBezTo>
                  <a:pt x="349147" y="416376"/>
                  <a:pt x="350127" y="416703"/>
                  <a:pt x="350944" y="417192"/>
                </a:cubicBezTo>
                <a:cubicBezTo>
                  <a:pt x="351761" y="417681"/>
                  <a:pt x="352415" y="418334"/>
                  <a:pt x="353068" y="419313"/>
                </a:cubicBezTo>
                <a:cubicBezTo>
                  <a:pt x="353558" y="420128"/>
                  <a:pt x="353885" y="421270"/>
                  <a:pt x="353885" y="422575"/>
                </a:cubicBezTo>
                <a:cubicBezTo>
                  <a:pt x="353885" y="424207"/>
                  <a:pt x="353231" y="426164"/>
                  <a:pt x="352088" y="428122"/>
                </a:cubicBezTo>
                <a:lnTo>
                  <a:pt x="351924" y="428285"/>
                </a:lnTo>
                <a:cubicBezTo>
                  <a:pt x="350781" y="430895"/>
                  <a:pt x="349637" y="432853"/>
                  <a:pt x="348493" y="434321"/>
                </a:cubicBezTo>
                <a:cubicBezTo>
                  <a:pt x="347186" y="435789"/>
                  <a:pt x="345879" y="436768"/>
                  <a:pt x="344245" y="437420"/>
                </a:cubicBezTo>
                <a:cubicBezTo>
                  <a:pt x="342775" y="438073"/>
                  <a:pt x="341141" y="438399"/>
                  <a:pt x="339343" y="438562"/>
                </a:cubicBezTo>
                <a:cubicBezTo>
                  <a:pt x="337546" y="438725"/>
                  <a:pt x="335422" y="438725"/>
                  <a:pt x="333135" y="438725"/>
                </a:cubicBezTo>
                <a:lnTo>
                  <a:pt x="316632" y="438725"/>
                </a:lnTo>
                <a:lnTo>
                  <a:pt x="316632" y="443946"/>
                </a:lnTo>
                <a:cubicBezTo>
                  <a:pt x="316632" y="445577"/>
                  <a:pt x="316632" y="447371"/>
                  <a:pt x="316796" y="449329"/>
                </a:cubicBezTo>
                <a:cubicBezTo>
                  <a:pt x="316959" y="451613"/>
                  <a:pt x="317122" y="454060"/>
                  <a:pt x="317122" y="456670"/>
                </a:cubicBezTo>
                <a:cubicBezTo>
                  <a:pt x="317286" y="459117"/>
                  <a:pt x="317286" y="461727"/>
                  <a:pt x="317286" y="464174"/>
                </a:cubicBezTo>
                <a:cubicBezTo>
                  <a:pt x="317286" y="468252"/>
                  <a:pt x="315815" y="471515"/>
                  <a:pt x="312711" y="473799"/>
                </a:cubicBezTo>
                <a:cubicBezTo>
                  <a:pt x="309607" y="476082"/>
                  <a:pt x="306175" y="476898"/>
                  <a:pt x="302091" y="476572"/>
                </a:cubicBezTo>
                <a:cubicBezTo>
                  <a:pt x="298496" y="475919"/>
                  <a:pt x="296045" y="473962"/>
                  <a:pt x="294901" y="471025"/>
                </a:cubicBezTo>
                <a:cubicBezTo>
                  <a:pt x="293758" y="467926"/>
                  <a:pt x="293104" y="464500"/>
                  <a:pt x="293104" y="460911"/>
                </a:cubicBezTo>
                <a:cubicBezTo>
                  <a:pt x="293104" y="459280"/>
                  <a:pt x="293104" y="457975"/>
                  <a:pt x="293268" y="456833"/>
                </a:cubicBezTo>
                <a:cubicBezTo>
                  <a:pt x="293268" y="455691"/>
                  <a:pt x="293431" y="454549"/>
                  <a:pt x="293431" y="453407"/>
                </a:cubicBezTo>
                <a:cubicBezTo>
                  <a:pt x="293594" y="452755"/>
                  <a:pt x="293758" y="452102"/>
                  <a:pt x="293758" y="451613"/>
                </a:cubicBezTo>
                <a:lnTo>
                  <a:pt x="293758" y="449981"/>
                </a:lnTo>
                <a:lnTo>
                  <a:pt x="293758" y="438399"/>
                </a:lnTo>
                <a:lnTo>
                  <a:pt x="290817" y="438399"/>
                </a:lnTo>
                <a:cubicBezTo>
                  <a:pt x="288856" y="438399"/>
                  <a:pt x="287059" y="438399"/>
                  <a:pt x="285262" y="438562"/>
                </a:cubicBezTo>
                <a:cubicBezTo>
                  <a:pt x="283464" y="438562"/>
                  <a:pt x="281667" y="438725"/>
                  <a:pt x="279706" y="438725"/>
                </a:cubicBezTo>
                <a:cubicBezTo>
                  <a:pt x="277746" y="438888"/>
                  <a:pt x="275785" y="439052"/>
                  <a:pt x="273824" y="439052"/>
                </a:cubicBezTo>
                <a:lnTo>
                  <a:pt x="268269" y="439052"/>
                </a:lnTo>
                <a:cubicBezTo>
                  <a:pt x="265491" y="439052"/>
                  <a:pt x="263041" y="438399"/>
                  <a:pt x="260917" y="437257"/>
                </a:cubicBezTo>
                <a:cubicBezTo>
                  <a:pt x="258956" y="436115"/>
                  <a:pt x="257649" y="433831"/>
                  <a:pt x="256832" y="430569"/>
                </a:cubicBezTo>
                <a:cubicBezTo>
                  <a:pt x="256505" y="429264"/>
                  <a:pt x="256505" y="428122"/>
                  <a:pt x="256832" y="427306"/>
                </a:cubicBezTo>
                <a:cubicBezTo>
                  <a:pt x="257159" y="426654"/>
                  <a:pt x="257812" y="425675"/>
                  <a:pt x="258466" y="424533"/>
                </a:cubicBezTo>
                <a:cubicBezTo>
                  <a:pt x="259283" y="421923"/>
                  <a:pt x="260426" y="419965"/>
                  <a:pt x="261897" y="418660"/>
                </a:cubicBezTo>
                <a:cubicBezTo>
                  <a:pt x="263204" y="417355"/>
                  <a:pt x="264838" y="416540"/>
                  <a:pt x="266799" y="416050"/>
                </a:cubicBezTo>
                <a:cubicBezTo>
                  <a:pt x="268596" y="415561"/>
                  <a:pt x="270556" y="415234"/>
                  <a:pt x="272681" y="415234"/>
                </a:cubicBezTo>
                <a:lnTo>
                  <a:pt x="278889" y="415234"/>
                </a:lnTo>
                <a:cubicBezTo>
                  <a:pt x="279543" y="415234"/>
                  <a:pt x="280196" y="415398"/>
                  <a:pt x="280687" y="415398"/>
                </a:cubicBezTo>
                <a:cubicBezTo>
                  <a:pt x="281340" y="415398"/>
                  <a:pt x="281830" y="415561"/>
                  <a:pt x="282321" y="415561"/>
                </a:cubicBezTo>
                <a:lnTo>
                  <a:pt x="293921" y="415561"/>
                </a:lnTo>
                <a:cubicBezTo>
                  <a:pt x="293921" y="414745"/>
                  <a:pt x="293921" y="413766"/>
                  <a:pt x="293758" y="412461"/>
                </a:cubicBezTo>
                <a:cubicBezTo>
                  <a:pt x="293758" y="410993"/>
                  <a:pt x="293758" y="410014"/>
                  <a:pt x="293758" y="409362"/>
                </a:cubicBezTo>
                <a:cubicBezTo>
                  <a:pt x="293594" y="406915"/>
                  <a:pt x="293431" y="404631"/>
                  <a:pt x="293431" y="402184"/>
                </a:cubicBezTo>
                <a:cubicBezTo>
                  <a:pt x="293431" y="399574"/>
                  <a:pt x="293268" y="397290"/>
                  <a:pt x="293268" y="395169"/>
                </a:cubicBezTo>
                <a:cubicBezTo>
                  <a:pt x="293268" y="393538"/>
                  <a:pt x="293268" y="391907"/>
                  <a:pt x="293431" y="390602"/>
                </a:cubicBezTo>
                <a:cubicBezTo>
                  <a:pt x="293431" y="389297"/>
                  <a:pt x="293594" y="388155"/>
                  <a:pt x="293758" y="387013"/>
                </a:cubicBezTo>
                <a:cubicBezTo>
                  <a:pt x="293921" y="385218"/>
                  <a:pt x="294411" y="383587"/>
                  <a:pt x="295228" y="381793"/>
                </a:cubicBezTo>
                <a:cubicBezTo>
                  <a:pt x="296045" y="379998"/>
                  <a:pt x="297679" y="379019"/>
                  <a:pt x="300130" y="378530"/>
                </a:cubicBezTo>
                <a:close/>
                <a:moveTo>
                  <a:pt x="123989" y="269739"/>
                </a:moveTo>
                <a:cubicBezTo>
                  <a:pt x="105366" y="269739"/>
                  <a:pt x="90337" y="274469"/>
                  <a:pt x="78739" y="283929"/>
                </a:cubicBezTo>
                <a:cubicBezTo>
                  <a:pt x="67140" y="293390"/>
                  <a:pt x="61423" y="304481"/>
                  <a:pt x="61423" y="317041"/>
                </a:cubicBezTo>
                <a:cubicBezTo>
                  <a:pt x="61423" y="329274"/>
                  <a:pt x="65180" y="339061"/>
                  <a:pt x="72858" y="346401"/>
                </a:cubicBezTo>
                <a:cubicBezTo>
                  <a:pt x="80536" y="353578"/>
                  <a:pt x="90991" y="357166"/>
                  <a:pt x="104386" y="357166"/>
                </a:cubicBezTo>
                <a:cubicBezTo>
                  <a:pt x="114841" y="357166"/>
                  <a:pt x="123989" y="355535"/>
                  <a:pt x="131994" y="352110"/>
                </a:cubicBezTo>
                <a:cubicBezTo>
                  <a:pt x="139998" y="348847"/>
                  <a:pt x="147186" y="344770"/>
                  <a:pt x="153393" y="339876"/>
                </a:cubicBezTo>
                <a:cubicBezTo>
                  <a:pt x="158294" y="333678"/>
                  <a:pt x="161398" y="326991"/>
                  <a:pt x="162868" y="320140"/>
                </a:cubicBezTo>
                <a:cubicBezTo>
                  <a:pt x="164502" y="313289"/>
                  <a:pt x="165155" y="306928"/>
                  <a:pt x="165155" y="300893"/>
                </a:cubicBezTo>
                <a:cubicBezTo>
                  <a:pt x="165155" y="297631"/>
                  <a:pt x="164992" y="294532"/>
                  <a:pt x="164665" y="291759"/>
                </a:cubicBezTo>
                <a:cubicBezTo>
                  <a:pt x="164175" y="288986"/>
                  <a:pt x="163685" y="286702"/>
                  <a:pt x="162868" y="284745"/>
                </a:cubicBezTo>
                <a:cubicBezTo>
                  <a:pt x="157804" y="280667"/>
                  <a:pt x="151923" y="277242"/>
                  <a:pt x="145389" y="274143"/>
                </a:cubicBezTo>
                <a:cubicBezTo>
                  <a:pt x="138855" y="271207"/>
                  <a:pt x="131667" y="269739"/>
                  <a:pt x="123989" y="269739"/>
                </a:cubicBezTo>
                <a:close/>
                <a:moveTo>
                  <a:pt x="396202" y="153269"/>
                </a:moveTo>
                <a:cubicBezTo>
                  <a:pt x="387707" y="154738"/>
                  <a:pt x="378886" y="157674"/>
                  <a:pt x="369901" y="161917"/>
                </a:cubicBezTo>
                <a:cubicBezTo>
                  <a:pt x="366144" y="166811"/>
                  <a:pt x="362713" y="171706"/>
                  <a:pt x="359446" y="176601"/>
                </a:cubicBezTo>
                <a:cubicBezTo>
                  <a:pt x="356179" y="181659"/>
                  <a:pt x="353238" y="187207"/>
                  <a:pt x="350461" y="193407"/>
                </a:cubicBezTo>
                <a:lnTo>
                  <a:pt x="349317" y="195854"/>
                </a:lnTo>
                <a:cubicBezTo>
                  <a:pt x="343273" y="209396"/>
                  <a:pt x="339189" y="222449"/>
                  <a:pt x="337228" y="234686"/>
                </a:cubicBezTo>
                <a:lnTo>
                  <a:pt x="337392" y="235339"/>
                </a:lnTo>
                <a:cubicBezTo>
                  <a:pt x="340659" y="241865"/>
                  <a:pt x="344090" y="248229"/>
                  <a:pt x="347847" y="254592"/>
                </a:cubicBezTo>
                <a:cubicBezTo>
                  <a:pt x="351604" y="260955"/>
                  <a:pt x="356995" y="265687"/>
                  <a:pt x="363857" y="268787"/>
                </a:cubicBezTo>
                <a:cubicBezTo>
                  <a:pt x="377579" y="274987"/>
                  <a:pt x="390975" y="274987"/>
                  <a:pt x="404207" y="268787"/>
                </a:cubicBezTo>
                <a:cubicBezTo>
                  <a:pt x="417439" y="262750"/>
                  <a:pt x="427895" y="251818"/>
                  <a:pt x="435573" y="236318"/>
                </a:cubicBezTo>
                <a:cubicBezTo>
                  <a:pt x="436716" y="233544"/>
                  <a:pt x="438023" y="230607"/>
                  <a:pt x="439493" y="227507"/>
                </a:cubicBezTo>
                <a:cubicBezTo>
                  <a:pt x="440964" y="224244"/>
                  <a:pt x="442107" y="221144"/>
                  <a:pt x="442924" y="218044"/>
                </a:cubicBezTo>
                <a:cubicBezTo>
                  <a:pt x="443741" y="215107"/>
                  <a:pt x="444394" y="212333"/>
                  <a:pt x="444721" y="210049"/>
                </a:cubicBezTo>
                <a:cubicBezTo>
                  <a:pt x="444884" y="207602"/>
                  <a:pt x="444884" y="205807"/>
                  <a:pt x="444394" y="204665"/>
                </a:cubicBezTo>
                <a:cubicBezTo>
                  <a:pt x="447662" y="192428"/>
                  <a:pt x="446681" y="182312"/>
                  <a:pt x="441454" y="174317"/>
                </a:cubicBezTo>
                <a:cubicBezTo>
                  <a:pt x="436226" y="166159"/>
                  <a:pt x="429365" y="160122"/>
                  <a:pt x="420707" y="156369"/>
                </a:cubicBezTo>
                <a:cubicBezTo>
                  <a:pt x="412865" y="152780"/>
                  <a:pt x="404697" y="151801"/>
                  <a:pt x="396202" y="153269"/>
                </a:cubicBezTo>
                <a:close/>
                <a:moveTo>
                  <a:pt x="115004" y="118862"/>
                </a:moveTo>
                <a:cubicBezTo>
                  <a:pt x="133954" y="117720"/>
                  <a:pt x="149963" y="119025"/>
                  <a:pt x="163195" y="122940"/>
                </a:cubicBezTo>
                <a:cubicBezTo>
                  <a:pt x="176427" y="126854"/>
                  <a:pt x="187372" y="132237"/>
                  <a:pt x="195867" y="138924"/>
                </a:cubicBezTo>
                <a:cubicBezTo>
                  <a:pt x="204361" y="145612"/>
                  <a:pt x="211059" y="153115"/>
                  <a:pt x="215633" y="161760"/>
                </a:cubicBezTo>
                <a:cubicBezTo>
                  <a:pt x="220207" y="170242"/>
                  <a:pt x="223801" y="179050"/>
                  <a:pt x="225925" y="187857"/>
                </a:cubicBezTo>
                <a:cubicBezTo>
                  <a:pt x="228212" y="196829"/>
                  <a:pt x="229355" y="205473"/>
                  <a:pt x="229518" y="213792"/>
                </a:cubicBezTo>
                <a:cubicBezTo>
                  <a:pt x="229845" y="222111"/>
                  <a:pt x="229845" y="229124"/>
                  <a:pt x="229845" y="234670"/>
                </a:cubicBezTo>
                <a:lnTo>
                  <a:pt x="229845" y="239074"/>
                </a:lnTo>
                <a:lnTo>
                  <a:pt x="229845" y="252449"/>
                </a:lnTo>
                <a:cubicBezTo>
                  <a:pt x="229845" y="256853"/>
                  <a:pt x="229682" y="261583"/>
                  <a:pt x="229355" y="266477"/>
                </a:cubicBezTo>
                <a:cubicBezTo>
                  <a:pt x="228865" y="273817"/>
                  <a:pt x="228702" y="281809"/>
                  <a:pt x="228702" y="290291"/>
                </a:cubicBezTo>
                <a:lnTo>
                  <a:pt x="228702" y="313126"/>
                </a:lnTo>
                <a:cubicBezTo>
                  <a:pt x="228702" y="324381"/>
                  <a:pt x="229355" y="334657"/>
                  <a:pt x="230335" y="344117"/>
                </a:cubicBezTo>
                <a:cubicBezTo>
                  <a:pt x="231479" y="353578"/>
                  <a:pt x="233602" y="364995"/>
                  <a:pt x="236543" y="378370"/>
                </a:cubicBezTo>
                <a:lnTo>
                  <a:pt x="237196" y="379512"/>
                </a:lnTo>
                <a:cubicBezTo>
                  <a:pt x="237523" y="383590"/>
                  <a:pt x="236706" y="387668"/>
                  <a:pt x="234583" y="391909"/>
                </a:cubicBezTo>
                <a:cubicBezTo>
                  <a:pt x="232622" y="396313"/>
                  <a:pt x="229682" y="400227"/>
                  <a:pt x="225925" y="403979"/>
                </a:cubicBezTo>
                <a:cubicBezTo>
                  <a:pt x="222331" y="407730"/>
                  <a:pt x="218247" y="410666"/>
                  <a:pt x="213999" y="412950"/>
                </a:cubicBezTo>
                <a:cubicBezTo>
                  <a:pt x="209752" y="415070"/>
                  <a:pt x="205668" y="416212"/>
                  <a:pt x="201911" y="416212"/>
                </a:cubicBezTo>
                <a:cubicBezTo>
                  <a:pt x="194560" y="416212"/>
                  <a:pt x="188189" y="413765"/>
                  <a:pt x="182961" y="409035"/>
                </a:cubicBezTo>
                <a:cubicBezTo>
                  <a:pt x="177734" y="404142"/>
                  <a:pt x="173323" y="397781"/>
                  <a:pt x="169566" y="390114"/>
                </a:cubicBezTo>
                <a:cubicBezTo>
                  <a:pt x="159274" y="398270"/>
                  <a:pt x="148819" y="404142"/>
                  <a:pt x="138365" y="407893"/>
                </a:cubicBezTo>
                <a:cubicBezTo>
                  <a:pt x="127910" y="411645"/>
                  <a:pt x="116801" y="413928"/>
                  <a:pt x="104876" y="415070"/>
                </a:cubicBezTo>
                <a:cubicBezTo>
                  <a:pt x="90827" y="416212"/>
                  <a:pt x="77432" y="415396"/>
                  <a:pt x="64690" y="412624"/>
                </a:cubicBezTo>
                <a:cubicBezTo>
                  <a:pt x="52111" y="409851"/>
                  <a:pt x="41003" y="404631"/>
                  <a:pt x="31365" y="396965"/>
                </a:cubicBezTo>
                <a:cubicBezTo>
                  <a:pt x="21563" y="389462"/>
                  <a:pt x="14049" y="379186"/>
                  <a:pt x="8495" y="366300"/>
                </a:cubicBezTo>
                <a:cubicBezTo>
                  <a:pt x="2940" y="353578"/>
                  <a:pt x="0" y="337756"/>
                  <a:pt x="0" y="318835"/>
                </a:cubicBezTo>
                <a:cubicBezTo>
                  <a:pt x="0" y="294205"/>
                  <a:pt x="4574" y="274795"/>
                  <a:pt x="13722" y="260605"/>
                </a:cubicBezTo>
                <a:cubicBezTo>
                  <a:pt x="22870" y="246251"/>
                  <a:pt x="33652" y="235486"/>
                  <a:pt x="46067" y="228309"/>
                </a:cubicBezTo>
                <a:cubicBezTo>
                  <a:pt x="58482" y="220969"/>
                  <a:pt x="71388" y="216402"/>
                  <a:pt x="84783" y="214281"/>
                </a:cubicBezTo>
                <a:cubicBezTo>
                  <a:pt x="98178" y="212324"/>
                  <a:pt x="109287" y="211508"/>
                  <a:pt x="117781" y="211835"/>
                </a:cubicBezTo>
                <a:cubicBezTo>
                  <a:pt x="128563" y="212650"/>
                  <a:pt x="137548" y="213629"/>
                  <a:pt x="144899" y="214934"/>
                </a:cubicBezTo>
                <a:cubicBezTo>
                  <a:pt x="152087" y="216239"/>
                  <a:pt x="158294" y="217707"/>
                  <a:pt x="163522" y="219664"/>
                </a:cubicBezTo>
                <a:cubicBezTo>
                  <a:pt x="163522" y="215097"/>
                  <a:pt x="162868" y="210530"/>
                  <a:pt x="161561" y="205636"/>
                </a:cubicBezTo>
                <a:cubicBezTo>
                  <a:pt x="160255" y="200906"/>
                  <a:pt x="157804" y="196502"/>
                  <a:pt x="154374" y="192588"/>
                </a:cubicBezTo>
                <a:cubicBezTo>
                  <a:pt x="150780" y="188673"/>
                  <a:pt x="145716" y="185574"/>
                  <a:pt x="139181" y="183453"/>
                </a:cubicBezTo>
                <a:cubicBezTo>
                  <a:pt x="132647" y="181170"/>
                  <a:pt x="124316" y="180191"/>
                  <a:pt x="113861" y="180681"/>
                </a:cubicBezTo>
                <a:cubicBezTo>
                  <a:pt x="97198" y="181822"/>
                  <a:pt x="84946" y="184595"/>
                  <a:pt x="77268" y="188999"/>
                </a:cubicBezTo>
                <a:cubicBezTo>
                  <a:pt x="69754" y="193403"/>
                  <a:pt x="63710" y="197481"/>
                  <a:pt x="59136" y="201233"/>
                </a:cubicBezTo>
                <a:cubicBezTo>
                  <a:pt x="57665" y="202374"/>
                  <a:pt x="56195" y="203516"/>
                  <a:pt x="54725" y="204821"/>
                </a:cubicBezTo>
                <a:cubicBezTo>
                  <a:pt x="53255" y="206126"/>
                  <a:pt x="51785" y="207104"/>
                  <a:pt x="50314" y="207920"/>
                </a:cubicBezTo>
                <a:cubicBezTo>
                  <a:pt x="47701" y="209388"/>
                  <a:pt x="44270" y="210204"/>
                  <a:pt x="40186" y="210367"/>
                </a:cubicBezTo>
                <a:cubicBezTo>
                  <a:pt x="36102" y="210693"/>
                  <a:pt x="32998" y="210530"/>
                  <a:pt x="30711" y="210204"/>
                </a:cubicBezTo>
                <a:lnTo>
                  <a:pt x="30221" y="210204"/>
                </a:lnTo>
                <a:cubicBezTo>
                  <a:pt x="25811" y="210204"/>
                  <a:pt x="22217" y="207757"/>
                  <a:pt x="19603" y="202864"/>
                </a:cubicBezTo>
                <a:cubicBezTo>
                  <a:pt x="16989" y="198133"/>
                  <a:pt x="14702" y="193566"/>
                  <a:pt x="12905" y="189489"/>
                </a:cubicBezTo>
                <a:cubicBezTo>
                  <a:pt x="12089" y="188836"/>
                  <a:pt x="11598" y="185900"/>
                  <a:pt x="11272" y="180681"/>
                </a:cubicBezTo>
                <a:cubicBezTo>
                  <a:pt x="13069" y="171710"/>
                  <a:pt x="17153" y="163717"/>
                  <a:pt x="23524" y="156377"/>
                </a:cubicBezTo>
                <a:cubicBezTo>
                  <a:pt x="29731" y="149200"/>
                  <a:pt x="37572" y="142839"/>
                  <a:pt x="46884" y="137456"/>
                </a:cubicBezTo>
                <a:cubicBezTo>
                  <a:pt x="56195" y="132074"/>
                  <a:pt x="66650" y="127833"/>
                  <a:pt x="78085" y="124734"/>
                </a:cubicBezTo>
                <a:cubicBezTo>
                  <a:pt x="89684" y="121472"/>
                  <a:pt x="101936" y="119514"/>
                  <a:pt x="115004" y="118862"/>
                </a:cubicBezTo>
                <a:close/>
                <a:moveTo>
                  <a:pt x="401593" y="61"/>
                </a:moveTo>
                <a:cubicBezTo>
                  <a:pt x="406494" y="388"/>
                  <a:pt x="411232" y="1530"/>
                  <a:pt x="415479" y="3488"/>
                </a:cubicBezTo>
                <a:cubicBezTo>
                  <a:pt x="419727" y="5446"/>
                  <a:pt x="423157" y="7567"/>
                  <a:pt x="425608" y="9851"/>
                </a:cubicBezTo>
                <a:cubicBezTo>
                  <a:pt x="427241" y="11319"/>
                  <a:pt x="428711" y="13440"/>
                  <a:pt x="430182" y="16377"/>
                </a:cubicBezTo>
                <a:cubicBezTo>
                  <a:pt x="431652" y="19151"/>
                  <a:pt x="432142" y="21925"/>
                  <a:pt x="431652" y="24209"/>
                </a:cubicBezTo>
                <a:cubicBezTo>
                  <a:pt x="430018" y="26657"/>
                  <a:pt x="428548" y="28941"/>
                  <a:pt x="427241" y="30899"/>
                </a:cubicBezTo>
                <a:cubicBezTo>
                  <a:pt x="425117" y="34488"/>
                  <a:pt x="422340" y="39057"/>
                  <a:pt x="419236" y="44930"/>
                </a:cubicBezTo>
                <a:cubicBezTo>
                  <a:pt x="416133" y="50804"/>
                  <a:pt x="413519" y="56189"/>
                  <a:pt x="411395" y="60920"/>
                </a:cubicBezTo>
                <a:lnTo>
                  <a:pt x="399143" y="88331"/>
                </a:lnTo>
                <a:cubicBezTo>
                  <a:pt x="397509" y="91758"/>
                  <a:pt x="396039" y="95021"/>
                  <a:pt x="394569" y="98284"/>
                </a:cubicBezTo>
                <a:cubicBezTo>
                  <a:pt x="393098" y="101547"/>
                  <a:pt x="391792" y="104810"/>
                  <a:pt x="390648" y="108074"/>
                </a:cubicBezTo>
                <a:cubicBezTo>
                  <a:pt x="396692" y="106932"/>
                  <a:pt x="404044" y="106279"/>
                  <a:pt x="412865" y="106279"/>
                </a:cubicBezTo>
                <a:cubicBezTo>
                  <a:pt x="421524" y="106116"/>
                  <a:pt x="430345" y="107584"/>
                  <a:pt x="439330" y="110684"/>
                </a:cubicBezTo>
                <a:cubicBezTo>
                  <a:pt x="452072" y="115090"/>
                  <a:pt x="463181" y="121942"/>
                  <a:pt x="472656" y="131079"/>
                </a:cubicBezTo>
                <a:cubicBezTo>
                  <a:pt x="481968" y="140216"/>
                  <a:pt x="488992" y="150985"/>
                  <a:pt x="493730" y="163059"/>
                </a:cubicBezTo>
                <a:cubicBezTo>
                  <a:pt x="498467" y="175133"/>
                  <a:pt x="500591" y="188186"/>
                  <a:pt x="500428" y="202054"/>
                </a:cubicBezTo>
                <a:cubicBezTo>
                  <a:pt x="499938" y="216086"/>
                  <a:pt x="496670" y="230444"/>
                  <a:pt x="490136" y="244802"/>
                </a:cubicBezTo>
                <a:lnTo>
                  <a:pt x="485398" y="255245"/>
                </a:lnTo>
                <a:cubicBezTo>
                  <a:pt x="479027" y="269440"/>
                  <a:pt x="470532" y="281677"/>
                  <a:pt x="459914" y="292119"/>
                </a:cubicBezTo>
                <a:cubicBezTo>
                  <a:pt x="449295" y="302561"/>
                  <a:pt x="437533" y="310230"/>
                  <a:pt x="424791" y="315614"/>
                </a:cubicBezTo>
                <a:cubicBezTo>
                  <a:pt x="411885" y="320998"/>
                  <a:pt x="398326" y="323609"/>
                  <a:pt x="384114" y="323772"/>
                </a:cubicBezTo>
                <a:cubicBezTo>
                  <a:pt x="369901" y="323772"/>
                  <a:pt x="356015" y="320835"/>
                  <a:pt x="342293" y="314635"/>
                </a:cubicBezTo>
                <a:cubicBezTo>
                  <a:pt x="331674" y="309903"/>
                  <a:pt x="322689" y="304845"/>
                  <a:pt x="315665" y="299624"/>
                </a:cubicBezTo>
                <a:cubicBezTo>
                  <a:pt x="308477" y="294240"/>
                  <a:pt x="302922" y="287550"/>
                  <a:pt x="298838" y="279229"/>
                </a:cubicBezTo>
                <a:cubicBezTo>
                  <a:pt x="297205" y="281350"/>
                  <a:pt x="295081" y="283145"/>
                  <a:pt x="292304" y="284613"/>
                </a:cubicBezTo>
                <a:cubicBezTo>
                  <a:pt x="289690" y="285919"/>
                  <a:pt x="286913" y="286735"/>
                  <a:pt x="284136" y="287224"/>
                </a:cubicBezTo>
                <a:cubicBezTo>
                  <a:pt x="281358" y="287550"/>
                  <a:pt x="278745" y="287387"/>
                  <a:pt x="276131" y="286735"/>
                </a:cubicBezTo>
                <a:cubicBezTo>
                  <a:pt x="273517" y="286082"/>
                  <a:pt x="271393" y="284613"/>
                  <a:pt x="269760" y="282656"/>
                </a:cubicBezTo>
                <a:cubicBezTo>
                  <a:pt x="267799" y="282003"/>
                  <a:pt x="265676" y="281024"/>
                  <a:pt x="263389" y="279555"/>
                </a:cubicBezTo>
                <a:cubicBezTo>
                  <a:pt x="261265" y="278087"/>
                  <a:pt x="259468" y="276129"/>
                  <a:pt x="258161" y="273682"/>
                </a:cubicBezTo>
                <a:cubicBezTo>
                  <a:pt x="256854" y="271071"/>
                  <a:pt x="256364" y="267971"/>
                  <a:pt x="256691" y="264055"/>
                </a:cubicBezTo>
                <a:cubicBezTo>
                  <a:pt x="257017" y="260139"/>
                  <a:pt x="258651" y="255245"/>
                  <a:pt x="261592" y="249534"/>
                </a:cubicBezTo>
                <a:cubicBezTo>
                  <a:pt x="262245" y="247250"/>
                  <a:pt x="263062" y="244965"/>
                  <a:pt x="263879" y="242681"/>
                </a:cubicBezTo>
                <a:cubicBezTo>
                  <a:pt x="264695" y="240234"/>
                  <a:pt x="266002" y="237460"/>
                  <a:pt x="267309" y="234360"/>
                </a:cubicBezTo>
                <a:cubicBezTo>
                  <a:pt x="270577" y="227344"/>
                  <a:pt x="274334" y="219349"/>
                  <a:pt x="278908" y="210212"/>
                </a:cubicBezTo>
                <a:cubicBezTo>
                  <a:pt x="283482" y="201238"/>
                  <a:pt x="288056" y="192101"/>
                  <a:pt x="292794" y="182964"/>
                </a:cubicBezTo>
                <a:cubicBezTo>
                  <a:pt x="297041" y="174970"/>
                  <a:pt x="301125" y="167138"/>
                  <a:pt x="304719" y="159632"/>
                </a:cubicBezTo>
                <a:cubicBezTo>
                  <a:pt x="308477" y="152127"/>
                  <a:pt x="311581" y="145764"/>
                  <a:pt x="313868" y="140379"/>
                </a:cubicBezTo>
                <a:cubicBezTo>
                  <a:pt x="319749" y="127490"/>
                  <a:pt x="325630" y="114437"/>
                  <a:pt x="331837" y="101058"/>
                </a:cubicBezTo>
                <a:cubicBezTo>
                  <a:pt x="337882" y="87679"/>
                  <a:pt x="343763" y="75278"/>
                  <a:pt x="349317" y="63694"/>
                </a:cubicBezTo>
                <a:cubicBezTo>
                  <a:pt x="354708" y="52273"/>
                  <a:pt x="359772" y="42157"/>
                  <a:pt x="364020" y="33509"/>
                </a:cubicBezTo>
                <a:cubicBezTo>
                  <a:pt x="368431" y="24862"/>
                  <a:pt x="371698" y="18825"/>
                  <a:pt x="373822" y="15725"/>
                </a:cubicBezTo>
                <a:cubicBezTo>
                  <a:pt x="377252" y="9525"/>
                  <a:pt x="381336" y="5282"/>
                  <a:pt x="386401" y="2998"/>
                </a:cubicBezTo>
                <a:cubicBezTo>
                  <a:pt x="391465" y="714"/>
                  <a:pt x="396529" y="-265"/>
                  <a:pt x="401593" y="61"/>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
          <p:cNvSpPr txBox="1"/>
          <p:nvPr/>
        </p:nvSpPr>
        <p:spPr>
          <a:xfrm>
            <a:off x="917698" y="876129"/>
            <a:ext cx="10385371" cy="4191597"/>
          </a:xfrm>
          <a:prstGeom prst="rect">
            <a:avLst/>
          </a:prstGeom>
          <a:noFill/>
        </p:spPr>
        <p:txBody>
          <a:bodyPr wrap="square" lIns="0" tIns="0" rIns="91440" bIns="0" rtlCol="0">
            <a:spAutoFit/>
          </a:bodyPr>
          <a:lstStyle/>
          <a:p>
            <a:pPr algn="ctr">
              <a:lnSpc>
                <a:spcPct val="200000"/>
              </a:lnSpc>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一</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材料热处理</a:t>
            </a:r>
            <a:endParaRPr lang="en-US" altLang="zh-CN" sz="2000" dirty="0">
              <a:latin typeface="微软雅黑" panose="020B0503020204020204" pitchFamily="34" charset="-122"/>
              <a:ea typeface="微软雅黑" panose="020B0503020204020204" pitchFamily="34"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1)</a:t>
            </a:r>
            <a:r>
              <a:rPr lang="zh-CN" altLang="en-US" sz="1600" dirty="0">
                <a:latin typeface="等线 Light" panose="02010600030101010101" pitchFamily="2" charset="-122"/>
                <a:ea typeface="等线 Light" panose="02010600030101010101" pitchFamily="2" charset="-122"/>
              </a:rPr>
              <a:t>钢在加热和冷却时的组织及性能转变</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2)</a:t>
            </a:r>
            <a:r>
              <a:rPr lang="zh-CN" altLang="en-US" sz="1600" dirty="0">
                <a:latin typeface="等线 Light" panose="02010600030101010101" pitchFamily="2" charset="-122"/>
                <a:ea typeface="等线 Light" panose="02010600030101010101" pitchFamily="2" charset="-122"/>
              </a:rPr>
              <a:t>退火</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正火</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淬火</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回火工艺</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3)</a:t>
            </a:r>
            <a:r>
              <a:rPr lang="zh-CN" altLang="en-US" sz="1600" dirty="0">
                <a:latin typeface="等线 Light" panose="02010600030101010101" pitchFamily="2" charset="-122"/>
                <a:ea typeface="等线 Light" panose="02010600030101010101" pitchFamily="2" charset="-122"/>
              </a:rPr>
              <a:t>表面热处理与化学热处理</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4)</a:t>
            </a:r>
            <a:r>
              <a:rPr lang="zh-CN" altLang="en-US" sz="1600" dirty="0">
                <a:latin typeface="等线 Light" panose="02010600030101010101" pitchFamily="2" charset="-122"/>
                <a:ea typeface="等线 Light" panose="02010600030101010101" pitchFamily="2" charset="-122"/>
              </a:rPr>
              <a:t>非金属材料热处理简介。</a:t>
            </a:r>
            <a:endParaRPr lang="en-US" altLang="zh-CN" sz="1600" dirty="0">
              <a:latin typeface="等线 Light" panose="02010600030101010101" pitchFamily="2" charset="-122"/>
              <a:ea typeface="等线 Light" panose="02010600030101010101" pitchFamily="2" charset="-122"/>
            </a:endParaRPr>
          </a:p>
          <a:p>
            <a:pPr algn="ctr">
              <a:lnSpc>
                <a:spcPct val="200000"/>
              </a:lnSpc>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a:p>
            <a:pPr algn="ctr">
              <a:lnSpc>
                <a:spcPct val="200000"/>
              </a:lnSpc>
              <a:spcAft>
                <a:spcPts val="1200"/>
              </a:spcAft>
            </a:pPr>
            <a:endParaRPr lang="en-US" altLang="zh-CN" sz="1200" dirty="0">
              <a:latin typeface="微软雅黑" panose="020B0503020204020204" pitchFamily="34" charset="-122"/>
              <a:ea typeface="微软雅黑" panose="020B0503020204020204" pitchFamily="34" charset="-122"/>
              <a:cs typeface="Titillium" charset="0"/>
            </a:endParaRPr>
          </a:p>
        </p:txBody>
      </p:sp>
      <p:sp>
        <p:nvSpPr>
          <p:cNvPr id="18" name="AutoShape 111"/>
          <p:cNvSpPr/>
          <p:nvPr/>
        </p:nvSpPr>
        <p:spPr bwMode="auto">
          <a:xfrm>
            <a:off x="9264131" y="5263835"/>
            <a:ext cx="488715" cy="479512"/>
          </a:xfrm>
          <a:custGeom>
            <a:avLst/>
            <a:gdLst>
              <a:gd name="T0" fmla="*/ 10234 w 10586"/>
              <a:gd name="T1" fmla="*/ 8579 h 10403"/>
              <a:gd name="T2" fmla="*/ 7877 w 10586"/>
              <a:gd name="T3" fmla="*/ 7605 h 10403"/>
              <a:gd name="T4" fmla="*/ 7647 w 10586"/>
              <a:gd name="T5" fmla="*/ 5423 h 10403"/>
              <a:gd name="T6" fmla="*/ 7758 w 10586"/>
              <a:gd name="T7" fmla="*/ 3791 h 10403"/>
              <a:gd name="T8" fmla="*/ 7679 w 10586"/>
              <a:gd name="T9" fmla="*/ 2943 h 10403"/>
              <a:gd name="T10" fmla="*/ 8116 w 10586"/>
              <a:gd name="T11" fmla="*/ 1246 h 10403"/>
              <a:gd name="T12" fmla="*/ 7943 w 10586"/>
              <a:gd name="T13" fmla="*/ 2955 h 10403"/>
              <a:gd name="T14" fmla="*/ 9242 w 10586"/>
              <a:gd name="T15" fmla="*/ 3318 h 10403"/>
              <a:gd name="T16" fmla="*/ 8888 w 10586"/>
              <a:gd name="T17" fmla="*/ 1967 h 10403"/>
              <a:gd name="T18" fmla="*/ 9573 w 10586"/>
              <a:gd name="T19" fmla="*/ 1246 h 10403"/>
              <a:gd name="T20" fmla="*/ 8421 w 10586"/>
              <a:gd name="T21" fmla="*/ 233 h 10403"/>
              <a:gd name="T22" fmla="*/ 5631 w 10586"/>
              <a:gd name="T23" fmla="*/ 0 h 10403"/>
              <a:gd name="T24" fmla="*/ 1013 w 10586"/>
              <a:gd name="T25" fmla="*/ 233 h 10403"/>
              <a:gd name="T26" fmla="*/ 2907 w 10586"/>
              <a:gd name="T27" fmla="*/ 1246 h 10403"/>
              <a:gd name="T28" fmla="*/ 2984 w 10586"/>
              <a:gd name="T29" fmla="*/ 2943 h 10403"/>
              <a:gd name="T30" fmla="*/ 2510 w 10586"/>
              <a:gd name="T31" fmla="*/ 4799 h 10403"/>
              <a:gd name="T32" fmla="*/ 3672 w 10586"/>
              <a:gd name="T33" fmla="*/ 7122 h 10403"/>
              <a:gd name="T34" fmla="*/ 826 w 10586"/>
              <a:gd name="T35" fmla="*/ 8270 h 10403"/>
              <a:gd name="T36" fmla="*/ 0 w 10586"/>
              <a:gd name="T37" fmla="*/ 10403 h 10403"/>
              <a:gd name="T38" fmla="*/ 10586 w 10586"/>
              <a:gd name="T39" fmla="*/ 10066 h 10403"/>
              <a:gd name="T40" fmla="*/ 937 w 10586"/>
              <a:gd name="T41" fmla="*/ 8940 h 10403"/>
              <a:gd name="T42" fmla="*/ 4360 w 10586"/>
              <a:gd name="T43" fmla="*/ 7212 h 10403"/>
              <a:gd name="T44" fmla="*/ 3604 w 10586"/>
              <a:gd name="T45" fmla="*/ 5223 h 10403"/>
              <a:gd name="T46" fmla="*/ 3417 w 10586"/>
              <a:gd name="T47" fmla="*/ 4921 h 10403"/>
              <a:gd name="T48" fmla="*/ 3400 w 10586"/>
              <a:gd name="T49" fmla="*/ 4158 h 10403"/>
              <a:gd name="T50" fmla="*/ 3490 w 10586"/>
              <a:gd name="T51" fmla="*/ 3960 h 10403"/>
              <a:gd name="T52" fmla="*/ 6902 w 10586"/>
              <a:gd name="T53" fmla="*/ 2943 h 10403"/>
              <a:gd name="T54" fmla="*/ 7107 w 10586"/>
              <a:gd name="T55" fmla="*/ 4074 h 10403"/>
              <a:gd name="T56" fmla="*/ 7410 w 10586"/>
              <a:gd name="T57" fmla="*/ 4679 h 10403"/>
              <a:gd name="T58" fmla="*/ 6982 w 10586"/>
              <a:gd name="T59" fmla="*/ 5014 h 10403"/>
              <a:gd name="T60" fmla="*/ 6433 w 10586"/>
              <a:gd name="T61" fmla="*/ 6649 h 10403"/>
              <a:gd name="T62" fmla="*/ 7658 w 10586"/>
              <a:gd name="T63" fmla="*/ 8245 h 10403"/>
              <a:gd name="T64" fmla="*/ 9649 w 10586"/>
              <a:gd name="T65" fmla="*/ 8940 h 10403"/>
              <a:gd name="T66" fmla="*/ 688 w 10586"/>
              <a:gd name="T67" fmla="*/ 9728 h 10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86" h="10403">
                <a:moveTo>
                  <a:pt x="10586" y="10066"/>
                </a:moveTo>
                <a:cubicBezTo>
                  <a:pt x="10586" y="9382"/>
                  <a:pt x="10468" y="8882"/>
                  <a:pt x="10234" y="8579"/>
                </a:cubicBezTo>
                <a:cubicBezTo>
                  <a:pt x="10084" y="8384"/>
                  <a:pt x="9904" y="8294"/>
                  <a:pt x="9762" y="8270"/>
                </a:cubicBezTo>
                <a:lnTo>
                  <a:pt x="7877" y="7605"/>
                </a:lnTo>
                <a:cubicBezTo>
                  <a:pt x="7193" y="7377"/>
                  <a:pt x="6978" y="7196"/>
                  <a:pt x="6914" y="7122"/>
                </a:cubicBezTo>
                <a:cubicBezTo>
                  <a:pt x="7474" y="6578"/>
                  <a:pt x="7613" y="5789"/>
                  <a:pt x="7647" y="5423"/>
                </a:cubicBezTo>
                <a:cubicBezTo>
                  <a:pt x="7940" y="5222"/>
                  <a:pt x="8043" y="4979"/>
                  <a:pt x="8075" y="4799"/>
                </a:cubicBezTo>
                <a:cubicBezTo>
                  <a:pt x="8153" y="4366"/>
                  <a:pt x="7897" y="3968"/>
                  <a:pt x="7758" y="3791"/>
                </a:cubicBezTo>
                <a:cubicBezTo>
                  <a:pt x="7725" y="3484"/>
                  <a:pt x="7671" y="3203"/>
                  <a:pt x="7602" y="2943"/>
                </a:cubicBezTo>
                <a:lnTo>
                  <a:pt x="7679" y="2943"/>
                </a:lnTo>
                <a:lnTo>
                  <a:pt x="7679" y="1246"/>
                </a:lnTo>
                <a:lnTo>
                  <a:pt x="8116" y="1246"/>
                </a:lnTo>
                <a:cubicBezTo>
                  <a:pt x="8151" y="1413"/>
                  <a:pt x="8182" y="1625"/>
                  <a:pt x="8205" y="1894"/>
                </a:cubicBezTo>
                <a:cubicBezTo>
                  <a:pt x="8105" y="2037"/>
                  <a:pt x="7989" y="2328"/>
                  <a:pt x="7943" y="2955"/>
                </a:cubicBezTo>
                <a:lnTo>
                  <a:pt x="7916" y="3318"/>
                </a:lnTo>
                <a:lnTo>
                  <a:pt x="9242" y="3318"/>
                </a:lnTo>
                <a:lnTo>
                  <a:pt x="9212" y="2952"/>
                </a:lnTo>
                <a:cubicBezTo>
                  <a:pt x="9173" y="2474"/>
                  <a:pt x="9006" y="2146"/>
                  <a:pt x="8888" y="1967"/>
                </a:cubicBezTo>
                <a:cubicBezTo>
                  <a:pt x="8868" y="1689"/>
                  <a:pt x="8838" y="1453"/>
                  <a:pt x="8801" y="1246"/>
                </a:cubicBezTo>
                <a:lnTo>
                  <a:pt x="9573" y="1246"/>
                </a:lnTo>
                <a:lnTo>
                  <a:pt x="9573" y="233"/>
                </a:lnTo>
                <a:lnTo>
                  <a:pt x="8421" y="233"/>
                </a:lnTo>
                <a:cubicBezTo>
                  <a:pt x="8272" y="51"/>
                  <a:pt x="8113" y="0"/>
                  <a:pt x="7986" y="0"/>
                </a:cubicBezTo>
                <a:lnTo>
                  <a:pt x="5631" y="0"/>
                </a:lnTo>
                <a:lnTo>
                  <a:pt x="5631" y="233"/>
                </a:lnTo>
                <a:lnTo>
                  <a:pt x="1013" y="233"/>
                </a:lnTo>
                <a:lnTo>
                  <a:pt x="1013" y="1246"/>
                </a:lnTo>
                <a:lnTo>
                  <a:pt x="2907" y="1246"/>
                </a:lnTo>
                <a:lnTo>
                  <a:pt x="2907" y="2943"/>
                </a:lnTo>
                <a:lnTo>
                  <a:pt x="2984" y="2943"/>
                </a:lnTo>
                <a:cubicBezTo>
                  <a:pt x="2915" y="3203"/>
                  <a:pt x="2861" y="3484"/>
                  <a:pt x="2828" y="3791"/>
                </a:cubicBezTo>
                <a:cubicBezTo>
                  <a:pt x="2689" y="3968"/>
                  <a:pt x="2433" y="4366"/>
                  <a:pt x="2510" y="4799"/>
                </a:cubicBezTo>
                <a:cubicBezTo>
                  <a:pt x="2543" y="4979"/>
                  <a:pt x="2646" y="5222"/>
                  <a:pt x="2939" y="5423"/>
                </a:cubicBezTo>
                <a:cubicBezTo>
                  <a:pt x="2974" y="5788"/>
                  <a:pt x="3112" y="6575"/>
                  <a:pt x="3672" y="7122"/>
                </a:cubicBezTo>
                <a:cubicBezTo>
                  <a:pt x="3608" y="7195"/>
                  <a:pt x="3392" y="7378"/>
                  <a:pt x="2703" y="7607"/>
                </a:cubicBezTo>
                <a:lnTo>
                  <a:pt x="826" y="8270"/>
                </a:lnTo>
                <a:cubicBezTo>
                  <a:pt x="586" y="8306"/>
                  <a:pt x="0" y="8550"/>
                  <a:pt x="0" y="10066"/>
                </a:cubicBezTo>
                <a:lnTo>
                  <a:pt x="0" y="10403"/>
                </a:lnTo>
                <a:lnTo>
                  <a:pt x="10586" y="10403"/>
                </a:lnTo>
                <a:lnTo>
                  <a:pt x="10586" y="10066"/>
                </a:lnTo>
                <a:close/>
                <a:moveTo>
                  <a:pt x="688" y="9728"/>
                </a:moveTo>
                <a:cubicBezTo>
                  <a:pt x="731" y="9184"/>
                  <a:pt x="872" y="8979"/>
                  <a:pt x="937" y="8940"/>
                </a:cubicBezTo>
                <a:lnTo>
                  <a:pt x="2922" y="8247"/>
                </a:lnTo>
                <a:cubicBezTo>
                  <a:pt x="3832" y="7943"/>
                  <a:pt x="4288" y="7615"/>
                  <a:pt x="4360" y="7212"/>
                </a:cubicBezTo>
                <a:cubicBezTo>
                  <a:pt x="4406" y="6955"/>
                  <a:pt x="4277" y="6748"/>
                  <a:pt x="4170" y="6663"/>
                </a:cubicBezTo>
                <a:cubicBezTo>
                  <a:pt x="3615" y="6155"/>
                  <a:pt x="3604" y="5232"/>
                  <a:pt x="3604" y="5223"/>
                </a:cubicBezTo>
                <a:lnTo>
                  <a:pt x="3604" y="5014"/>
                </a:lnTo>
                <a:lnTo>
                  <a:pt x="3417" y="4921"/>
                </a:lnTo>
                <a:cubicBezTo>
                  <a:pt x="3273" y="4849"/>
                  <a:pt x="3192" y="4768"/>
                  <a:pt x="3176" y="4680"/>
                </a:cubicBezTo>
                <a:cubicBezTo>
                  <a:pt x="3144" y="4506"/>
                  <a:pt x="3314" y="4253"/>
                  <a:pt x="3400" y="4158"/>
                </a:cubicBezTo>
                <a:lnTo>
                  <a:pt x="3479" y="4074"/>
                </a:lnTo>
                <a:lnTo>
                  <a:pt x="3490" y="3960"/>
                </a:lnTo>
                <a:cubicBezTo>
                  <a:pt x="3526" y="3578"/>
                  <a:pt x="3591" y="3237"/>
                  <a:pt x="3684" y="2943"/>
                </a:cubicBezTo>
                <a:lnTo>
                  <a:pt x="6902" y="2943"/>
                </a:lnTo>
                <a:cubicBezTo>
                  <a:pt x="6995" y="3237"/>
                  <a:pt x="7060" y="3578"/>
                  <a:pt x="7096" y="3960"/>
                </a:cubicBezTo>
                <a:lnTo>
                  <a:pt x="7107" y="4074"/>
                </a:lnTo>
                <a:lnTo>
                  <a:pt x="7186" y="4158"/>
                </a:lnTo>
                <a:cubicBezTo>
                  <a:pt x="7269" y="4248"/>
                  <a:pt x="7442" y="4504"/>
                  <a:pt x="7410" y="4679"/>
                </a:cubicBezTo>
                <a:cubicBezTo>
                  <a:pt x="7394" y="4767"/>
                  <a:pt x="7313" y="4849"/>
                  <a:pt x="7169" y="4921"/>
                </a:cubicBezTo>
                <a:lnTo>
                  <a:pt x="6982" y="5014"/>
                </a:lnTo>
                <a:lnTo>
                  <a:pt x="6982" y="5223"/>
                </a:lnTo>
                <a:cubicBezTo>
                  <a:pt x="6982" y="5232"/>
                  <a:pt x="6967" y="6159"/>
                  <a:pt x="6433" y="6649"/>
                </a:cubicBezTo>
                <a:cubicBezTo>
                  <a:pt x="6309" y="6748"/>
                  <a:pt x="6180" y="6955"/>
                  <a:pt x="6226" y="7212"/>
                </a:cubicBezTo>
                <a:cubicBezTo>
                  <a:pt x="6298" y="7615"/>
                  <a:pt x="6754" y="7943"/>
                  <a:pt x="7658" y="8245"/>
                </a:cubicBezTo>
                <a:lnTo>
                  <a:pt x="9627" y="8940"/>
                </a:lnTo>
                <a:lnTo>
                  <a:pt x="9649" y="8940"/>
                </a:lnTo>
                <a:cubicBezTo>
                  <a:pt x="9714" y="8979"/>
                  <a:pt x="9855" y="9184"/>
                  <a:pt x="9898" y="9728"/>
                </a:cubicBezTo>
                <a:lnTo>
                  <a:pt x="688" y="9728"/>
                </a:lnTo>
                <a:lnTo>
                  <a:pt x="688" y="9728"/>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5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25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25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25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25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25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25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25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25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25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250"/>
                                        <p:tgtEl>
                                          <p:spTgt spid="18"/>
                                        </p:tgtEl>
                                      </p:cBhvr>
                                    </p:animEffect>
                                  </p:childTnLst>
                                </p:cTn>
                              </p:par>
                            </p:childTnLst>
                          </p:cTn>
                        </p:par>
                        <p:par>
                          <p:cTn id="38" fill="hold">
                            <p:stCondLst>
                              <p:cond delay="250"/>
                            </p:stCondLst>
                            <p:childTnLst>
                              <p:par>
                                <p:cTn id="39" presetID="42" presetClass="entr" presetSubtype="0" fill="hold"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250"/>
                                        <p:tgtEl>
                                          <p:spTgt spid="13">
                                            <p:txEl>
                                              <p:pRg st="0" end="0"/>
                                            </p:txEl>
                                          </p:spTgt>
                                        </p:tgtEl>
                                      </p:cBhvr>
                                    </p:animEffect>
                                    <p:anim calcmode="lin" valueType="num">
                                      <p:cBhvr>
                                        <p:cTn id="42"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3" dur="250" fill="hold"/>
                                        <p:tgtEl>
                                          <p:spTgt spid="1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5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fade">
                                      <p:cBhvr>
                                        <p:cTn id="46" dur="250"/>
                                        <p:tgtEl>
                                          <p:spTgt spid="13">
                                            <p:txEl>
                                              <p:pRg st="1" end="1"/>
                                            </p:txEl>
                                          </p:spTgt>
                                        </p:tgtEl>
                                      </p:cBhvr>
                                    </p:animEffect>
                                    <p:anim calcmode="lin" valueType="num">
                                      <p:cBhvr>
                                        <p:cTn id="47"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8" dur="250" fill="hold"/>
                                        <p:tgtEl>
                                          <p:spTgt spid="13">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25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fade">
                                      <p:cBhvr>
                                        <p:cTn id="51" dur="250"/>
                                        <p:tgtEl>
                                          <p:spTgt spid="13">
                                            <p:txEl>
                                              <p:pRg st="2" end="2"/>
                                            </p:txEl>
                                          </p:spTgt>
                                        </p:tgtEl>
                                      </p:cBhvr>
                                    </p:animEffect>
                                    <p:anim calcmode="lin" valueType="num">
                                      <p:cBhvr>
                                        <p:cTn id="52"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3" dur="250" fill="hold"/>
                                        <p:tgtEl>
                                          <p:spTgt spid="13">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35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fade">
                                      <p:cBhvr>
                                        <p:cTn id="56" dur="250"/>
                                        <p:tgtEl>
                                          <p:spTgt spid="13">
                                            <p:txEl>
                                              <p:pRg st="3" end="3"/>
                                            </p:txEl>
                                          </p:spTgt>
                                        </p:tgtEl>
                                      </p:cBhvr>
                                    </p:animEffect>
                                    <p:anim calcmode="lin" valueType="num">
                                      <p:cBhvr>
                                        <p:cTn id="57"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8" dur="250" fill="hold"/>
                                        <p:tgtEl>
                                          <p:spTgt spid="13">
                                            <p:txEl>
                                              <p:pRg st="3" end="3"/>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450"/>
                                  </p:stCondLst>
                                  <p:childTnLst>
                                    <p:set>
                                      <p:cBhvr>
                                        <p:cTn id="60" dur="1" fill="hold">
                                          <p:stCondLst>
                                            <p:cond delay="0"/>
                                          </p:stCondLst>
                                        </p:cTn>
                                        <p:tgtEl>
                                          <p:spTgt spid="13">
                                            <p:txEl>
                                              <p:pRg st="4" end="4"/>
                                            </p:txEl>
                                          </p:spTgt>
                                        </p:tgtEl>
                                        <p:attrNameLst>
                                          <p:attrName>style.visibility</p:attrName>
                                        </p:attrNameLst>
                                      </p:cBhvr>
                                      <p:to>
                                        <p:strVal val="visible"/>
                                      </p:to>
                                    </p:set>
                                    <p:animEffect transition="in" filter="fade">
                                      <p:cBhvr>
                                        <p:cTn id="61" dur="250"/>
                                        <p:tgtEl>
                                          <p:spTgt spid="13">
                                            <p:txEl>
                                              <p:pRg st="4" end="4"/>
                                            </p:txEl>
                                          </p:spTgt>
                                        </p:tgtEl>
                                      </p:cBhvr>
                                    </p:animEffect>
                                    <p:anim calcmode="lin" valueType="num">
                                      <p:cBhvr>
                                        <p:cTn id="62" dur="25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63" dur="250" fill="hold"/>
                                        <p:tgtEl>
                                          <p:spTgt spid="13">
                                            <p:txEl>
                                              <p:pRg st="4" end="4"/>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550"/>
                                  </p:stCondLst>
                                  <p:childTnLst>
                                    <p:set>
                                      <p:cBhvr>
                                        <p:cTn id="65" dur="1" fill="hold">
                                          <p:stCondLst>
                                            <p:cond delay="0"/>
                                          </p:stCondLst>
                                        </p:cTn>
                                        <p:tgtEl>
                                          <p:spTgt spid="13">
                                            <p:txEl>
                                              <p:pRg st="5" end="5"/>
                                            </p:txEl>
                                          </p:spTgt>
                                        </p:tgtEl>
                                        <p:attrNameLst>
                                          <p:attrName>style.visibility</p:attrName>
                                        </p:attrNameLst>
                                      </p:cBhvr>
                                      <p:to>
                                        <p:strVal val="visible"/>
                                      </p:to>
                                    </p:set>
                                    <p:animEffect transition="in" filter="fade">
                                      <p:cBhvr>
                                        <p:cTn id="66" dur="250"/>
                                        <p:tgtEl>
                                          <p:spTgt spid="13">
                                            <p:txEl>
                                              <p:pRg st="5" end="5"/>
                                            </p:txEl>
                                          </p:spTgt>
                                        </p:tgtEl>
                                      </p:cBhvr>
                                    </p:animEffect>
                                    <p:anim calcmode="lin" valueType="num">
                                      <p:cBhvr>
                                        <p:cTn id="67" dur="25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68" dur="25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4327600"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Freeform 24"/>
          <p:cNvSpPr/>
          <p:nvPr/>
        </p:nvSpPr>
        <p:spPr>
          <a:xfrm>
            <a:off x="5733337"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 name="Freeform 25"/>
          <p:cNvSpPr/>
          <p:nvPr/>
        </p:nvSpPr>
        <p:spPr>
          <a:xfrm>
            <a:off x="6593004"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26"/>
          <p:cNvSpPr/>
          <p:nvPr/>
        </p:nvSpPr>
        <p:spPr>
          <a:xfrm>
            <a:off x="7998740" y="5126538"/>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5" rIns="120945" bIns="18796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97990">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27"/>
          <p:cNvSpPr/>
          <p:nvPr/>
        </p:nvSpPr>
        <p:spPr>
          <a:xfrm>
            <a:off x="8858408"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28"/>
          <p:cNvSpPr/>
          <p:nvPr/>
        </p:nvSpPr>
        <p:spPr>
          <a:xfrm>
            <a:off x="2062196"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29"/>
          <p:cNvSpPr/>
          <p:nvPr/>
        </p:nvSpPr>
        <p:spPr>
          <a:xfrm>
            <a:off x="3467933"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AutoShape 78"/>
          <p:cNvSpPr/>
          <p:nvPr/>
        </p:nvSpPr>
        <p:spPr bwMode="auto">
          <a:xfrm>
            <a:off x="2504486" y="5259645"/>
            <a:ext cx="415583" cy="487881"/>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AutoShape 111"/>
          <p:cNvSpPr/>
          <p:nvPr/>
        </p:nvSpPr>
        <p:spPr bwMode="auto">
          <a:xfrm>
            <a:off x="6998727" y="5260358"/>
            <a:ext cx="488715" cy="486464"/>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4756047" y="5259645"/>
            <a:ext cx="443268" cy="487880"/>
          </a:xfrm>
          <a:custGeom>
            <a:avLst/>
            <a:gdLst>
              <a:gd name="connsiteX0" fmla="*/ 483916 w 551575"/>
              <a:gd name="connsiteY0" fmla="*/ 414412 h 607087"/>
              <a:gd name="connsiteX1" fmla="*/ 517566 w 551575"/>
              <a:gd name="connsiteY1" fmla="*/ 426321 h 607087"/>
              <a:gd name="connsiteX2" fmla="*/ 536841 w 551575"/>
              <a:gd name="connsiteY2" fmla="*/ 444102 h 607087"/>
              <a:gd name="connsiteX3" fmla="*/ 548439 w 551575"/>
              <a:gd name="connsiteY3" fmla="*/ 465309 h 607087"/>
              <a:gd name="connsiteX4" fmla="*/ 551380 w 551575"/>
              <a:gd name="connsiteY4" fmla="*/ 486027 h 607087"/>
              <a:gd name="connsiteX5" fmla="*/ 544682 w 551575"/>
              <a:gd name="connsiteY5" fmla="*/ 502013 h 607087"/>
              <a:gd name="connsiteX6" fmla="*/ 536351 w 551575"/>
              <a:gd name="connsiteY6" fmla="*/ 507234 h 607087"/>
              <a:gd name="connsiteX7" fmla="*/ 526060 w 551575"/>
              <a:gd name="connsiteY7" fmla="*/ 508702 h 607087"/>
              <a:gd name="connsiteX8" fmla="*/ 516586 w 551575"/>
              <a:gd name="connsiteY8" fmla="*/ 508049 h 607087"/>
              <a:gd name="connsiteX9" fmla="*/ 511032 w 551575"/>
              <a:gd name="connsiteY9" fmla="*/ 506255 h 607087"/>
              <a:gd name="connsiteX10" fmla="*/ 504498 w 551575"/>
              <a:gd name="connsiteY10" fmla="*/ 498098 h 607087"/>
              <a:gd name="connsiteX11" fmla="*/ 504171 w 551575"/>
              <a:gd name="connsiteY11" fmla="*/ 487984 h 607087"/>
              <a:gd name="connsiteX12" fmla="*/ 502048 w 551575"/>
              <a:gd name="connsiteY12" fmla="*/ 472160 h 607087"/>
              <a:gd name="connsiteX13" fmla="*/ 494044 w 551575"/>
              <a:gd name="connsiteY13" fmla="*/ 460089 h 607087"/>
              <a:gd name="connsiteX14" fmla="*/ 478525 w 551575"/>
              <a:gd name="connsiteY14" fmla="*/ 454869 h 607087"/>
              <a:gd name="connsiteX15" fmla="*/ 460393 w 551575"/>
              <a:gd name="connsiteY15" fmla="*/ 458294 h 607087"/>
              <a:gd name="connsiteX16" fmla="*/ 441935 w 551575"/>
              <a:gd name="connsiteY16" fmla="*/ 468735 h 607087"/>
              <a:gd name="connsiteX17" fmla="*/ 426253 w 551575"/>
              <a:gd name="connsiteY17" fmla="*/ 484069 h 607087"/>
              <a:gd name="connsiteX18" fmla="*/ 414819 w 551575"/>
              <a:gd name="connsiteY18" fmla="*/ 504624 h 607087"/>
              <a:gd name="connsiteX19" fmla="*/ 411878 w 551575"/>
              <a:gd name="connsiteY19" fmla="*/ 525015 h 607087"/>
              <a:gd name="connsiteX20" fmla="*/ 417269 w 551575"/>
              <a:gd name="connsiteY20" fmla="*/ 543286 h 607087"/>
              <a:gd name="connsiteX21" fmla="*/ 430664 w 551575"/>
              <a:gd name="connsiteY21" fmla="*/ 558131 h 607087"/>
              <a:gd name="connsiteX22" fmla="*/ 448306 w 551575"/>
              <a:gd name="connsiteY22" fmla="*/ 563840 h 607087"/>
              <a:gd name="connsiteX23" fmla="*/ 468888 w 551575"/>
              <a:gd name="connsiteY23" fmla="*/ 564493 h 607087"/>
              <a:gd name="connsiteX24" fmla="*/ 477382 w 551575"/>
              <a:gd name="connsiteY24" fmla="*/ 564493 h 607087"/>
              <a:gd name="connsiteX25" fmla="*/ 482936 w 551575"/>
              <a:gd name="connsiteY25" fmla="*/ 567103 h 607087"/>
              <a:gd name="connsiteX26" fmla="*/ 489143 w 551575"/>
              <a:gd name="connsiteY26" fmla="*/ 577380 h 607087"/>
              <a:gd name="connsiteX27" fmla="*/ 487510 w 551575"/>
              <a:gd name="connsiteY27" fmla="*/ 588310 h 607087"/>
              <a:gd name="connsiteX28" fmla="*/ 473952 w 551575"/>
              <a:gd name="connsiteY28" fmla="*/ 602013 h 607087"/>
              <a:gd name="connsiteX29" fmla="*/ 452389 w 551575"/>
              <a:gd name="connsiteY29" fmla="*/ 607070 h 607087"/>
              <a:gd name="connsiteX30" fmla="*/ 427397 w 551575"/>
              <a:gd name="connsiteY30" fmla="*/ 603970 h 607087"/>
              <a:gd name="connsiteX31" fmla="*/ 403874 w 551575"/>
              <a:gd name="connsiteY31" fmla="*/ 593693 h 607087"/>
              <a:gd name="connsiteX32" fmla="*/ 376921 w 551575"/>
              <a:gd name="connsiteY32" fmla="*/ 566940 h 607087"/>
              <a:gd name="connsiteX33" fmla="*/ 364834 w 551575"/>
              <a:gd name="connsiteY33" fmla="*/ 533824 h 607087"/>
              <a:gd name="connsiteX34" fmla="*/ 367120 w 551575"/>
              <a:gd name="connsiteY34" fmla="*/ 497772 h 607087"/>
              <a:gd name="connsiteX35" fmla="*/ 383782 w 551575"/>
              <a:gd name="connsiteY35" fmla="*/ 462373 h 607087"/>
              <a:gd name="connsiteX36" fmla="*/ 412205 w 551575"/>
              <a:gd name="connsiteY36" fmla="*/ 433825 h 607087"/>
              <a:gd name="connsiteX37" fmla="*/ 447162 w 551575"/>
              <a:gd name="connsiteY37" fmla="*/ 417348 h 607087"/>
              <a:gd name="connsiteX38" fmla="*/ 483916 w 551575"/>
              <a:gd name="connsiteY38" fmla="*/ 414412 h 607087"/>
              <a:gd name="connsiteX39" fmla="*/ 300130 w 551575"/>
              <a:gd name="connsiteY39" fmla="*/ 378530 h 607087"/>
              <a:gd name="connsiteX40" fmla="*/ 304215 w 551575"/>
              <a:gd name="connsiteY40" fmla="*/ 378530 h 607087"/>
              <a:gd name="connsiteX41" fmla="*/ 308626 w 551575"/>
              <a:gd name="connsiteY41" fmla="*/ 379346 h 607087"/>
              <a:gd name="connsiteX42" fmla="*/ 314018 w 551575"/>
              <a:gd name="connsiteY42" fmla="*/ 381303 h 607087"/>
              <a:gd name="connsiteX43" fmla="*/ 316469 w 551575"/>
              <a:gd name="connsiteY43" fmla="*/ 386197 h 607087"/>
              <a:gd name="connsiteX44" fmla="*/ 317449 w 551575"/>
              <a:gd name="connsiteY44" fmla="*/ 392396 h 607087"/>
              <a:gd name="connsiteX45" fmla="*/ 317286 w 551575"/>
              <a:gd name="connsiteY45" fmla="*/ 398432 h 607087"/>
              <a:gd name="connsiteX46" fmla="*/ 317122 w 551575"/>
              <a:gd name="connsiteY46" fmla="*/ 399900 h 607087"/>
              <a:gd name="connsiteX47" fmla="*/ 317122 w 551575"/>
              <a:gd name="connsiteY47" fmla="*/ 401205 h 607087"/>
              <a:gd name="connsiteX48" fmla="*/ 317122 w 551575"/>
              <a:gd name="connsiteY48" fmla="*/ 413277 h 607087"/>
              <a:gd name="connsiteX49" fmla="*/ 317122 w 551575"/>
              <a:gd name="connsiteY49" fmla="*/ 414419 h 607087"/>
              <a:gd name="connsiteX50" fmla="*/ 317122 w 551575"/>
              <a:gd name="connsiteY50" fmla="*/ 415724 h 607087"/>
              <a:gd name="connsiteX51" fmla="*/ 319900 w 551575"/>
              <a:gd name="connsiteY51" fmla="*/ 415724 h 607087"/>
              <a:gd name="connsiteX52" fmla="*/ 323331 w 551575"/>
              <a:gd name="connsiteY52" fmla="*/ 415398 h 607087"/>
              <a:gd name="connsiteX53" fmla="*/ 330520 w 551575"/>
              <a:gd name="connsiteY53" fmla="*/ 415234 h 607087"/>
              <a:gd name="connsiteX54" fmla="*/ 337546 w 551575"/>
              <a:gd name="connsiteY54" fmla="*/ 415071 h 607087"/>
              <a:gd name="connsiteX55" fmla="*/ 341958 w 551575"/>
              <a:gd name="connsiteY55" fmla="*/ 415234 h 607087"/>
              <a:gd name="connsiteX56" fmla="*/ 345552 w 551575"/>
              <a:gd name="connsiteY56" fmla="*/ 415398 h 607087"/>
              <a:gd name="connsiteX57" fmla="*/ 348166 w 551575"/>
              <a:gd name="connsiteY57" fmla="*/ 416050 h 607087"/>
              <a:gd name="connsiteX58" fmla="*/ 350944 w 551575"/>
              <a:gd name="connsiteY58" fmla="*/ 417192 h 607087"/>
              <a:gd name="connsiteX59" fmla="*/ 353068 w 551575"/>
              <a:gd name="connsiteY59" fmla="*/ 419313 h 607087"/>
              <a:gd name="connsiteX60" fmla="*/ 353885 w 551575"/>
              <a:gd name="connsiteY60" fmla="*/ 422575 h 607087"/>
              <a:gd name="connsiteX61" fmla="*/ 352088 w 551575"/>
              <a:gd name="connsiteY61" fmla="*/ 428122 h 607087"/>
              <a:gd name="connsiteX62" fmla="*/ 351924 w 551575"/>
              <a:gd name="connsiteY62" fmla="*/ 428285 h 607087"/>
              <a:gd name="connsiteX63" fmla="*/ 348493 w 551575"/>
              <a:gd name="connsiteY63" fmla="*/ 434321 h 607087"/>
              <a:gd name="connsiteX64" fmla="*/ 344245 w 551575"/>
              <a:gd name="connsiteY64" fmla="*/ 437420 h 607087"/>
              <a:gd name="connsiteX65" fmla="*/ 339343 w 551575"/>
              <a:gd name="connsiteY65" fmla="*/ 438562 h 607087"/>
              <a:gd name="connsiteX66" fmla="*/ 333135 w 551575"/>
              <a:gd name="connsiteY66" fmla="*/ 438725 h 607087"/>
              <a:gd name="connsiteX67" fmla="*/ 316632 w 551575"/>
              <a:gd name="connsiteY67" fmla="*/ 438725 h 607087"/>
              <a:gd name="connsiteX68" fmla="*/ 316632 w 551575"/>
              <a:gd name="connsiteY68" fmla="*/ 443946 h 607087"/>
              <a:gd name="connsiteX69" fmla="*/ 316796 w 551575"/>
              <a:gd name="connsiteY69" fmla="*/ 449329 h 607087"/>
              <a:gd name="connsiteX70" fmla="*/ 317122 w 551575"/>
              <a:gd name="connsiteY70" fmla="*/ 456670 h 607087"/>
              <a:gd name="connsiteX71" fmla="*/ 317286 w 551575"/>
              <a:gd name="connsiteY71" fmla="*/ 464174 h 607087"/>
              <a:gd name="connsiteX72" fmla="*/ 312711 w 551575"/>
              <a:gd name="connsiteY72" fmla="*/ 473799 h 607087"/>
              <a:gd name="connsiteX73" fmla="*/ 302091 w 551575"/>
              <a:gd name="connsiteY73" fmla="*/ 476572 h 607087"/>
              <a:gd name="connsiteX74" fmla="*/ 294901 w 551575"/>
              <a:gd name="connsiteY74" fmla="*/ 471025 h 607087"/>
              <a:gd name="connsiteX75" fmla="*/ 293104 w 551575"/>
              <a:gd name="connsiteY75" fmla="*/ 460911 h 607087"/>
              <a:gd name="connsiteX76" fmla="*/ 293268 w 551575"/>
              <a:gd name="connsiteY76" fmla="*/ 456833 h 607087"/>
              <a:gd name="connsiteX77" fmla="*/ 293431 w 551575"/>
              <a:gd name="connsiteY77" fmla="*/ 453407 h 607087"/>
              <a:gd name="connsiteX78" fmla="*/ 293758 w 551575"/>
              <a:gd name="connsiteY78" fmla="*/ 451613 h 607087"/>
              <a:gd name="connsiteX79" fmla="*/ 293758 w 551575"/>
              <a:gd name="connsiteY79" fmla="*/ 449981 h 607087"/>
              <a:gd name="connsiteX80" fmla="*/ 293758 w 551575"/>
              <a:gd name="connsiteY80" fmla="*/ 438399 h 607087"/>
              <a:gd name="connsiteX81" fmla="*/ 290817 w 551575"/>
              <a:gd name="connsiteY81" fmla="*/ 438399 h 607087"/>
              <a:gd name="connsiteX82" fmla="*/ 285262 w 551575"/>
              <a:gd name="connsiteY82" fmla="*/ 438562 h 607087"/>
              <a:gd name="connsiteX83" fmla="*/ 279706 w 551575"/>
              <a:gd name="connsiteY83" fmla="*/ 438725 h 607087"/>
              <a:gd name="connsiteX84" fmla="*/ 273824 w 551575"/>
              <a:gd name="connsiteY84" fmla="*/ 439052 h 607087"/>
              <a:gd name="connsiteX85" fmla="*/ 268269 w 551575"/>
              <a:gd name="connsiteY85" fmla="*/ 439052 h 607087"/>
              <a:gd name="connsiteX86" fmla="*/ 260917 w 551575"/>
              <a:gd name="connsiteY86" fmla="*/ 437257 h 607087"/>
              <a:gd name="connsiteX87" fmla="*/ 256832 w 551575"/>
              <a:gd name="connsiteY87" fmla="*/ 430569 h 607087"/>
              <a:gd name="connsiteX88" fmla="*/ 256832 w 551575"/>
              <a:gd name="connsiteY88" fmla="*/ 427306 h 607087"/>
              <a:gd name="connsiteX89" fmla="*/ 258466 w 551575"/>
              <a:gd name="connsiteY89" fmla="*/ 424533 h 607087"/>
              <a:gd name="connsiteX90" fmla="*/ 261897 w 551575"/>
              <a:gd name="connsiteY90" fmla="*/ 418660 h 607087"/>
              <a:gd name="connsiteX91" fmla="*/ 266799 w 551575"/>
              <a:gd name="connsiteY91" fmla="*/ 416050 h 607087"/>
              <a:gd name="connsiteX92" fmla="*/ 272681 w 551575"/>
              <a:gd name="connsiteY92" fmla="*/ 415234 h 607087"/>
              <a:gd name="connsiteX93" fmla="*/ 278889 w 551575"/>
              <a:gd name="connsiteY93" fmla="*/ 415234 h 607087"/>
              <a:gd name="connsiteX94" fmla="*/ 280687 w 551575"/>
              <a:gd name="connsiteY94" fmla="*/ 415398 h 607087"/>
              <a:gd name="connsiteX95" fmla="*/ 282321 w 551575"/>
              <a:gd name="connsiteY95" fmla="*/ 415561 h 607087"/>
              <a:gd name="connsiteX96" fmla="*/ 293921 w 551575"/>
              <a:gd name="connsiteY96" fmla="*/ 415561 h 607087"/>
              <a:gd name="connsiteX97" fmla="*/ 293758 w 551575"/>
              <a:gd name="connsiteY97" fmla="*/ 412461 h 607087"/>
              <a:gd name="connsiteX98" fmla="*/ 293758 w 551575"/>
              <a:gd name="connsiteY98" fmla="*/ 409362 h 607087"/>
              <a:gd name="connsiteX99" fmla="*/ 293431 w 551575"/>
              <a:gd name="connsiteY99" fmla="*/ 402184 h 607087"/>
              <a:gd name="connsiteX100" fmla="*/ 293268 w 551575"/>
              <a:gd name="connsiteY100" fmla="*/ 395169 h 607087"/>
              <a:gd name="connsiteX101" fmla="*/ 293431 w 551575"/>
              <a:gd name="connsiteY101" fmla="*/ 390602 h 607087"/>
              <a:gd name="connsiteX102" fmla="*/ 293758 w 551575"/>
              <a:gd name="connsiteY102" fmla="*/ 387013 h 607087"/>
              <a:gd name="connsiteX103" fmla="*/ 295228 w 551575"/>
              <a:gd name="connsiteY103" fmla="*/ 381793 h 607087"/>
              <a:gd name="connsiteX104" fmla="*/ 300130 w 551575"/>
              <a:gd name="connsiteY104" fmla="*/ 378530 h 607087"/>
              <a:gd name="connsiteX105" fmla="*/ 123989 w 551575"/>
              <a:gd name="connsiteY105" fmla="*/ 269739 h 607087"/>
              <a:gd name="connsiteX106" fmla="*/ 78739 w 551575"/>
              <a:gd name="connsiteY106" fmla="*/ 283929 h 607087"/>
              <a:gd name="connsiteX107" fmla="*/ 61423 w 551575"/>
              <a:gd name="connsiteY107" fmla="*/ 317041 h 607087"/>
              <a:gd name="connsiteX108" fmla="*/ 72858 w 551575"/>
              <a:gd name="connsiteY108" fmla="*/ 346401 h 607087"/>
              <a:gd name="connsiteX109" fmla="*/ 104386 w 551575"/>
              <a:gd name="connsiteY109" fmla="*/ 357166 h 607087"/>
              <a:gd name="connsiteX110" fmla="*/ 131994 w 551575"/>
              <a:gd name="connsiteY110" fmla="*/ 352110 h 607087"/>
              <a:gd name="connsiteX111" fmla="*/ 153393 w 551575"/>
              <a:gd name="connsiteY111" fmla="*/ 339876 h 607087"/>
              <a:gd name="connsiteX112" fmla="*/ 162868 w 551575"/>
              <a:gd name="connsiteY112" fmla="*/ 320140 h 607087"/>
              <a:gd name="connsiteX113" fmla="*/ 165155 w 551575"/>
              <a:gd name="connsiteY113" fmla="*/ 300893 h 607087"/>
              <a:gd name="connsiteX114" fmla="*/ 164665 w 551575"/>
              <a:gd name="connsiteY114" fmla="*/ 291759 h 607087"/>
              <a:gd name="connsiteX115" fmla="*/ 162868 w 551575"/>
              <a:gd name="connsiteY115" fmla="*/ 284745 h 607087"/>
              <a:gd name="connsiteX116" fmla="*/ 145389 w 551575"/>
              <a:gd name="connsiteY116" fmla="*/ 274143 h 607087"/>
              <a:gd name="connsiteX117" fmla="*/ 123989 w 551575"/>
              <a:gd name="connsiteY117" fmla="*/ 269739 h 607087"/>
              <a:gd name="connsiteX118" fmla="*/ 396202 w 551575"/>
              <a:gd name="connsiteY118" fmla="*/ 153269 h 607087"/>
              <a:gd name="connsiteX119" fmla="*/ 369901 w 551575"/>
              <a:gd name="connsiteY119" fmla="*/ 161917 h 607087"/>
              <a:gd name="connsiteX120" fmla="*/ 359446 w 551575"/>
              <a:gd name="connsiteY120" fmla="*/ 176601 h 607087"/>
              <a:gd name="connsiteX121" fmla="*/ 350461 w 551575"/>
              <a:gd name="connsiteY121" fmla="*/ 193407 h 607087"/>
              <a:gd name="connsiteX122" fmla="*/ 349317 w 551575"/>
              <a:gd name="connsiteY122" fmla="*/ 195854 h 607087"/>
              <a:gd name="connsiteX123" fmla="*/ 337228 w 551575"/>
              <a:gd name="connsiteY123" fmla="*/ 234686 h 607087"/>
              <a:gd name="connsiteX124" fmla="*/ 337392 w 551575"/>
              <a:gd name="connsiteY124" fmla="*/ 235339 h 607087"/>
              <a:gd name="connsiteX125" fmla="*/ 347847 w 551575"/>
              <a:gd name="connsiteY125" fmla="*/ 254592 h 607087"/>
              <a:gd name="connsiteX126" fmla="*/ 363857 w 551575"/>
              <a:gd name="connsiteY126" fmla="*/ 268787 h 607087"/>
              <a:gd name="connsiteX127" fmla="*/ 404207 w 551575"/>
              <a:gd name="connsiteY127" fmla="*/ 268787 h 607087"/>
              <a:gd name="connsiteX128" fmla="*/ 435573 w 551575"/>
              <a:gd name="connsiteY128" fmla="*/ 236318 h 607087"/>
              <a:gd name="connsiteX129" fmla="*/ 439493 w 551575"/>
              <a:gd name="connsiteY129" fmla="*/ 227507 h 607087"/>
              <a:gd name="connsiteX130" fmla="*/ 442924 w 551575"/>
              <a:gd name="connsiteY130" fmla="*/ 218044 h 607087"/>
              <a:gd name="connsiteX131" fmla="*/ 444721 w 551575"/>
              <a:gd name="connsiteY131" fmla="*/ 210049 h 607087"/>
              <a:gd name="connsiteX132" fmla="*/ 444394 w 551575"/>
              <a:gd name="connsiteY132" fmla="*/ 204665 h 607087"/>
              <a:gd name="connsiteX133" fmla="*/ 441454 w 551575"/>
              <a:gd name="connsiteY133" fmla="*/ 174317 h 607087"/>
              <a:gd name="connsiteX134" fmla="*/ 420707 w 551575"/>
              <a:gd name="connsiteY134" fmla="*/ 156369 h 607087"/>
              <a:gd name="connsiteX135" fmla="*/ 396202 w 551575"/>
              <a:gd name="connsiteY135" fmla="*/ 153269 h 607087"/>
              <a:gd name="connsiteX136" fmla="*/ 115004 w 551575"/>
              <a:gd name="connsiteY136" fmla="*/ 118862 h 607087"/>
              <a:gd name="connsiteX137" fmla="*/ 163195 w 551575"/>
              <a:gd name="connsiteY137" fmla="*/ 122940 h 607087"/>
              <a:gd name="connsiteX138" fmla="*/ 195867 w 551575"/>
              <a:gd name="connsiteY138" fmla="*/ 138924 h 607087"/>
              <a:gd name="connsiteX139" fmla="*/ 215633 w 551575"/>
              <a:gd name="connsiteY139" fmla="*/ 161760 h 607087"/>
              <a:gd name="connsiteX140" fmla="*/ 225925 w 551575"/>
              <a:gd name="connsiteY140" fmla="*/ 187857 h 607087"/>
              <a:gd name="connsiteX141" fmla="*/ 229518 w 551575"/>
              <a:gd name="connsiteY141" fmla="*/ 213792 h 607087"/>
              <a:gd name="connsiteX142" fmla="*/ 229845 w 551575"/>
              <a:gd name="connsiteY142" fmla="*/ 234670 h 607087"/>
              <a:gd name="connsiteX143" fmla="*/ 229845 w 551575"/>
              <a:gd name="connsiteY143" fmla="*/ 239074 h 607087"/>
              <a:gd name="connsiteX144" fmla="*/ 229845 w 551575"/>
              <a:gd name="connsiteY144" fmla="*/ 252449 h 607087"/>
              <a:gd name="connsiteX145" fmla="*/ 229355 w 551575"/>
              <a:gd name="connsiteY145" fmla="*/ 266477 h 607087"/>
              <a:gd name="connsiteX146" fmla="*/ 228702 w 551575"/>
              <a:gd name="connsiteY146" fmla="*/ 290291 h 607087"/>
              <a:gd name="connsiteX147" fmla="*/ 228702 w 551575"/>
              <a:gd name="connsiteY147" fmla="*/ 313126 h 607087"/>
              <a:gd name="connsiteX148" fmla="*/ 230335 w 551575"/>
              <a:gd name="connsiteY148" fmla="*/ 344117 h 607087"/>
              <a:gd name="connsiteX149" fmla="*/ 236543 w 551575"/>
              <a:gd name="connsiteY149" fmla="*/ 378370 h 607087"/>
              <a:gd name="connsiteX150" fmla="*/ 237196 w 551575"/>
              <a:gd name="connsiteY150" fmla="*/ 379512 h 607087"/>
              <a:gd name="connsiteX151" fmla="*/ 234583 w 551575"/>
              <a:gd name="connsiteY151" fmla="*/ 391909 h 607087"/>
              <a:gd name="connsiteX152" fmla="*/ 225925 w 551575"/>
              <a:gd name="connsiteY152" fmla="*/ 403979 h 607087"/>
              <a:gd name="connsiteX153" fmla="*/ 213999 w 551575"/>
              <a:gd name="connsiteY153" fmla="*/ 412950 h 607087"/>
              <a:gd name="connsiteX154" fmla="*/ 201911 w 551575"/>
              <a:gd name="connsiteY154" fmla="*/ 416212 h 607087"/>
              <a:gd name="connsiteX155" fmla="*/ 182961 w 551575"/>
              <a:gd name="connsiteY155" fmla="*/ 409035 h 607087"/>
              <a:gd name="connsiteX156" fmla="*/ 169566 w 551575"/>
              <a:gd name="connsiteY156" fmla="*/ 390114 h 607087"/>
              <a:gd name="connsiteX157" fmla="*/ 138365 w 551575"/>
              <a:gd name="connsiteY157" fmla="*/ 407893 h 607087"/>
              <a:gd name="connsiteX158" fmla="*/ 104876 w 551575"/>
              <a:gd name="connsiteY158" fmla="*/ 415070 h 607087"/>
              <a:gd name="connsiteX159" fmla="*/ 64690 w 551575"/>
              <a:gd name="connsiteY159" fmla="*/ 412624 h 607087"/>
              <a:gd name="connsiteX160" fmla="*/ 31365 w 551575"/>
              <a:gd name="connsiteY160" fmla="*/ 396965 h 607087"/>
              <a:gd name="connsiteX161" fmla="*/ 8495 w 551575"/>
              <a:gd name="connsiteY161" fmla="*/ 366300 h 607087"/>
              <a:gd name="connsiteX162" fmla="*/ 0 w 551575"/>
              <a:gd name="connsiteY162" fmla="*/ 318835 h 607087"/>
              <a:gd name="connsiteX163" fmla="*/ 13722 w 551575"/>
              <a:gd name="connsiteY163" fmla="*/ 260605 h 607087"/>
              <a:gd name="connsiteX164" fmla="*/ 46067 w 551575"/>
              <a:gd name="connsiteY164" fmla="*/ 228309 h 607087"/>
              <a:gd name="connsiteX165" fmla="*/ 84783 w 551575"/>
              <a:gd name="connsiteY165" fmla="*/ 214281 h 607087"/>
              <a:gd name="connsiteX166" fmla="*/ 117781 w 551575"/>
              <a:gd name="connsiteY166" fmla="*/ 211835 h 607087"/>
              <a:gd name="connsiteX167" fmla="*/ 144899 w 551575"/>
              <a:gd name="connsiteY167" fmla="*/ 214934 h 607087"/>
              <a:gd name="connsiteX168" fmla="*/ 163522 w 551575"/>
              <a:gd name="connsiteY168" fmla="*/ 219664 h 607087"/>
              <a:gd name="connsiteX169" fmla="*/ 161561 w 551575"/>
              <a:gd name="connsiteY169" fmla="*/ 205636 h 607087"/>
              <a:gd name="connsiteX170" fmla="*/ 154374 w 551575"/>
              <a:gd name="connsiteY170" fmla="*/ 192588 h 607087"/>
              <a:gd name="connsiteX171" fmla="*/ 139181 w 551575"/>
              <a:gd name="connsiteY171" fmla="*/ 183453 h 607087"/>
              <a:gd name="connsiteX172" fmla="*/ 113861 w 551575"/>
              <a:gd name="connsiteY172" fmla="*/ 180681 h 607087"/>
              <a:gd name="connsiteX173" fmla="*/ 77268 w 551575"/>
              <a:gd name="connsiteY173" fmla="*/ 188999 h 607087"/>
              <a:gd name="connsiteX174" fmla="*/ 59136 w 551575"/>
              <a:gd name="connsiteY174" fmla="*/ 201233 h 607087"/>
              <a:gd name="connsiteX175" fmla="*/ 54725 w 551575"/>
              <a:gd name="connsiteY175" fmla="*/ 204821 h 607087"/>
              <a:gd name="connsiteX176" fmla="*/ 50314 w 551575"/>
              <a:gd name="connsiteY176" fmla="*/ 207920 h 607087"/>
              <a:gd name="connsiteX177" fmla="*/ 40186 w 551575"/>
              <a:gd name="connsiteY177" fmla="*/ 210367 h 607087"/>
              <a:gd name="connsiteX178" fmla="*/ 30711 w 551575"/>
              <a:gd name="connsiteY178" fmla="*/ 210204 h 607087"/>
              <a:gd name="connsiteX179" fmla="*/ 30221 w 551575"/>
              <a:gd name="connsiteY179" fmla="*/ 210204 h 607087"/>
              <a:gd name="connsiteX180" fmla="*/ 19603 w 551575"/>
              <a:gd name="connsiteY180" fmla="*/ 202864 h 607087"/>
              <a:gd name="connsiteX181" fmla="*/ 12905 w 551575"/>
              <a:gd name="connsiteY181" fmla="*/ 189489 h 607087"/>
              <a:gd name="connsiteX182" fmla="*/ 11272 w 551575"/>
              <a:gd name="connsiteY182" fmla="*/ 180681 h 607087"/>
              <a:gd name="connsiteX183" fmla="*/ 23524 w 551575"/>
              <a:gd name="connsiteY183" fmla="*/ 156377 h 607087"/>
              <a:gd name="connsiteX184" fmla="*/ 46884 w 551575"/>
              <a:gd name="connsiteY184" fmla="*/ 137456 h 607087"/>
              <a:gd name="connsiteX185" fmla="*/ 78085 w 551575"/>
              <a:gd name="connsiteY185" fmla="*/ 124734 h 607087"/>
              <a:gd name="connsiteX186" fmla="*/ 115004 w 551575"/>
              <a:gd name="connsiteY186" fmla="*/ 118862 h 607087"/>
              <a:gd name="connsiteX187" fmla="*/ 401593 w 551575"/>
              <a:gd name="connsiteY187" fmla="*/ 61 h 607087"/>
              <a:gd name="connsiteX188" fmla="*/ 415479 w 551575"/>
              <a:gd name="connsiteY188" fmla="*/ 3488 h 607087"/>
              <a:gd name="connsiteX189" fmla="*/ 425608 w 551575"/>
              <a:gd name="connsiteY189" fmla="*/ 9851 h 607087"/>
              <a:gd name="connsiteX190" fmla="*/ 430182 w 551575"/>
              <a:gd name="connsiteY190" fmla="*/ 16377 h 607087"/>
              <a:gd name="connsiteX191" fmla="*/ 431652 w 551575"/>
              <a:gd name="connsiteY191" fmla="*/ 24209 h 607087"/>
              <a:gd name="connsiteX192" fmla="*/ 427241 w 551575"/>
              <a:gd name="connsiteY192" fmla="*/ 30899 h 607087"/>
              <a:gd name="connsiteX193" fmla="*/ 419236 w 551575"/>
              <a:gd name="connsiteY193" fmla="*/ 44930 h 607087"/>
              <a:gd name="connsiteX194" fmla="*/ 411395 w 551575"/>
              <a:gd name="connsiteY194" fmla="*/ 60920 h 607087"/>
              <a:gd name="connsiteX195" fmla="*/ 399143 w 551575"/>
              <a:gd name="connsiteY195" fmla="*/ 88331 h 607087"/>
              <a:gd name="connsiteX196" fmla="*/ 394569 w 551575"/>
              <a:gd name="connsiteY196" fmla="*/ 98284 h 607087"/>
              <a:gd name="connsiteX197" fmla="*/ 390648 w 551575"/>
              <a:gd name="connsiteY197" fmla="*/ 108074 h 607087"/>
              <a:gd name="connsiteX198" fmla="*/ 412865 w 551575"/>
              <a:gd name="connsiteY198" fmla="*/ 106279 h 607087"/>
              <a:gd name="connsiteX199" fmla="*/ 439330 w 551575"/>
              <a:gd name="connsiteY199" fmla="*/ 110684 h 607087"/>
              <a:gd name="connsiteX200" fmla="*/ 472656 w 551575"/>
              <a:gd name="connsiteY200" fmla="*/ 131079 h 607087"/>
              <a:gd name="connsiteX201" fmla="*/ 493730 w 551575"/>
              <a:gd name="connsiteY201" fmla="*/ 163059 h 607087"/>
              <a:gd name="connsiteX202" fmla="*/ 500428 w 551575"/>
              <a:gd name="connsiteY202" fmla="*/ 202054 h 607087"/>
              <a:gd name="connsiteX203" fmla="*/ 490136 w 551575"/>
              <a:gd name="connsiteY203" fmla="*/ 244802 h 607087"/>
              <a:gd name="connsiteX204" fmla="*/ 485398 w 551575"/>
              <a:gd name="connsiteY204" fmla="*/ 255245 h 607087"/>
              <a:gd name="connsiteX205" fmla="*/ 459914 w 551575"/>
              <a:gd name="connsiteY205" fmla="*/ 292119 h 607087"/>
              <a:gd name="connsiteX206" fmla="*/ 424791 w 551575"/>
              <a:gd name="connsiteY206" fmla="*/ 315614 h 607087"/>
              <a:gd name="connsiteX207" fmla="*/ 384114 w 551575"/>
              <a:gd name="connsiteY207" fmla="*/ 323772 h 607087"/>
              <a:gd name="connsiteX208" fmla="*/ 342293 w 551575"/>
              <a:gd name="connsiteY208" fmla="*/ 314635 h 607087"/>
              <a:gd name="connsiteX209" fmla="*/ 315665 w 551575"/>
              <a:gd name="connsiteY209" fmla="*/ 299624 h 607087"/>
              <a:gd name="connsiteX210" fmla="*/ 298838 w 551575"/>
              <a:gd name="connsiteY210" fmla="*/ 279229 h 607087"/>
              <a:gd name="connsiteX211" fmla="*/ 292304 w 551575"/>
              <a:gd name="connsiteY211" fmla="*/ 284613 h 607087"/>
              <a:gd name="connsiteX212" fmla="*/ 284136 w 551575"/>
              <a:gd name="connsiteY212" fmla="*/ 287224 h 607087"/>
              <a:gd name="connsiteX213" fmla="*/ 276131 w 551575"/>
              <a:gd name="connsiteY213" fmla="*/ 286735 h 607087"/>
              <a:gd name="connsiteX214" fmla="*/ 269760 w 551575"/>
              <a:gd name="connsiteY214" fmla="*/ 282656 h 607087"/>
              <a:gd name="connsiteX215" fmla="*/ 263389 w 551575"/>
              <a:gd name="connsiteY215" fmla="*/ 279555 h 607087"/>
              <a:gd name="connsiteX216" fmla="*/ 258161 w 551575"/>
              <a:gd name="connsiteY216" fmla="*/ 273682 h 607087"/>
              <a:gd name="connsiteX217" fmla="*/ 256691 w 551575"/>
              <a:gd name="connsiteY217" fmla="*/ 264055 h 607087"/>
              <a:gd name="connsiteX218" fmla="*/ 261592 w 551575"/>
              <a:gd name="connsiteY218" fmla="*/ 249534 h 607087"/>
              <a:gd name="connsiteX219" fmla="*/ 263879 w 551575"/>
              <a:gd name="connsiteY219" fmla="*/ 242681 h 607087"/>
              <a:gd name="connsiteX220" fmla="*/ 267309 w 551575"/>
              <a:gd name="connsiteY220" fmla="*/ 234360 h 607087"/>
              <a:gd name="connsiteX221" fmla="*/ 278908 w 551575"/>
              <a:gd name="connsiteY221" fmla="*/ 210212 h 607087"/>
              <a:gd name="connsiteX222" fmla="*/ 292794 w 551575"/>
              <a:gd name="connsiteY222" fmla="*/ 182964 h 607087"/>
              <a:gd name="connsiteX223" fmla="*/ 304719 w 551575"/>
              <a:gd name="connsiteY223" fmla="*/ 159632 h 607087"/>
              <a:gd name="connsiteX224" fmla="*/ 313868 w 551575"/>
              <a:gd name="connsiteY224" fmla="*/ 140379 h 607087"/>
              <a:gd name="connsiteX225" fmla="*/ 331837 w 551575"/>
              <a:gd name="connsiteY225" fmla="*/ 101058 h 607087"/>
              <a:gd name="connsiteX226" fmla="*/ 349317 w 551575"/>
              <a:gd name="connsiteY226" fmla="*/ 63694 h 607087"/>
              <a:gd name="connsiteX227" fmla="*/ 364020 w 551575"/>
              <a:gd name="connsiteY227" fmla="*/ 33509 h 607087"/>
              <a:gd name="connsiteX228" fmla="*/ 373822 w 551575"/>
              <a:gd name="connsiteY228" fmla="*/ 15725 h 607087"/>
              <a:gd name="connsiteX229" fmla="*/ 386401 w 551575"/>
              <a:gd name="connsiteY229" fmla="*/ 2998 h 607087"/>
              <a:gd name="connsiteX230" fmla="*/ 401593 w 551575"/>
              <a:gd name="connsiteY230" fmla="*/ 61 h 6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51575" h="607087">
                <a:moveTo>
                  <a:pt x="483916" y="414412"/>
                </a:moveTo>
                <a:cubicBezTo>
                  <a:pt x="496167" y="415717"/>
                  <a:pt x="507275" y="419795"/>
                  <a:pt x="517566" y="426321"/>
                </a:cubicBezTo>
                <a:cubicBezTo>
                  <a:pt x="525080" y="431378"/>
                  <a:pt x="531451" y="437250"/>
                  <a:pt x="536841" y="444102"/>
                </a:cubicBezTo>
                <a:cubicBezTo>
                  <a:pt x="542069" y="450953"/>
                  <a:pt x="545989" y="457968"/>
                  <a:pt x="548439" y="465309"/>
                </a:cubicBezTo>
                <a:cubicBezTo>
                  <a:pt x="551053" y="472487"/>
                  <a:pt x="552033" y="479338"/>
                  <a:pt x="551380" y="486027"/>
                </a:cubicBezTo>
                <a:cubicBezTo>
                  <a:pt x="550890" y="492552"/>
                  <a:pt x="548603" y="497935"/>
                  <a:pt x="544682" y="502013"/>
                </a:cubicBezTo>
                <a:cubicBezTo>
                  <a:pt x="542395" y="504460"/>
                  <a:pt x="539618" y="506255"/>
                  <a:pt x="536351" y="507234"/>
                </a:cubicBezTo>
                <a:cubicBezTo>
                  <a:pt x="532921" y="508212"/>
                  <a:pt x="529491" y="508702"/>
                  <a:pt x="526060" y="508702"/>
                </a:cubicBezTo>
                <a:cubicBezTo>
                  <a:pt x="522467" y="508865"/>
                  <a:pt x="519363" y="508539"/>
                  <a:pt x="516586" y="508049"/>
                </a:cubicBezTo>
                <a:cubicBezTo>
                  <a:pt x="513646" y="507397"/>
                  <a:pt x="511849" y="506907"/>
                  <a:pt x="511032" y="506255"/>
                </a:cubicBezTo>
                <a:cubicBezTo>
                  <a:pt x="508582" y="504297"/>
                  <a:pt x="506458" y="501687"/>
                  <a:pt x="504498" y="498098"/>
                </a:cubicBezTo>
                <a:cubicBezTo>
                  <a:pt x="502701" y="494673"/>
                  <a:pt x="502538" y="491410"/>
                  <a:pt x="504171" y="487984"/>
                </a:cubicBezTo>
                <a:cubicBezTo>
                  <a:pt x="504008" y="482438"/>
                  <a:pt x="503355" y="477054"/>
                  <a:pt x="502048" y="472160"/>
                </a:cubicBezTo>
                <a:cubicBezTo>
                  <a:pt x="500741" y="467267"/>
                  <a:pt x="498127" y="463188"/>
                  <a:pt x="494044" y="460089"/>
                </a:cubicBezTo>
                <a:cubicBezTo>
                  <a:pt x="489633" y="456663"/>
                  <a:pt x="484406" y="454869"/>
                  <a:pt x="478525" y="454869"/>
                </a:cubicBezTo>
                <a:cubicBezTo>
                  <a:pt x="472645" y="454869"/>
                  <a:pt x="466601" y="456010"/>
                  <a:pt x="460393" y="458294"/>
                </a:cubicBezTo>
                <a:cubicBezTo>
                  <a:pt x="454186" y="460578"/>
                  <a:pt x="447979" y="464167"/>
                  <a:pt x="441935" y="468735"/>
                </a:cubicBezTo>
                <a:cubicBezTo>
                  <a:pt x="435891" y="473302"/>
                  <a:pt x="430664" y="478523"/>
                  <a:pt x="426253" y="484069"/>
                </a:cubicBezTo>
                <a:cubicBezTo>
                  <a:pt x="420863" y="490757"/>
                  <a:pt x="417106" y="497609"/>
                  <a:pt x="414819" y="504624"/>
                </a:cubicBezTo>
                <a:cubicBezTo>
                  <a:pt x="412368" y="511638"/>
                  <a:pt x="411388" y="518490"/>
                  <a:pt x="411878" y="525015"/>
                </a:cubicBezTo>
                <a:cubicBezTo>
                  <a:pt x="412368" y="531540"/>
                  <a:pt x="414165" y="537576"/>
                  <a:pt x="417269" y="543286"/>
                </a:cubicBezTo>
                <a:cubicBezTo>
                  <a:pt x="420373" y="548995"/>
                  <a:pt x="424783" y="553889"/>
                  <a:pt x="430664" y="558131"/>
                </a:cubicBezTo>
                <a:cubicBezTo>
                  <a:pt x="435237" y="561067"/>
                  <a:pt x="441118" y="563024"/>
                  <a:pt x="448306" y="563840"/>
                </a:cubicBezTo>
                <a:cubicBezTo>
                  <a:pt x="455493" y="564656"/>
                  <a:pt x="462354" y="564982"/>
                  <a:pt x="468888" y="564493"/>
                </a:cubicBezTo>
                <a:cubicBezTo>
                  <a:pt x="472808" y="564166"/>
                  <a:pt x="475585" y="564166"/>
                  <a:pt x="477382" y="564493"/>
                </a:cubicBezTo>
                <a:cubicBezTo>
                  <a:pt x="479342" y="564819"/>
                  <a:pt x="481139" y="565798"/>
                  <a:pt x="482936" y="567103"/>
                </a:cubicBezTo>
                <a:cubicBezTo>
                  <a:pt x="486530" y="569876"/>
                  <a:pt x="488490" y="573302"/>
                  <a:pt x="489143" y="577380"/>
                </a:cubicBezTo>
                <a:cubicBezTo>
                  <a:pt x="489633" y="581295"/>
                  <a:pt x="489143" y="585047"/>
                  <a:pt x="487510" y="588310"/>
                </a:cubicBezTo>
                <a:cubicBezTo>
                  <a:pt x="484733" y="594346"/>
                  <a:pt x="480322" y="598913"/>
                  <a:pt x="473952" y="602013"/>
                </a:cubicBezTo>
                <a:cubicBezTo>
                  <a:pt x="467581" y="605112"/>
                  <a:pt x="460393" y="606744"/>
                  <a:pt x="452389" y="607070"/>
                </a:cubicBezTo>
                <a:cubicBezTo>
                  <a:pt x="444222" y="607233"/>
                  <a:pt x="436054" y="606254"/>
                  <a:pt x="427397" y="603970"/>
                </a:cubicBezTo>
                <a:cubicBezTo>
                  <a:pt x="418902" y="601687"/>
                  <a:pt x="411062" y="598261"/>
                  <a:pt x="403874" y="593693"/>
                </a:cubicBezTo>
                <a:cubicBezTo>
                  <a:pt x="392276" y="586352"/>
                  <a:pt x="383292" y="577380"/>
                  <a:pt x="376921" y="566940"/>
                </a:cubicBezTo>
                <a:cubicBezTo>
                  <a:pt x="370387" y="556662"/>
                  <a:pt x="366304" y="545569"/>
                  <a:pt x="364834" y="533824"/>
                </a:cubicBezTo>
                <a:cubicBezTo>
                  <a:pt x="363200" y="522079"/>
                  <a:pt x="363853" y="510007"/>
                  <a:pt x="367120" y="497772"/>
                </a:cubicBezTo>
                <a:cubicBezTo>
                  <a:pt x="370224" y="485537"/>
                  <a:pt x="375941" y="473792"/>
                  <a:pt x="383782" y="462373"/>
                </a:cubicBezTo>
                <a:cubicBezTo>
                  <a:pt x="391786" y="450953"/>
                  <a:pt x="401261" y="441329"/>
                  <a:pt x="412205" y="433825"/>
                </a:cubicBezTo>
                <a:cubicBezTo>
                  <a:pt x="423313" y="426157"/>
                  <a:pt x="434911" y="420774"/>
                  <a:pt x="447162" y="417348"/>
                </a:cubicBezTo>
                <a:cubicBezTo>
                  <a:pt x="459413" y="414086"/>
                  <a:pt x="471665" y="413107"/>
                  <a:pt x="483916" y="414412"/>
                </a:cubicBezTo>
                <a:close/>
                <a:moveTo>
                  <a:pt x="300130" y="378530"/>
                </a:moveTo>
                <a:cubicBezTo>
                  <a:pt x="300947" y="378530"/>
                  <a:pt x="302254" y="378530"/>
                  <a:pt x="304215" y="378530"/>
                </a:cubicBezTo>
                <a:cubicBezTo>
                  <a:pt x="306012" y="378693"/>
                  <a:pt x="307482" y="379019"/>
                  <a:pt x="308626" y="379346"/>
                </a:cubicBezTo>
                <a:cubicBezTo>
                  <a:pt x="310914" y="379346"/>
                  <a:pt x="312711" y="379998"/>
                  <a:pt x="314018" y="381303"/>
                </a:cubicBezTo>
                <a:cubicBezTo>
                  <a:pt x="315162" y="382608"/>
                  <a:pt x="316142" y="384240"/>
                  <a:pt x="316469" y="386197"/>
                </a:cubicBezTo>
                <a:cubicBezTo>
                  <a:pt x="316959" y="388155"/>
                  <a:pt x="317286" y="390275"/>
                  <a:pt x="317449" y="392396"/>
                </a:cubicBezTo>
                <a:cubicBezTo>
                  <a:pt x="317449" y="394680"/>
                  <a:pt x="317449" y="396638"/>
                  <a:pt x="317286" y="398432"/>
                </a:cubicBezTo>
                <a:cubicBezTo>
                  <a:pt x="317286" y="398758"/>
                  <a:pt x="317286" y="399248"/>
                  <a:pt x="317122" y="399900"/>
                </a:cubicBezTo>
                <a:cubicBezTo>
                  <a:pt x="317122" y="400553"/>
                  <a:pt x="317122" y="401042"/>
                  <a:pt x="317122" y="401205"/>
                </a:cubicBezTo>
                <a:lnTo>
                  <a:pt x="317122" y="413277"/>
                </a:lnTo>
                <a:cubicBezTo>
                  <a:pt x="317122" y="414256"/>
                  <a:pt x="317122" y="414745"/>
                  <a:pt x="317122" y="414419"/>
                </a:cubicBezTo>
                <a:cubicBezTo>
                  <a:pt x="317286" y="414256"/>
                  <a:pt x="317122" y="414582"/>
                  <a:pt x="317122" y="415724"/>
                </a:cubicBezTo>
                <a:lnTo>
                  <a:pt x="319900" y="415724"/>
                </a:lnTo>
                <a:cubicBezTo>
                  <a:pt x="321044" y="415724"/>
                  <a:pt x="322187" y="415561"/>
                  <a:pt x="323331" y="415398"/>
                </a:cubicBezTo>
                <a:cubicBezTo>
                  <a:pt x="325619" y="415398"/>
                  <a:pt x="328069" y="415234"/>
                  <a:pt x="330520" y="415234"/>
                </a:cubicBezTo>
                <a:cubicBezTo>
                  <a:pt x="332971" y="415071"/>
                  <a:pt x="335259" y="415071"/>
                  <a:pt x="337546" y="415071"/>
                </a:cubicBezTo>
                <a:cubicBezTo>
                  <a:pt x="339180" y="415071"/>
                  <a:pt x="340650" y="415071"/>
                  <a:pt x="341958" y="415234"/>
                </a:cubicBezTo>
                <a:cubicBezTo>
                  <a:pt x="343265" y="415234"/>
                  <a:pt x="344408" y="415398"/>
                  <a:pt x="345552" y="415398"/>
                </a:cubicBezTo>
                <a:cubicBezTo>
                  <a:pt x="346369" y="415561"/>
                  <a:pt x="347349" y="415887"/>
                  <a:pt x="348166" y="416050"/>
                </a:cubicBezTo>
                <a:cubicBezTo>
                  <a:pt x="349147" y="416376"/>
                  <a:pt x="350127" y="416703"/>
                  <a:pt x="350944" y="417192"/>
                </a:cubicBezTo>
                <a:cubicBezTo>
                  <a:pt x="351761" y="417681"/>
                  <a:pt x="352415" y="418334"/>
                  <a:pt x="353068" y="419313"/>
                </a:cubicBezTo>
                <a:cubicBezTo>
                  <a:pt x="353558" y="420128"/>
                  <a:pt x="353885" y="421270"/>
                  <a:pt x="353885" y="422575"/>
                </a:cubicBezTo>
                <a:cubicBezTo>
                  <a:pt x="353885" y="424207"/>
                  <a:pt x="353231" y="426164"/>
                  <a:pt x="352088" y="428122"/>
                </a:cubicBezTo>
                <a:lnTo>
                  <a:pt x="351924" y="428285"/>
                </a:lnTo>
                <a:cubicBezTo>
                  <a:pt x="350781" y="430895"/>
                  <a:pt x="349637" y="432853"/>
                  <a:pt x="348493" y="434321"/>
                </a:cubicBezTo>
                <a:cubicBezTo>
                  <a:pt x="347186" y="435789"/>
                  <a:pt x="345879" y="436768"/>
                  <a:pt x="344245" y="437420"/>
                </a:cubicBezTo>
                <a:cubicBezTo>
                  <a:pt x="342775" y="438073"/>
                  <a:pt x="341141" y="438399"/>
                  <a:pt x="339343" y="438562"/>
                </a:cubicBezTo>
                <a:cubicBezTo>
                  <a:pt x="337546" y="438725"/>
                  <a:pt x="335422" y="438725"/>
                  <a:pt x="333135" y="438725"/>
                </a:cubicBezTo>
                <a:lnTo>
                  <a:pt x="316632" y="438725"/>
                </a:lnTo>
                <a:lnTo>
                  <a:pt x="316632" y="443946"/>
                </a:lnTo>
                <a:cubicBezTo>
                  <a:pt x="316632" y="445577"/>
                  <a:pt x="316632" y="447371"/>
                  <a:pt x="316796" y="449329"/>
                </a:cubicBezTo>
                <a:cubicBezTo>
                  <a:pt x="316959" y="451613"/>
                  <a:pt x="317122" y="454060"/>
                  <a:pt x="317122" y="456670"/>
                </a:cubicBezTo>
                <a:cubicBezTo>
                  <a:pt x="317286" y="459117"/>
                  <a:pt x="317286" y="461727"/>
                  <a:pt x="317286" y="464174"/>
                </a:cubicBezTo>
                <a:cubicBezTo>
                  <a:pt x="317286" y="468252"/>
                  <a:pt x="315815" y="471515"/>
                  <a:pt x="312711" y="473799"/>
                </a:cubicBezTo>
                <a:cubicBezTo>
                  <a:pt x="309607" y="476082"/>
                  <a:pt x="306175" y="476898"/>
                  <a:pt x="302091" y="476572"/>
                </a:cubicBezTo>
                <a:cubicBezTo>
                  <a:pt x="298496" y="475919"/>
                  <a:pt x="296045" y="473962"/>
                  <a:pt x="294901" y="471025"/>
                </a:cubicBezTo>
                <a:cubicBezTo>
                  <a:pt x="293758" y="467926"/>
                  <a:pt x="293104" y="464500"/>
                  <a:pt x="293104" y="460911"/>
                </a:cubicBezTo>
                <a:cubicBezTo>
                  <a:pt x="293104" y="459280"/>
                  <a:pt x="293104" y="457975"/>
                  <a:pt x="293268" y="456833"/>
                </a:cubicBezTo>
                <a:cubicBezTo>
                  <a:pt x="293268" y="455691"/>
                  <a:pt x="293431" y="454549"/>
                  <a:pt x="293431" y="453407"/>
                </a:cubicBezTo>
                <a:cubicBezTo>
                  <a:pt x="293594" y="452755"/>
                  <a:pt x="293758" y="452102"/>
                  <a:pt x="293758" y="451613"/>
                </a:cubicBezTo>
                <a:lnTo>
                  <a:pt x="293758" y="449981"/>
                </a:lnTo>
                <a:lnTo>
                  <a:pt x="293758" y="438399"/>
                </a:lnTo>
                <a:lnTo>
                  <a:pt x="290817" y="438399"/>
                </a:lnTo>
                <a:cubicBezTo>
                  <a:pt x="288856" y="438399"/>
                  <a:pt x="287059" y="438399"/>
                  <a:pt x="285262" y="438562"/>
                </a:cubicBezTo>
                <a:cubicBezTo>
                  <a:pt x="283464" y="438562"/>
                  <a:pt x="281667" y="438725"/>
                  <a:pt x="279706" y="438725"/>
                </a:cubicBezTo>
                <a:cubicBezTo>
                  <a:pt x="277746" y="438888"/>
                  <a:pt x="275785" y="439052"/>
                  <a:pt x="273824" y="439052"/>
                </a:cubicBezTo>
                <a:lnTo>
                  <a:pt x="268269" y="439052"/>
                </a:lnTo>
                <a:cubicBezTo>
                  <a:pt x="265491" y="439052"/>
                  <a:pt x="263041" y="438399"/>
                  <a:pt x="260917" y="437257"/>
                </a:cubicBezTo>
                <a:cubicBezTo>
                  <a:pt x="258956" y="436115"/>
                  <a:pt x="257649" y="433831"/>
                  <a:pt x="256832" y="430569"/>
                </a:cubicBezTo>
                <a:cubicBezTo>
                  <a:pt x="256505" y="429264"/>
                  <a:pt x="256505" y="428122"/>
                  <a:pt x="256832" y="427306"/>
                </a:cubicBezTo>
                <a:cubicBezTo>
                  <a:pt x="257159" y="426654"/>
                  <a:pt x="257812" y="425675"/>
                  <a:pt x="258466" y="424533"/>
                </a:cubicBezTo>
                <a:cubicBezTo>
                  <a:pt x="259283" y="421923"/>
                  <a:pt x="260426" y="419965"/>
                  <a:pt x="261897" y="418660"/>
                </a:cubicBezTo>
                <a:cubicBezTo>
                  <a:pt x="263204" y="417355"/>
                  <a:pt x="264838" y="416540"/>
                  <a:pt x="266799" y="416050"/>
                </a:cubicBezTo>
                <a:cubicBezTo>
                  <a:pt x="268596" y="415561"/>
                  <a:pt x="270556" y="415234"/>
                  <a:pt x="272681" y="415234"/>
                </a:cubicBezTo>
                <a:lnTo>
                  <a:pt x="278889" y="415234"/>
                </a:lnTo>
                <a:cubicBezTo>
                  <a:pt x="279543" y="415234"/>
                  <a:pt x="280196" y="415398"/>
                  <a:pt x="280687" y="415398"/>
                </a:cubicBezTo>
                <a:cubicBezTo>
                  <a:pt x="281340" y="415398"/>
                  <a:pt x="281830" y="415561"/>
                  <a:pt x="282321" y="415561"/>
                </a:cubicBezTo>
                <a:lnTo>
                  <a:pt x="293921" y="415561"/>
                </a:lnTo>
                <a:cubicBezTo>
                  <a:pt x="293921" y="414745"/>
                  <a:pt x="293921" y="413766"/>
                  <a:pt x="293758" y="412461"/>
                </a:cubicBezTo>
                <a:cubicBezTo>
                  <a:pt x="293758" y="410993"/>
                  <a:pt x="293758" y="410014"/>
                  <a:pt x="293758" y="409362"/>
                </a:cubicBezTo>
                <a:cubicBezTo>
                  <a:pt x="293594" y="406915"/>
                  <a:pt x="293431" y="404631"/>
                  <a:pt x="293431" y="402184"/>
                </a:cubicBezTo>
                <a:cubicBezTo>
                  <a:pt x="293431" y="399574"/>
                  <a:pt x="293268" y="397290"/>
                  <a:pt x="293268" y="395169"/>
                </a:cubicBezTo>
                <a:cubicBezTo>
                  <a:pt x="293268" y="393538"/>
                  <a:pt x="293268" y="391907"/>
                  <a:pt x="293431" y="390602"/>
                </a:cubicBezTo>
                <a:cubicBezTo>
                  <a:pt x="293431" y="389297"/>
                  <a:pt x="293594" y="388155"/>
                  <a:pt x="293758" y="387013"/>
                </a:cubicBezTo>
                <a:cubicBezTo>
                  <a:pt x="293921" y="385218"/>
                  <a:pt x="294411" y="383587"/>
                  <a:pt x="295228" y="381793"/>
                </a:cubicBezTo>
                <a:cubicBezTo>
                  <a:pt x="296045" y="379998"/>
                  <a:pt x="297679" y="379019"/>
                  <a:pt x="300130" y="378530"/>
                </a:cubicBezTo>
                <a:close/>
                <a:moveTo>
                  <a:pt x="123989" y="269739"/>
                </a:moveTo>
                <a:cubicBezTo>
                  <a:pt x="105366" y="269739"/>
                  <a:pt x="90337" y="274469"/>
                  <a:pt x="78739" y="283929"/>
                </a:cubicBezTo>
                <a:cubicBezTo>
                  <a:pt x="67140" y="293390"/>
                  <a:pt x="61423" y="304481"/>
                  <a:pt x="61423" y="317041"/>
                </a:cubicBezTo>
                <a:cubicBezTo>
                  <a:pt x="61423" y="329274"/>
                  <a:pt x="65180" y="339061"/>
                  <a:pt x="72858" y="346401"/>
                </a:cubicBezTo>
                <a:cubicBezTo>
                  <a:pt x="80536" y="353578"/>
                  <a:pt x="90991" y="357166"/>
                  <a:pt x="104386" y="357166"/>
                </a:cubicBezTo>
                <a:cubicBezTo>
                  <a:pt x="114841" y="357166"/>
                  <a:pt x="123989" y="355535"/>
                  <a:pt x="131994" y="352110"/>
                </a:cubicBezTo>
                <a:cubicBezTo>
                  <a:pt x="139998" y="348847"/>
                  <a:pt x="147186" y="344770"/>
                  <a:pt x="153393" y="339876"/>
                </a:cubicBezTo>
                <a:cubicBezTo>
                  <a:pt x="158294" y="333678"/>
                  <a:pt x="161398" y="326991"/>
                  <a:pt x="162868" y="320140"/>
                </a:cubicBezTo>
                <a:cubicBezTo>
                  <a:pt x="164502" y="313289"/>
                  <a:pt x="165155" y="306928"/>
                  <a:pt x="165155" y="300893"/>
                </a:cubicBezTo>
                <a:cubicBezTo>
                  <a:pt x="165155" y="297631"/>
                  <a:pt x="164992" y="294532"/>
                  <a:pt x="164665" y="291759"/>
                </a:cubicBezTo>
                <a:cubicBezTo>
                  <a:pt x="164175" y="288986"/>
                  <a:pt x="163685" y="286702"/>
                  <a:pt x="162868" y="284745"/>
                </a:cubicBezTo>
                <a:cubicBezTo>
                  <a:pt x="157804" y="280667"/>
                  <a:pt x="151923" y="277242"/>
                  <a:pt x="145389" y="274143"/>
                </a:cubicBezTo>
                <a:cubicBezTo>
                  <a:pt x="138855" y="271207"/>
                  <a:pt x="131667" y="269739"/>
                  <a:pt x="123989" y="269739"/>
                </a:cubicBezTo>
                <a:close/>
                <a:moveTo>
                  <a:pt x="396202" y="153269"/>
                </a:moveTo>
                <a:cubicBezTo>
                  <a:pt x="387707" y="154738"/>
                  <a:pt x="378886" y="157674"/>
                  <a:pt x="369901" y="161917"/>
                </a:cubicBezTo>
                <a:cubicBezTo>
                  <a:pt x="366144" y="166811"/>
                  <a:pt x="362713" y="171706"/>
                  <a:pt x="359446" y="176601"/>
                </a:cubicBezTo>
                <a:cubicBezTo>
                  <a:pt x="356179" y="181659"/>
                  <a:pt x="353238" y="187207"/>
                  <a:pt x="350461" y="193407"/>
                </a:cubicBezTo>
                <a:lnTo>
                  <a:pt x="349317" y="195854"/>
                </a:lnTo>
                <a:cubicBezTo>
                  <a:pt x="343273" y="209396"/>
                  <a:pt x="339189" y="222449"/>
                  <a:pt x="337228" y="234686"/>
                </a:cubicBezTo>
                <a:lnTo>
                  <a:pt x="337392" y="235339"/>
                </a:lnTo>
                <a:cubicBezTo>
                  <a:pt x="340659" y="241865"/>
                  <a:pt x="344090" y="248229"/>
                  <a:pt x="347847" y="254592"/>
                </a:cubicBezTo>
                <a:cubicBezTo>
                  <a:pt x="351604" y="260955"/>
                  <a:pt x="356995" y="265687"/>
                  <a:pt x="363857" y="268787"/>
                </a:cubicBezTo>
                <a:cubicBezTo>
                  <a:pt x="377579" y="274987"/>
                  <a:pt x="390975" y="274987"/>
                  <a:pt x="404207" y="268787"/>
                </a:cubicBezTo>
                <a:cubicBezTo>
                  <a:pt x="417439" y="262750"/>
                  <a:pt x="427895" y="251818"/>
                  <a:pt x="435573" y="236318"/>
                </a:cubicBezTo>
                <a:cubicBezTo>
                  <a:pt x="436716" y="233544"/>
                  <a:pt x="438023" y="230607"/>
                  <a:pt x="439493" y="227507"/>
                </a:cubicBezTo>
                <a:cubicBezTo>
                  <a:pt x="440964" y="224244"/>
                  <a:pt x="442107" y="221144"/>
                  <a:pt x="442924" y="218044"/>
                </a:cubicBezTo>
                <a:cubicBezTo>
                  <a:pt x="443741" y="215107"/>
                  <a:pt x="444394" y="212333"/>
                  <a:pt x="444721" y="210049"/>
                </a:cubicBezTo>
                <a:cubicBezTo>
                  <a:pt x="444884" y="207602"/>
                  <a:pt x="444884" y="205807"/>
                  <a:pt x="444394" y="204665"/>
                </a:cubicBezTo>
                <a:cubicBezTo>
                  <a:pt x="447662" y="192428"/>
                  <a:pt x="446681" y="182312"/>
                  <a:pt x="441454" y="174317"/>
                </a:cubicBezTo>
                <a:cubicBezTo>
                  <a:pt x="436226" y="166159"/>
                  <a:pt x="429365" y="160122"/>
                  <a:pt x="420707" y="156369"/>
                </a:cubicBezTo>
                <a:cubicBezTo>
                  <a:pt x="412865" y="152780"/>
                  <a:pt x="404697" y="151801"/>
                  <a:pt x="396202" y="153269"/>
                </a:cubicBezTo>
                <a:close/>
                <a:moveTo>
                  <a:pt x="115004" y="118862"/>
                </a:moveTo>
                <a:cubicBezTo>
                  <a:pt x="133954" y="117720"/>
                  <a:pt x="149963" y="119025"/>
                  <a:pt x="163195" y="122940"/>
                </a:cubicBezTo>
                <a:cubicBezTo>
                  <a:pt x="176427" y="126854"/>
                  <a:pt x="187372" y="132237"/>
                  <a:pt x="195867" y="138924"/>
                </a:cubicBezTo>
                <a:cubicBezTo>
                  <a:pt x="204361" y="145612"/>
                  <a:pt x="211059" y="153115"/>
                  <a:pt x="215633" y="161760"/>
                </a:cubicBezTo>
                <a:cubicBezTo>
                  <a:pt x="220207" y="170242"/>
                  <a:pt x="223801" y="179050"/>
                  <a:pt x="225925" y="187857"/>
                </a:cubicBezTo>
                <a:cubicBezTo>
                  <a:pt x="228212" y="196829"/>
                  <a:pt x="229355" y="205473"/>
                  <a:pt x="229518" y="213792"/>
                </a:cubicBezTo>
                <a:cubicBezTo>
                  <a:pt x="229845" y="222111"/>
                  <a:pt x="229845" y="229124"/>
                  <a:pt x="229845" y="234670"/>
                </a:cubicBezTo>
                <a:lnTo>
                  <a:pt x="229845" y="239074"/>
                </a:lnTo>
                <a:lnTo>
                  <a:pt x="229845" y="252449"/>
                </a:lnTo>
                <a:cubicBezTo>
                  <a:pt x="229845" y="256853"/>
                  <a:pt x="229682" y="261583"/>
                  <a:pt x="229355" y="266477"/>
                </a:cubicBezTo>
                <a:cubicBezTo>
                  <a:pt x="228865" y="273817"/>
                  <a:pt x="228702" y="281809"/>
                  <a:pt x="228702" y="290291"/>
                </a:cubicBezTo>
                <a:lnTo>
                  <a:pt x="228702" y="313126"/>
                </a:lnTo>
                <a:cubicBezTo>
                  <a:pt x="228702" y="324381"/>
                  <a:pt x="229355" y="334657"/>
                  <a:pt x="230335" y="344117"/>
                </a:cubicBezTo>
                <a:cubicBezTo>
                  <a:pt x="231479" y="353578"/>
                  <a:pt x="233602" y="364995"/>
                  <a:pt x="236543" y="378370"/>
                </a:cubicBezTo>
                <a:lnTo>
                  <a:pt x="237196" y="379512"/>
                </a:lnTo>
                <a:cubicBezTo>
                  <a:pt x="237523" y="383590"/>
                  <a:pt x="236706" y="387668"/>
                  <a:pt x="234583" y="391909"/>
                </a:cubicBezTo>
                <a:cubicBezTo>
                  <a:pt x="232622" y="396313"/>
                  <a:pt x="229682" y="400227"/>
                  <a:pt x="225925" y="403979"/>
                </a:cubicBezTo>
                <a:cubicBezTo>
                  <a:pt x="222331" y="407730"/>
                  <a:pt x="218247" y="410666"/>
                  <a:pt x="213999" y="412950"/>
                </a:cubicBezTo>
                <a:cubicBezTo>
                  <a:pt x="209752" y="415070"/>
                  <a:pt x="205668" y="416212"/>
                  <a:pt x="201911" y="416212"/>
                </a:cubicBezTo>
                <a:cubicBezTo>
                  <a:pt x="194560" y="416212"/>
                  <a:pt x="188189" y="413765"/>
                  <a:pt x="182961" y="409035"/>
                </a:cubicBezTo>
                <a:cubicBezTo>
                  <a:pt x="177734" y="404142"/>
                  <a:pt x="173323" y="397781"/>
                  <a:pt x="169566" y="390114"/>
                </a:cubicBezTo>
                <a:cubicBezTo>
                  <a:pt x="159274" y="398270"/>
                  <a:pt x="148819" y="404142"/>
                  <a:pt x="138365" y="407893"/>
                </a:cubicBezTo>
                <a:cubicBezTo>
                  <a:pt x="127910" y="411645"/>
                  <a:pt x="116801" y="413928"/>
                  <a:pt x="104876" y="415070"/>
                </a:cubicBezTo>
                <a:cubicBezTo>
                  <a:pt x="90827" y="416212"/>
                  <a:pt x="77432" y="415396"/>
                  <a:pt x="64690" y="412624"/>
                </a:cubicBezTo>
                <a:cubicBezTo>
                  <a:pt x="52111" y="409851"/>
                  <a:pt x="41003" y="404631"/>
                  <a:pt x="31365" y="396965"/>
                </a:cubicBezTo>
                <a:cubicBezTo>
                  <a:pt x="21563" y="389462"/>
                  <a:pt x="14049" y="379186"/>
                  <a:pt x="8495" y="366300"/>
                </a:cubicBezTo>
                <a:cubicBezTo>
                  <a:pt x="2940" y="353578"/>
                  <a:pt x="0" y="337756"/>
                  <a:pt x="0" y="318835"/>
                </a:cubicBezTo>
                <a:cubicBezTo>
                  <a:pt x="0" y="294205"/>
                  <a:pt x="4574" y="274795"/>
                  <a:pt x="13722" y="260605"/>
                </a:cubicBezTo>
                <a:cubicBezTo>
                  <a:pt x="22870" y="246251"/>
                  <a:pt x="33652" y="235486"/>
                  <a:pt x="46067" y="228309"/>
                </a:cubicBezTo>
                <a:cubicBezTo>
                  <a:pt x="58482" y="220969"/>
                  <a:pt x="71388" y="216402"/>
                  <a:pt x="84783" y="214281"/>
                </a:cubicBezTo>
                <a:cubicBezTo>
                  <a:pt x="98178" y="212324"/>
                  <a:pt x="109287" y="211508"/>
                  <a:pt x="117781" y="211835"/>
                </a:cubicBezTo>
                <a:cubicBezTo>
                  <a:pt x="128563" y="212650"/>
                  <a:pt x="137548" y="213629"/>
                  <a:pt x="144899" y="214934"/>
                </a:cubicBezTo>
                <a:cubicBezTo>
                  <a:pt x="152087" y="216239"/>
                  <a:pt x="158294" y="217707"/>
                  <a:pt x="163522" y="219664"/>
                </a:cubicBezTo>
                <a:cubicBezTo>
                  <a:pt x="163522" y="215097"/>
                  <a:pt x="162868" y="210530"/>
                  <a:pt x="161561" y="205636"/>
                </a:cubicBezTo>
                <a:cubicBezTo>
                  <a:pt x="160255" y="200906"/>
                  <a:pt x="157804" y="196502"/>
                  <a:pt x="154374" y="192588"/>
                </a:cubicBezTo>
                <a:cubicBezTo>
                  <a:pt x="150780" y="188673"/>
                  <a:pt x="145716" y="185574"/>
                  <a:pt x="139181" y="183453"/>
                </a:cubicBezTo>
                <a:cubicBezTo>
                  <a:pt x="132647" y="181170"/>
                  <a:pt x="124316" y="180191"/>
                  <a:pt x="113861" y="180681"/>
                </a:cubicBezTo>
                <a:cubicBezTo>
                  <a:pt x="97198" y="181822"/>
                  <a:pt x="84946" y="184595"/>
                  <a:pt x="77268" y="188999"/>
                </a:cubicBezTo>
                <a:cubicBezTo>
                  <a:pt x="69754" y="193403"/>
                  <a:pt x="63710" y="197481"/>
                  <a:pt x="59136" y="201233"/>
                </a:cubicBezTo>
                <a:cubicBezTo>
                  <a:pt x="57665" y="202374"/>
                  <a:pt x="56195" y="203516"/>
                  <a:pt x="54725" y="204821"/>
                </a:cubicBezTo>
                <a:cubicBezTo>
                  <a:pt x="53255" y="206126"/>
                  <a:pt x="51785" y="207104"/>
                  <a:pt x="50314" y="207920"/>
                </a:cubicBezTo>
                <a:cubicBezTo>
                  <a:pt x="47701" y="209388"/>
                  <a:pt x="44270" y="210204"/>
                  <a:pt x="40186" y="210367"/>
                </a:cubicBezTo>
                <a:cubicBezTo>
                  <a:pt x="36102" y="210693"/>
                  <a:pt x="32998" y="210530"/>
                  <a:pt x="30711" y="210204"/>
                </a:cubicBezTo>
                <a:lnTo>
                  <a:pt x="30221" y="210204"/>
                </a:lnTo>
                <a:cubicBezTo>
                  <a:pt x="25811" y="210204"/>
                  <a:pt x="22217" y="207757"/>
                  <a:pt x="19603" y="202864"/>
                </a:cubicBezTo>
                <a:cubicBezTo>
                  <a:pt x="16989" y="198133"/>
                  <a:pt x="14702" y="193566"/>
                  <a:pt x="12905" y="189489"/>
                </a:cubicBezTo>
                <a:cubicBezTo>
                  <a:pt x="12089" y="188836"/>
                  <a:pt x="11598" y="185900"/>
                  <a:pt x="11272" y="180681"/>
                </a:cubicBezTo>
                <a:cubicBezTo>
                  <a:pt x="13069" y="171710"/>
                  <a:pt x="17153" y="163717"/>
                  <a:pt x="23524" y="156377"/>
                </a:cubicBezTo>
                <a:cubicBezTo>
                  <a:pt x="29731" y="149200"/>
                  <a:pt x="37572" y="142839"/>
                  <a:pt x="46884" y="137456"/>
                </a:cubicBezTo>
                <a:cubicBezTo>
                  <a:pt x="56195" y="132074"/>
                  <a:pt x="66650" y="127833"/>
                  <a:pt x="78085" y="124734"/>
                </a:cubicBezTo>
                <a:cubicBezTo>
                  <a:pt x="89684" y="121472"/>
                  <a:pt x="101936" y="119514"/>
                  <a:pt x="115004" y="118862"/>
                </a:cubicBezTo>
                <a:close/>
                <a:moveTo>
                  <a:pt x="401593" y="61"/>
                </a:moveTo>
                <a:cubicBezTo>
                  <a:pt x="406494" y="388"/>
                  <a:pt x="411232" y="1530"/>
                  <a:pt x="415479" y="3488"/>
                </a:cubicBezTo>
                <a:cubicBezTo>
                  <a:pt x="419727" y="5446"/>
                  <a:pt x="423157" y="7567"/>
                  <a:pt x="425608" y="9851"/>
                </a:cubicBezTo>
                <a:cubicBezTo>
                  <a:pt x="427241" y="11319"/>
                  <a:pt x="428711" y="13440"/>
                  <a:pt x="430182" y="16377"/>
                </a:cubicBezTo>
                <a:cubicBezTo>
                  <a:pt x="431652" y="19151"/>
                  <a:pt x="432142" y="21925"/>
                  <a:pt x="431652" y="24209"/>
                </a:cubicBezTo>
                <a:cubicBezTo>
                  <a:pt x="430018" y="26657"/>
                  <a:pt x="428548" y="28941"/>
                  <a:pt x="427241" y="30899"/>
                </a:cubicBezTo>
                <a:cubicBezTo>
                  <a:pt x="425117" y="34488"/>
                  <a:pt x="422340" y="39057"/>
                  <a:pt x="419236" y="44930"/>
                </a:cubicBezTo>
                <a:cubicBezTo>
                  <a:pt x="416133" y="50804"/>
                  <a:pt x="413519" y="56189"/>
                  <a:pt x="411395" y="60920"/>
                </a:cubicBezTo>
                <a:lnTo>
                  <a:pt x="399143" y="88331"/>
                </a:lnTo>
                <a:cubicBezTo>
                  <a:pt x="397509" y="91758"/>
                  <a:pt x="396039" y="95021"/>
                  <a:pt x="394569" y="98284"/>
                </a:cubicBezTo>
                <a:cubicBezTo>
                  <a:pt x="393098" y="101547"/>
                  <a:pt x="391792" y="104810"/>
                  <a:pt x="390648" y="108074"/>
                </a:cubicBezTo>
                <a:cubicBezTo>
                  <a:pt x="396692" y="106932"/>
                  <a:pt x="404044" y="106279"/>
                  <a:pt x="412865" y="106279"/>
                </a:cubicBezTo>
                <a:cubicBezTo>
                  <a:pt x="421524" y="106116"/>
                  <a:pt x="430345" y="107584"/>
                  <a:pt x="439330" y="110684"/>
                </a:cubicBezTo>
                <a:cubicBezTo>
                  <a:pt x="452072" y="115090"/>
                  <a:pt x="463181" y="121942"/>
                  <a:pt x="472656" y="131079"/>
                </a:cubicBezTo>
                <a:cubicBezTo>
                  <a:pt x="481968" y="140216"/>
                  <a:pt x="488992" y="150985"/>
                  <a:pt x="493730" y="163059"/>
                </a:cubicBezTo>
                <a:cubicBezTo>
                  <a:pt x="498467" y="175133"/>
                  <a:pt x="500591" y="188186"/>
                  <a:pt x="500428" y="202054"/>
                </a:cubicBezTo>
                <a:cubicBezTo>
                  <a:pt x="499938" y="216086"/>
                  <a:pt x="496670" y="230444"/>
                  <a:pt x="490136" y="244802"/>
                </a:cubicBezTo>
                <a:lnTo>
                  <a:pt x="485398" y="255245"/>
                </a:lnTo>
                <a:cubicBezTo>
                  <a:pt x="479027" y="269440"/>
                  <a:pt x="470532" y="281677"/>
                  <a:pt x="459914" y="292119"/>
                </a:cubicBezTo>
                <a:cubicBezTo>
                  <a:pt x="449295" y="302561"/>
                  <a:pt x="437533" y="310230"/>
                  <a:pt x="424791" y="315614"/>
                </a:cubicBezTo>
                <a:cubicBezTo>
                  <a:pt x="411885" y="320998"/>
                  <a:pt x="398326" y="323609"/>
                  <a:pt x="384114" y="323772"/>
                </a:cubicBezTo>
                <a:cubicBezTo>
                  <a:pt x="369901" y="323772"/>
                  <a:pt x="356015" y="320835"/>
                  <a:pt x="342293" y="314635"/>
                </a:cubicBezTo>
                <a:cubicBezTo>
                  <a:pt x="331674" y="309903"/>
                  <a:pt x="322689" y="304845"/>
                  <a:pt x="315665" y="299624"/>
                </a:cubicBezTo>
                <a:cubicBezTo>
                  <a:pt x="308477" y="294240"/>
                  <a:pt x="302922" y="287550"/>
                  <a:pt x="298838" y="279229"/>
                </a:cubicBezTo>
                <a:cubicBezTo>
                  <a:pt x="297205" y="281350"/>
                  <a:pt x="295081" y="283145"/>
                  <a:pt x="292304" y="284613"/>
                </a:cubicBezTo>
                <a:cubicBezTo>
                  <a:pt x="289690" y="285919"/>
                  <a:pt x="286913" y="286735"/>
                  <a:pt x="284136" y="287224"/>
                </a:cubicBezTo>
                <a:cubicBezTo>
                  <a:pt x="281358" y="287550"/>
                  <a:pt x="278745" y="287387"/>
                  <a:pt x="276131" y="286735"/>
                </a:cubicBezTo>
                <a:cubicBezTo>
                  <a:pt x="273517" y="286082"/>
                  <a:pt x="271393" y="284613"/>
                  <a:pt x="269760" y="282656"/>
                </a:cubicBezTo>
                <a:cubicBezTo>
                  <a:pt x="267799" y="282003"/>
                  <a:pt x="265676" y="281024"/>
                  <a:pt x="263389" y="279555"/>
                </a:cubicBezTo>
                <a:cubicBezTo>
                  <a:pt x="261265" y="278087"/>
                  <a:pt x="259468" y="276129"/>
                  <a:pt x="258161" y="273682"/>
                </a:cubicBezTo>
                <a:cubicBezTo>
                  <a:pt x="256854" y="271071"/>
                  <a:pt x="256364" y="267971"/>
                  <a:pt x="256691" y="264055"/>
                </a:cubicBezTo>
                <a:cubicBezTo>
                  <a:pt x="257017" y="260139"/>
                  <a:pt x="258651" y="255245"/>
                  <a:pt x="261592" y="249534"/>
                </a:cubicBezTo>
                <a:cubicBezTo>
                  <a:pt x="262245" y="247250"/>
                  <a:pt x="263062" y="244965"/>
                  <a:pt x="263879" y="242681"/>
                </a:cubicBezTo>
                <a:cubicBezTo>
                  <a:pt x="264695" y="240234"/>
                  <a:pt x="266002" y="237460"/>
                  <a:pt x="267309" y="234360"/>
                </a:cubicBezTo>
                <a:cubicBezTo>
                  <a:pt x="270577" y="227344"/>
                  <a:pt x="274334" y="219349"/>
                  <a:pt x="278908" y="210212"/>
                </a:cubicBezTo>
                <a:cubicBezTo>
                  <a:pt x="283482" y="201238"/>
                  <a:pt x="288056" y="192101"/>
                  <a:pt x="292794" y="182964"/>
                </a:cubicBezTo>
                <a:cubicBezTo>
                  <a:pt x="297041" y="174970"/>
                  <a:pt x="301125" y="167138"/>
                  <a:pt x="304719" y="159632"/>
                </a:cubicBezTo>
                <a:cubicBezTo>
                  <a:pt x="308477" y="152127"/>
                  <a:pt x="311581" y="145764"/>
                  <a:pt x="313868" y="140379"/>
                </a:cubicBezTo>
                <a:cubicBezTo>
                  <a:pt x="319749" y="127490"/>
                  <a:pt x="325630" y="114437"/>
                  <a:pt x="331837" y="101058"/>
                </a:cubicBezTo>
                <a:cubicBezTo>
                  <a:pt x="337882" y="87679"/>
                  <a:pt x="343763" y="75278"/>
                  <a:pt x="349317" y="63694"/>
                </a:cubicBezTo>
                <a:cubicBezTo>
                  <a:pt x="354708" y="52273"/>
                  <a:pt x="359772" y="42157"/>
                  <a:pt x="364020" y="33509"/>
                </a:cubicBezTo>
                <a:cubicBezTo>
                  <a:pt x="368431" y="24862"/>
                  <a:pt x="371698" y="18825"/>
                  <a:pt x="373822" y="15725"/>
                </a:cubicBezTo>
                <a:cubicBezTo>
                  <a:pt x="377252" y="9525"/>
                  <a:pt x="381336" y="5282"/>
                  <a:pt x="386401" y="2998"/>
                </a:cubicBezTo>
                <a:cubicBezTo>
                  <a:pt x="391465" y="714"/>
                  <a:pt x="396529" y="-265"/>
                  <a:pt x="401593" y="61"/>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
          <p:cNvSpPr txBox="1"/>
          <p:nvPr/>
        </p:nvSpPr>
        <p:spPr>
          <a:xfrm>
            <a:off x="917698" y="876129"/>
            <a:ext cx="10385371" cy="2898935"/>
          </a:xfrm>
          <a:prstGeom prst="rect">
            <a:avLst/>
          </a:prstGeom>
          <a:noFill/>
        </p:spPr>
        <p:txBody>
          <a:bodyPr wrap="square" lIns="0" tIns="0" rIns="91440" bIns="0" rtlCol="0">
            <a:spAutoFit/>
          </a:bodyPr>
          <a:lstStyle/>
          <a:p>
            <a:pPr algn="ctr">
              <a:lnSpc>
                <a:spcPct val="200000"/>
              </a:lnSpc>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二</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材料表面工程技术</a:t>
            </a:r>
            <a:endParaRPr lang="en-US" altLang="zh-CN" sz="2000" dirty="0">
              <a:latin typeface="微软雅黑" panose="020B0503020204020204" pitchFamily="34" charset="-122"/>
              <a:ea typeface="微软雅黑" panose="020B0503020204020204" pitchFamily="34" charset="-122"/>
              <a:cs typeface="Titillium" charset="0"/>
            </a:endParaRPr>
          </a:p>
          <a:p>
            <a:pPr marL="342900" indent="-342900" algn="ctr">
              <a:lnSpc>
                <a:spcPct val="200000"/>
              </a:lnSpc>
              <a:spcAft>
                <a:spcPts val="1200"/>
              </a:spcAft>
              <a:buAutoNum type="arabicParenR"/>
            </a:pPr>
            <a:r>
              <a:rPr lang="zh-CN" altLang="en-US" sz="1600" dirty="0">
                <a:latin typeface="等线 Light" panose="02010600030101010101" pitchFamily="2" charset="-122"/>
                <a:ea typeface="等线 Light" panose="02010600030101010101" pitchFamily="2" charset="-122"/>
              </a:rPr>
              <a:t>表面工程技术原理、常用工艺方法</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热喷涂、电镀、化学镀、离子减射等</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、用途</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热浸镀、涂装</a:t>
            </a:r>
            <a:endParaRPr lang="en-US" altLang="zh-CN" sz="1600" dirty="0">
              <a:latin typeface="等线 Light" panose="02010600030101010101" pitchFamily="2" charset="-122"/>
              <a:ea typeface="等线 Light" panose="02010600030101010101" pitchFamily="2" charset="-122"/>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2)</a:t>
            </a:r>
            <a:r>
              <a:rPr lang="zh-CN" altLang="en-US" sz="1600" dirty="0">
                <a:latin typeface="等线 Light" panose="02010600030101010101" pitchFamily="2" charset="-122"/>
                <a:ea typeface="等线 Light" panose="02010600030101010101" pitchFamily="2" charset="-122"/>
              </a:rPr>
              <a:t>熱喷涂工艺。</a:t>
            </a:r>
            <a:endParaRPr lang="en-US" altLang="zh-CN" sz="1600" dirty="0">
              <a:latin typeface="等线 Light" panose="02010600030101010101" pitchFamily="2" charset="-122"/>
              <a:ea typeface="等线 Light" panose="02010600030101010101" pitchFamily="2" charset="-122"/>
            </a:endParaRPr>
          </a:p>
          <a:p>
            <a:pPr algn="ctr">
              <a:lnSpc>
                <a:spcPct val="200000"/>
              </a:lnSpc>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a:p>
            <a:pPr algn="ctr">
              <a:lnSpc>
                <a:spcPct val="200000"/>
              </a:lnSpc>
              <a:spcAft>
                <a:spcPts val="1200"/>
              </a:spcAft>
            </a:pPr>
            <a:endParaRPr lang="en-US" altLang="zh-CN" sz="1200" dirty="0">
              <a:latin typeface="微软雅黑" panose="020B0503020204020204" pitchFamily="34" charset="-122"/>
              <a:ea typeface="微软雅黑" panose="020B0503020204020204" pitchFamily="34" charset="-122"/>
              <a:cs typeface="Titillium" charset="0"/>
            </a:endParaRPr>
          </a:p>
        </p:txBody>
      </p:sp>
      <p:sp>
        <p:nvSpPr>
          <p:cNvPr id="18" name="AutoShape 111"/>
          <p:cNvSpPr/>
          <p:nvPr/>
        </p:nvSpPr>
        <p:spPr bwMode="auto">
          <a:xfrm>
            <a:off x="9264131" y="5263835"/>
            <a:ext cx="488715" cy="479512"/>
          </a:xfrm>
          <a:custGeom>
            <a:avLst/>
            <a:gdLst>
              <a:gd name="T0" fmla="*/ 10234 w 10586"/>
              <a:gd name="T1" fmla="*/ 8579 h 10403"/>
              <a:gd name="T2" fmla="*/ 7877 w 10586"/>
              <a:gd name="T3" fmla="*/ 7605 h 10403"/>
              <a:gd name="T4" fmla="*/ 7647 w 10586"/>
              <a:gd name="T5" fmla="*/ 5423 h 10403"/>
              <a:gd name="T6" fmla="*/ 7758 w 10586"/>
              <a:gd name="T7" fmla="*/ 3791 h 10403"/>
              <a:gd name="T8" fmla="*/ 7679 w 10586"/>
              <a:gd name="T9" fmla="*/ 2943 h 10403"/>
              <a:gd name="T10" fmla="*/ 8116 w 10586"/>
              <a:gd name="T11" fmla="*/ 1246 h 10403"/>
              <a:gd name="T12" fmla="*/ 7943 w 10586"/>
              <a:gd name="T13" fmla="*/ 2955 h 10403"/>
              <a:gd name="T14" fmla="*/ 9242 w 10586"/>
              <a:gd name="T15" fmla="*/ 3318 h 10403"/>
              <a:gd name="T16" fmla="*/ 8888 w 10586"/>
              <a:gd name="T17" fmla="*/ 1967 h 10403"/>
              <a:gd name="T18" fmla="*/ 9573 w 10586"/>
              <a:gd name="T19" fmla="*/ 1246 h 10403"/>
              <a:gd name="T20" fmla="*/ 8421 w 10586"/>
              <a:gd name="T21" fmla="*/ 233 h 10403"/>
              <a:gd name="T22" fmla="*/ 5631 w 10586"/>
              <a:gd name="T23" fmla="*/ 0 h 10403"/>
              <a:gd name="T24" fmla="*/ 1013 w 10586"/>
              <a:gd name="T25" fmla="*/ 233 h 10403"/>
              <a:gd name="T26" fmla="*/ 2907 w 10586"/>
              <a:gd name="T27" fmla="*/ 1246 h 10403"/>
              <a:gd name="T28" fmla="*/ 2984 w 10586"/>
              <a:gd name="T29" fmla="*/ 2943 h 10403"/>
              <a:gd name="T30" fmla="*/ 2510 w 10586"/>
              <a:gd name="T31" fmla="*/ 4799 h 10403"/>
              <a:gd name="T32" fmla="*/ 3672 w 10586"/>
              <a:gd name="T33" fmla="*/ 7122 h 10403"/>
              <a:gd name="T34" fmla="*/ 826 w 10586"/>
              <a:gd name="T35" fmla="*/ 8270 h 10403"/>
              <a:gd name="T36" fmla="*/ 0 w 10586"/>
              <a:gd name="T37" fmla="*/ 10403 h 10403"/>
              <a:gd name="T38" fmla="*/ 10586 w 10586"/>
              <a:gd name="T39" fmla="*/ 10066 h 10403"/>
              <a:gd name="T40" fmla="*/ 937 w 10586"/>
              <a:gd name="T41" fmla="*/ 8940 h 10403"/>
              <a:gd name="T42" fmla="*/ 4360 w 10586"/>
              <a:gd name="T43" fmla="*/ 7212 h 10403"/>
              <a:gd name="T44" fmla="*/ 3604 w 10586"/>
              <a:gd name="T45" fmla="*/ 5223 h 10403"/>
              <a:gd name="T46" fmla="*/ 3417 w 10586"/>
              <a:gd name="T47" fmla="*/ 4921 h 10403"/>
              <a:gd name="T48" fmla="*/ 3400 w 10586"/>
              <a:gd name="T49" fmla="*/ 4158 h 10403"/>
              <a:gd name="T50" fmla="*/ 3490 w 10586"/>
              <a:gd name="T51" fmla="*/ 3960 h 10403"/>
              <a:gd name="T52" fmla="*/ 6902 w 10586"/>
              <a:gd name="T53" fmla="*/ 2943 h 10403"/>
              <a:gd name="T54" fmla="*/ 7107 w 10586"/>
              <a:gd name="T55" fmla="*/ 4074 h 10403"/>
              <a:gd name="T56" fmla="*/ 7410 w 10586"/>
              <a:gd name="T57" fmla="*/ 4679 h 10403"/>
              <a:gd name="T58" fmla="*/ 6982 w 10586"/>
              <a:gd name="T59" fmla="*/ 5014 h 10403"/>
              <a:gd name="T60" fmla="*/ 6433 w 10586"/>
              <a:gd name="T61" fmla="*/ 6649 h 10403"/>
              <a:gd name="T62" fmla="*/ 7658 w 10586"/>
              <a:gd name="T63" fmla="*/ 8245 h 10403"/>
              <a:gd name="T64" fmla="*/ 9649 w 10586"/>
              <a:gd name="T65" fmla="*/ 8940 h 10403"/>
              <a:gd name="T66" fmla="*/ 688 w 10586"/>
              <a:gd name="T67" fmla="*/ 9728 h 10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86" h="10403">
                <a:moveTo>
                  <a:pt x="10586" y="10066"/>
                </a:moveTo>
                <a:cubicBezTo>
                  <a:pt x="10586" y="9382"/>
                  <a:pt x="10468" y="8882"/>
                  <a:pt x="10234" y="8579"/>
                </a:cubicBezTo>
                <a:cubicBezTo>
                  <a:pt x="10084" y="8384"/>
                  <a:pt x="9904" y="8294"/>
                  <a:pt x="9762" y="8270"/>
                </a:cubicBezTo>
                <a:lnTo>
                  <a:pt x="7877" y="7605"/>
                </a:lnTo>
                <a:cubicBezTo>
                  <a:pt x="7193" y="7377"/>
                  <a:pt x="6978" y="7196"/>
                  <a:pt x="6914" y="7122"/>
                </a:cubicBezTo>
                <a:cubicBezTo>
                  <a:pt x="7474" y="6578"/>
                  <a:pt x="7613" y="5789"/>
                  <a:pt x="7647" y="5423"/>
                </a:cubicBezTo>
                <a:cubicBezTo>
                  <a:pt x="7940" y="5222"/>
                  <a:pt x="8043" y="4979"/>
                  <a:pt x="8075" y="4799"/>
                </a:cubicBezTo>
                <a:cubicBezTo>
                  <a:pt x="8153" y="4366"/>
                  <a:pt x="7897" y="3968"/>
                  <a:pt x="7758" y="3791"/>
                </a:cubicBezTo>
                <a:cubicBezTo>
                  <a:pt x="7725" y="3484"/>
                  <a:pt x="7671" y="3203"/>
                  <a:pt x="7602" y="2943"/>
                </a:cubicBezTo>
                <a:lnTo>
                  <a:pt x="7679" y="2943"/>
                </a:lnTo>
                <a:lnTo>
                  <a:pt x="7679" y="1246"/>
                </a:lnTo>
                <a:lnTo>
                  <a:pt x="8116" y="1246"/>
                </a:lnTo>
                <a:cubicBezTo>
                  <a:pt x="8151" y="1413"/>
                  <a:pt x="8182" y="1625"/>
                  <a:pt x="8205" y="1894"/>
                </a:cubicBezTo>
                <a:cubicBezTo>
                  <a:pt x="8105" y="2037"/>
                  <a:pt x="7989" y="2328"/>
                  <a:pt x="7943" y="2955"/>
                </a:cubicBezTo>
                <a:lnTo>
                  <a:pt x="7916" y="3318"/>
                </a:lnTo>
                <a:lnTo>
                  <a:pt x="9242" y="3318"/>
                </a:lnTo>
                <a:lnTo>
                  <a:pt x="9212" y="2952"/>
                </a:lnTo>
                <a:cubicBezTo>
                  <a:pt x="9173" y="2474"/>
                  <a:pt x="9006" y="2146"/>
                  <a:pt x="8888" y="1967"/>
                </a:cubicBezTo>
                <a:cubicBezTo>
                  <a:pt x="8868" y="1689"/>
                  <a:pt x="8838" y="1453"/>
                  <a:pt x="8801" y="1246"/>
                </a:cubicBezTo>
                <a:lnTo>
                  <a:pt x="9573" y="1246"/>
                </a:lnTo>
                <a:lnTo>
                  <a:pt x="9573" y="233"/>
                </a:lnTo>
                <a:lnTo>
                  <a:pt x="8421" y="233"/>
                </a:lnTo>
                <a:cubicBezTo>
                  <a:pt x="8272" y="51"/>
                  <a:pt x="8113" y="0"/>
                  <a:pt x="7986" y="0"/>
                </a:cubicBezTo>
                <a:lnTo>
                  <a:pt x="5631" y="0"/>
                </a:lnTo>
                <a:lnTo>
                  <a:pt x="5631" y="233"/>
                </a:lnTo>
                <a:lnTo>
                  <a:pt x="1013" y="233"/>
                </a:lnTo>
                <a:lnTo>
                  <a:pt x="1013" y="1246"/>
                </a:lnTo>
                <a:lnTo>
                  <a:pt x="2907" y="1246"/>
                </a:lnTo>
                <a:lnTo>
                  <a:pt x="2907" y="2943"/>
                </a:lnTo>
                <a:lnTo>
                  <a:pt x="2984" y="2943"/>
                </a:lnTo>
                <a:cubicBezTo>
                  <a:pt x="2915" y="3203"/>
                  <a:pt x="2861" y="3484"/>
                  <a:pt x="2828" y="3791"/>
                </a:cubicBezTo>
                <a:cubicBezTo>
                  <a:pt x="2689" y="3968"/>
                  <a:pt x="2433" y="4366"/>
                  <a:pt x="2510" y="4799"/>
                </a:cubicBezTo>
                <a:cubicBezTo>
                  <a:pt x="2543" y="4979"/>
                  <a:pt x="2646" y="5222"/>
                  <a:pt x="2939" y="5423"/>
                </a:cubicBezTo>
                <a:cubicBezTo>
                  <a:pt x="2974" y="5788"/>
                  <a:pt x="3112" y="6575"/>
                  <a:pt x="3672" y="7122"/>
                </a:cubicBezTo>
                <a:cubicBezTo>
                  <a:pt x="3608" y="7195"/>
                  <a:pt x="3392" y="7378"/>
                  <a:pt x="2703" y="7607"/>
                </a:cubicBezTo>
                <a:lnTo>
                  <a:pt x="826" y="8270"/>
                </a:lnTo>
                <a:cubicBezTo>
                  <a:pt x="586" y="8306"/>
                  <a:pt x="0" y="8550"/>
                  <a:pt x="0" y="10066"/>
                </a:cubicBezTo>
                <a:lnTo>
                  <a:pt x="0" y="10403"/>
                </a:lnTo>
                <a:lnTo>
                  <a:pt x="10586" y="10403"/>
                </a:lnTo>
                <a:lnTo>
                  <a:pt x="10586" y="10066"/>
                </a:lnTo>
                <a:close/>
                <a:moveTo>
                  <a:pt x="688" y="9728"/>
                </a:moveTo>
                <a:cubicBezTo>
                  <a:pt x="731" y="9184"/>
                  <a:pt x="872" y="8979"/>
                  <a:pt x="937" y="8940"/>
                </a:cubicBezTo>
                <a:lnTo>
                  <a:pt x="2922" y="8247"/>
                </a:lnTo>
                <a:cubicBezTo>
                  <a:pt x="3832" y="7943"/>
                  <a:pt x="4288" y="7615"/>
                  <a:pt x="4360" y="7212"/>
                </a:cubicBezTo>
                <a:cubicBezTo>
                  <a:pt x="4406" y="6955"/>
                  <a:pt x="4277" y="6748"/>
                  <a:pt x="4170" y="6663"/>
                </a:cubicBezTo>
                <a:cubicBezTo>
                  <a:pt x="3615" y="6155"/>
                  <a:pt x="3604" y="5232"/>
                  <a:pt x="3604" y="5223"/>
                </a:cubicBezTo>
                <a:lnTo>
                  <a:pt x="3604" y="5014"/>
                </a:lnTo>
                <a:lnTo>
                  <a:pt x="3417" y="4921"/>
                </a:lnTo>
                <a:cubicBezTo>
                  <a:pt x="3273" y="4849"/>
                  <a:pt x="3192" y="4768"/>
                  <a:pt x="3176" y="4680"/>
                </a:cubicBezTo>
                <a:cubicBezTo>
                  <a:pt x="3144" y="4506"/>
                  <a:pt x="3314" y="4253"/>
                  <a:pt x="3400" y="4158"/>
                </a:cubicBezTo>
                <a:lnTo>
                  <a:pt x="3479" y="4074"/>
                </a:lnTo>
                <a:lnTo>
                  <a:pt x="3490" y="3960"/>
                </a:lnTo>
                <a:cubicBezTo>
                  <a:pt x="3526" y="3578"/>
                  <a:pt x="3591" y="3237"/>
                  <a:pt x="3684" y="2943"/>
                </a:cubicBezTo>
                <a:lnTo>
                  <a:pt x="6902" y="2943"/>
                </a:lnTo>
                <a:cubicBezTo>
                  <a:pt x="6995" y="3237"/>
                  <a:pt x="7060" y="3578"/>
                  <a:pt x="7096" y="3960"/>
                </a:cubicBezTo>
                <a:lnTo>
                  <a:pt x="7107" y="4074"/>
                </a:lnTo>
                <a:lnTo>
                  <a:pt x="7186" y="4158"/>
                </a:lnTo>
                <a:cubicBezTo>
                  <a:pt x="7269" y="4248"/>
                  <a:pt x="7442" y="4504"/>
                  <a:pt x="7410" y="4679"/>
                </a:cubicBezTo>
                <a:cubicBezTo>
                  <a:pt x="7394" y="4767"/>
                  <a:pt x="7313" y="4849"/>
                  <a:pt x="7169" y="4921"/>
                </a:cubicBezTo>
                <a:lnTo>
                  <a:pt x="6982" y="5014"/>
                </a:lnTo>
                <a:lnTo>
                  <a:pt x="6982" y="5223"/>
                </a:lnTo>
                <a:cubicBezTo>
                  <a:pt x="6982" y="5232"/>
                  <a:pt x="6967" y="6159"/>
                  <a:pt x="6433" y="6649"/>
                </a:cubicBezTo>
                <a:cubicBezTo>
                  <a:pt x="6309" y="6748"/>
                  <a:pt x="6180" y="6955"/>
                  <a:pt x="6226" y="7212"/>
                </a:cubicBezTo>
                <a:cubicBezTo>
                  <a:pt x="6298" y="7615"/>
                  <a:pt x="6754" y="7943"/>
                  <a:pt x="7658" y="8245"/>
                </a:cubicBezTo>
                <a:lnTo>
                  <a:pt x="9627" y="8940"/>
                </a:lnTo>
                <a:lnTo>
                  <a:pt x="9649" y="8940"/>
                </a:lnTo>
                <a:cubicBezTo>
                  <a:pt x="9714" y="8979"/>
                  <a:pt x="9855" y="9184"/>
                  <a:pt x="9898" y="9728"/>
                </a:cubicBezTo>
                <a:lnTo>
                  <a:pt x="688" y="9728"/>
                </a:lnTo>
                <a:lnTo>
                  <a:pt x="688" y="9728"/>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163783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
                                        <p:tgtEl>
                                          <p:spTgt spid="13">
                                            <p:txEl>
                                              <p:pRg st="0" end="0"/>
                                            </p:txEl>
                                          </p:spTgt>
                                        </p:tgtEl>
                                      </p:cBhvr>
                                    </p:animEffect>
                                    <p:anim calcmode="lin" valueType="num">
                                      <p:cBhvr>
                                        <p:cTn id="8"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50"/>
                                        <p:tgtEl>
                                          <p:spTgt spid="13">
                                            <p:txEl>
                                              <p:pRg st="1" end="1"/>
                                            </p:txEl>
                                          </p:spTgt>
                                        </p:tgtEl>
                                      </p:cBhvr>
                                    </p:animEffect>
                                    <p:anim calcmode="lin" valueType="num">
                                      <p:cBhvr>
                                        <p:cTn id="13"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50"/>
                                        <p:tgtEl>
                                          <p:spTgt spid="13">
                                            <p:txEl>
                                              <p:pRg st="2" end="2"/>
                                            </p:txEl>
                                          </p:spTgt>
                                        </p:tgtEl>
                                      </p:cBhvr>
                                    </p:animEffect>
                                    <p:anim calcmode="lin" valueType="num">
                                      <p:cBhvr>
                                        <p:cTn id="18"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50"/>
                                        <p:tgtEl>
                                          <p:spTgt spid="13">
                                            <p:txEl>
                                              <p:pRg st="3" end="3"/>
                                            </p:txEl>
                                          </p:spTgt>
                                        </p:tgtEl>
                                      </p:cBhvr>
                                    </p:animEffect>
                                    <p:anim calcmode="lin" valueType="num">
                                      <p:cBhvr>
                                        <p:cTn id="23"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4118" r="24118"/>
          <a:stretch>
            <a:fillRect/>
          </a:stretch>
        </p:blipFill>
        <p:spPr/>
      </p:pic>
      <p:sp>
        <p:nvSpPr>
          <p:cNvPr id="9" name="TextBox 10"/>
          <p:cNvSpPr txBox="1"/>
          <p:nvPr/>
        </p:nvSpPr>
        <p:spPr>
          <a:xfrm>
            <a:off x="6726314" y="2342359"/>
            <a:ext cx="4477305" cy="1107996"/>
          </a:xfrm>
          <a:prstGeom prst="rect">
            <a:avLst/>
          </a:prstGeom>
          <a:noFill/>
        </p:spPr>
        <p:txBody>
          <a:bodyPr wrap="square" lIns="0" tIns="0" rIns="0" bIns="0" rtlCol="0">
            <a:spAutoFit/>
          </a:bodyPr>
          <a:lstStyle/>
          <a:p>
            <a:r>
              <a:rPr lang="zh-CN" altLang="en-US" sz="3600" dirty="0">
                <a:latin typeface="等线 Light" panose="02010600030101010101" pitchFamily="2" charset="-122"/>
                <a:ea typeface="等线 Light" panose="02010600030101010101" pitchFamily="2" charset="-122"/>
                <a:cs typeface="Titillium Light" charset="0"/>
              </a:rPr>
              <a:t>第四部分</a:t>
            </a:r>
            <a:endParaRPr lang="en-US" altLang="zh-CN" sz="3600" dirty="0">
              <a:latin typeface="等线 Light" panose="02010600030101010101" pitchFamily="2" charset="-122"/>
              <a:ea typeface="等线 Light" panose="02010600030101010101" pitchFamily="2" charset="-122"/>
              <a:cs typeface="Titillium Light" charset="0"/>
            </a:endParaRPr>
          </a:p>
          <a:p>
            <a:r>
              <a:rPr lang="zh-CN" altLang="en-US" sz="3600" dirty="0">
                <a:latin typeface="等线 Light" panose="02010600030101010101" pitchFamily="2" charset="-122"/>
                <a:ea typeface="等线 Light" panose="02010600030101010101" pitchFamily="2" charset="-122"/>
                <a:cs typeface="Titillium Light" charset="0"/>
              </a:rPr>
              <a:t>材料的成形</a:t>
            </a:r>
            <a:endParaRPr lang="en-US" altLang="zh-CN" sz="3600" dirty="0">
              <a:latin typeface="等线 Light" panose="02010600030101010101" pitchFamily="2" charset="-122"/>
              <a:ea typeface="等线 Light" panose="02010600030101010101" pitchFamily="2" charset="-122"/>
              <a:cs typeface="Titillium Light" charset="0"/>
            </a:endParaRPr>
          </a:p>
        </p:txBody>
      </p:sp>
      <p:sp>
        <p:nvSpPr>
          <p:cNvPr id="10" name="TextBox 11"/>
          <p:cNvSpPr txBox="1"/>
          <p:nvPr/>
        </p:nvSpPr>
        <p:spPr>
          <a:xfrm>
            <a:off x="6726314" y="3875795"/>
            <a:ext cx="4168538" cy="318100"/>
          </a:xfrm>
          <a:prstGeom prst="rect">
            <a:avLst/>
          </a:prstGeom>
          <a:noFill/>
        </p:spPr>
        <p:txBody>
          <a:bodyPr wrap="square" lIns="0" tIns="0" rIns="91440" bIns="0" rtlCol="0">
            <a:spAutoFit/>
          </a:bodyPr>
          <a:lstStyle/>
          <a:p>
            <a:pPr>
              <a:lnSpc>
                <a:spcPct val="200000"/>
              </a:lnSpc>
              <a:spcAft>
                <a:spcPts val="1200"/>
              </a:spcAft>
            </a:pPr>
            <a:r>
              <a:rPr lang="zh-CN" altLang="en-US" sz="1200" dirty="0">
                <a:latin typeface="等线 Light" panose="02010600030101010101" pitchFamily="2" charset="-122"/>
                <a:ea typeface="等线 Light" panose="02010600030101010101" pitchFamily="2" charset="-122"/>
                <a:cs typeface="Titillium" charset="0"/>
              </a:rPr>
              <a:t>（含一级核心知识点</a:t>
            </a:r>
            <a:r>
              <a:rPr lang="en-US" altLang="zh-CN" sz="1200" dirty="0">
                <a:latin typeface="等线 Light" panose="02010600030101010101" pitchFamily="2" charset="-122"/>
                <a:ea typeface="等线 Light" panose="02010600030101010101" pitchFamily="2" charset="-122"/>
                <a:cs typeface="Titillium" charset="0"/>
              </a:rPr>
              <a:t>32</a:t>
            </a:r>
            <a:r>
              <a:rPr lang="zh-CN" altLang="en-US" sz="1200" dirty="0">
                <a:latin typeface="等线 Light" panose="02010600030101010101" pitchFamily="2" charset="-122"/>
                <a:ea typeface="等线 Light" panose="02010600030101010101" pitchFamily="2" charset="-122"/>
                <a:cs typeface="Titillium" charset="0"/>
              </a:rPr>
              <a:t>个）</a:t>
            </a:r>
            <a:endParaRPr lang="en-US" altLang="zh-CN" sz="1200" dirty="0">
              <a:latin typeface="等线 Light" panose="02010600030101010101" pitchFamily="2" charset="-122"/>
              <a:ea typeface="等线 Light" panose="02010600030101010101" pitchFamily="2" charset="-122"/>
              <a:cs typeface="Titillium" charset="0"/>
            </a:endParaRPr>
          </a:p>
        </p:txBody>
      </p:sp>
      <p:cxnSp>
        <p:nvCxnSpPr>
          <p:cNvPr id="11" name="Straight Connector 12"/>
          <p:cNvCxnSpPr/>
          <p:nvPr/>
        </p:nvCxnSpPr>
        <p:spPr>
          <a:xfrm>
            <a:off x="6726315" y="3609067"/>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6726315" y="1916919"/>
            <a:ext cx="1754372" cy="126573"/>
          </a:xfrm>
          <a:prstGeom prst="rect">
            <a:avLst/>
          </a:prstGeom>
          <a:noFill/>
        </p:spPr>
        <p:txBody>
          <a:bodyPr wrap="square" lIns="0" tIns="0" rIns="0" bIns="0" rtlCol="0">
            <a:spAutoFit/>
          </a:bodyPr>
          <a:lstStyle/>
          <a:p>
            <a:pPr>
              <a:lnSpc>
                <a:spcPct val="80000"/>
              </a:lnSpc>
            </a:pPr>
            <a:r>
              <a:rPr lang="en-US" sz="1000" b="1" spc="200" dirty="0">
                <a:latin typeface="等线 Light" panose="02010600030101010101" pitchFamily="2" charset="-122"/>
                <a:ea typeface="等线 Light" panose="02010600030101010101" pitchFamily="2" charset="-122"/>
                <a:cs typeface="Titillium" charset="0"/>
              </a:rPr>
              <a:t>THE ABOUT</a:t>
            </a:r>
          </a:p>
        </p:txBody>
      </p:sp>
    </p:spTree>
    <p:extLst>
      <p:ext uri="{BB962C8B-B14F-4D97-AF65-F5344CB8AC3E}">
        <p14:creationId xmlns:p14="http://schemas.microsoft.com/office/powerpoint/2010/main" val="362945435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4327600"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Freeform 24"/>
          <p:cNvSpPr/>
          <p:nvPr/>
        </p:nvSpPr>
        <p:spPr>
          <a:xfrm>
            <a:off x="5733337"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 name="Freeform 25"/>
          <p:cNvSpPr/>
          <p:nvPr/>
        </p:nvSpPr>
        <p:spPr>
          <a:xfrm>
            <a:off x="6593004"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26"/>
          <p:cNvSpPr/>
          <p:nvPr/>
        </p:nvSpPr>
        <p:spPr>
          <a:xfrm>
            <a:off x="7998740" y="5126538"/>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5" rIns="120945" bIns="18796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97990">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27"/>
          <p:cNvSpPr/>
          <p:nvPr/>
        </p:nvSpPr>
        <p:spPr>
          <a:xfrm>
            <a:off x="8858408"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28"/>
          <p:cNvSpPr/>
          <p:nvPr/>
        </p:nvSpPr>
        <p:spPr>
          <a:xfrm>
            <a:off x="2062196"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29"/>
          <p:cNvSpPr/>
          <p:nvPr/>
        </p:nvSpPr>
        <p:spPr>
          <a:xfrm>
            <a:off x="3467933"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AutoShape 78"/>
          <p:cNvSpPr/>
          <p:nvPr/>
        </p:nvSpPr>
        <p:spPr bwMode="auto">
          <a:xfrm>
            <a:off x="2504486" y="5259645"/>
            <a:ext cx="415583" cy="487881"/>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AutoShape 111"/>
          <p:cNvSpPr/>
          <p:nvPr/>
        </p:nvSpPr>
        <p:spPr bwMode="auto">
          <a:xfrm>
            <a:off x="6998727" y="5260358"/>
            <a:ext cx="488715" cy="486464"/>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4756047" y="5259645"/>
            <a:ext cx="443268" cy="487880"/>
          </a:xfrm>
          <a:custGeom>
            <a:avLst/>
            <a:gdLst>
              <a:gd name="connsiteX0" fmla="*/ 483916 w 551575"/>
              <a:gd name="connsiteY0" fmla="*/ 414412 h 607087"/>
              <a:gd name="connsiteX1" fmla="*/ 517566 w 551575"/>
              <a:gd name="connsiteY1" fmla="*/ 426321 h 607087"/>
              <a:gd name="connsiteX2" fmla="*/ 536841 w 551575"/>
              <a:gd name="connsiteY2" fmla="*/ 444102 h 607087"/>
              <a:gd name="connsiteX3" fmla="*/ 548439 w 551575"/>
              <a:gd name="connsiteY3" fmla="*/ 465309 h 607087"/>
              <a:gd name="connsiteX4" fmla="*/ 551380 w 551575"/>
              <a:gd name="connsiteY4" fmla="*/ 486027 h 607087"/>
              <a:gd name="connsiteX5" fmla="*/ 544682 w 551575"/>
              <a:gd name="connsiteY5" fmla="*/ 502013 h 607087"/>
              <a:gd name="connsiteX6" fmla="*/ 536351 w 551575"/>
              <a:gd name="connsiteY6" fmla="*/ 507234 h 607087"/>
              <a:gd name="connsiteX7" fmla="*/ 526060 w 551575"/>
              <a:gd name="connsiteY7" fmla="*/ 508702 h 607087"/>
              <a:gd name="connsiteX8" fmla="*/ 516586 w 551575"/>
              <a:gd name="connsiteY8" fmla="*/ 508049 h 607087"/>
              <a:gd name="connsiteX9" fmla="*/ 511032 w 551575"/>
              <a:gd name="connsiteY9" fmla="*/ 506255 h 607087"/>
              <a:gd name="connsiteX10" fmla="*/ 504498 w 551575"/>
              <a:gd name="connsiteY10" fmla="*/ 498098 h 607087"/>
              <a:gd name="connsiteX11" fmla="*/ 504171 w 551575"/>
              <a:gd name="connsiteY11" fmla="*/ 487984 h 607087"/>
              <a:gd name="connsiteX12" fmla="*/ 502048 w 551575"/>
              <a:gd name="connsiteY12" fmla="*/ 472160 h 607087"/>
              <a:gd name="connsiteX13" fmla="*/ 494044 w 551575"/>
              <a:gd name="connsiteY13" fmla="*/ 460089 h 607087"/>
              <a:gd name="connsiteX14" fmla="*/ 478525 w 551575"/>
              <a:gd name="connsiteY14" fmla="*/ 454869 h 607087"/>
              <a:gd name="connsiteX15" fmla="*/ 460393 w 551575"/>
              <a:gd name="connsiteY15" fmla="*/ 458294 h 607087"/>
              <a:gd name="connsiteX16" fmla="*/ 441935 w 551575"/>
              <a:gd name="connsiteY16" fmla="*/ 468735 h 607087"/>
              <a:gd name="connsiteX17" fmla="*/ 426253 w 551575"/>
              <a:gd name="connsiteY17" fmla="*/ 484069 h 607087"/>
              <a:gd name="connsiteX18" fmla="*/ 414819 w 551575"/>
              <a:gd name="connsiteY18" fmla="*/ 504624 h 607087"/>
              <a:gd name="connsiteX19" fmla="*/ 411878 w 551575"/>
              <a:gd name="connsiteY19" fmla="*/ 525015 h 607087"/>
              <a:gd name="connsiteX20" fmla="*/ 417269 w 551575"/>
              <a:gd name="connsiteY20" fmla="*/ 543286 h 607087"/>
              <a:gd name="connsiteX21" fmla="*/ 430664 w 551575"/>
              <a:gd name="connsiteY21" fmla="*/ 558131 h 607087"/>
              <a:gd name="connsiteX22" fmla="*/ 448306 w 551575"/>
              <a:gd name="connsiteY22" fmla="*/ 563840 h 607087"/>
              <a:gd name="connsiteX23" fmla="*/ 468888 w 551575"/>
              <a:gd name="connsiteY23" fmla="*/ 564493 h 607087"/>
              <a:gd name="connsiteX24" fmla="*/ 477382 w 551575"/>
              <a:gd name="connsiteY24" fmla="*/ 564493 h 607087"/>
              <a:gd name="connsiteX25" fmla="*/ 482936 w 551575"/>
              <a:gd name="connsiteY25" fmla="*/ 567103 h 607087"/>
              <a:gd name="connsiteX26" fmla="*/ 489143 w 551575"/>
              <a:gd name="connsiteY26" fmla="*/ 577380 h 607087"/>
              <a:gd name="connsiteX27" fmla="*/ 487510 w 551575"/>
              <a:gd name="connsiteY27" fmla="*/ 588310 h 607087"/>
              <a:gd name="connsiteX28" fmla="*/ 473952 w 551575"/>
              <a:gd name="connsiteY28" fmla="*/ 602013 h 607087"/>
              <a:gd name="connsiteX29" fmla="*/ 452389 w 551575"/>
              <a:gd name="connsiteY29" fmla="*/ 607070 h 607087"/>
              <a:gd name="connsiteX30" fmla="*/ 427397 w 551575"/>
              <a:gd name="connsiteY30" fmla="*/ 603970 h 607087"/>
              <a:gd name="connsiteX31" fmla="*/ 403874 w 551575"/>
              <a:gd name="connsiteY31" fmla="*/ 593693 h 607087"/>
              <a:gd name="connsiteX32" fmla="*/ 376921 w 551575"/>
              <a:gd name="connsiteY32" fmla="*/ 566940 h 607087"/>
              <a:gd name="connsiteX33" fmla="*/ 364834 w 551575"/>
              <a:gd name="connsiteY33" fmla="*/ 533824 h 607087"/>
              <a:gd name="connsiteX34" fmla="*/ 367120 w 551575"/>
              <a:gd name="connsiteY34" fmla="*/ 497772 h 607087"/>
              <a:gd name="connsiteX35" fmla="*/ 383782 w 551575"/>
              <a:gd name="connsiteY35" fmla="*/ 462373 h 607087"/>
              <a:gd name="connsiteX36" fmla="*/ 412205 w 551575"/>
              <a:gd name="connsiteY36" fmla="*/ 433825 h 607087"/>
              <a:gd name="connsiteX37" fmla="*/ 447162 w 551575"/>
              <a:gd name="connsiteY37" fmla="*/ 417348 h 607087"/>
              <a:gd name="connsiteX38" fmla="*/ 483916 w 551575"/>
              <a:gd name="connsiteY38" fmla="*/ 414412 h 607087"/>
              <a:gd name="connsiteX39" fmla="*/ 300130 w 551575"/>
              <a:gd name="connsiteY39" fmla="*/ 378530 h 607087"/>
              <a:gd name="connsiteX40" fmla="*/ 304215 w 551575"/>
              <a:gd name="connsiteY40" fmla="*/ 378530 h 607087"/>
              <a:gd name="connsiteX41" fmla="*/ 308626 w 551575"/>
              <a:gd name="connsiteY41" fmla="*/ 379346 h 607087"/>
              <a:gd name="connsiteX42" fmla="*/ 314018 w 551575"/>
              <a:gd name="connsiteY42" fmla="*/ 381303 h 607087"/>
              <a:gd name="connsiteX43" fmla="*/ 316469 w 551575"/>
              <a:gd name="connsiteY43" fmla="*/ 386197 h 607087"/>
              <a:gd name="connsiteX44" fmla="*/ 317449 w 551575"/>
              <a:gd name="connsiteY44" fmla="*/ 392396 h 607087"/>
              <a:gd name="connsiteX45" fmla="*/ 317286 w 551575"/>
              <a:gd name="connsiteY45" fmla="*/ 398432 h 607087"/>
              <a:gd name="connsiteX46" fmla="*/ 317122 w 551575"/>
              <a:gd name="connsiteY46" fmla="*/ 399900 h 607087"/>
              <a:gd name="connsiteX47" fmla="*/ 317122 w 551575"/>
              <a:gd name="connsiteY47" fmla="*/ 401205 h 607087"/>
              <a:gd name="connsiteX48" fmla="*/ 317122 w 551575"/>
              <a:gd name="connsiteY48" fmla="*/ 413277 h 607087"/>
              <a:gd name="connsiteX49" fmla="*/ 317122 w 551575"/>
              <a:gd name="connsiteY49" fmla="*/ 414419 h 607087"/>
              <a:gd name="connsiteX50" fmla="*/ 317122 w 551575"/>
              <a:gd name="connsiteY50" fmla="*/ 415724 h 607087"/>
              <a:gd name="connsiteX51" fmla="*/ 319900 w 551575"/>
              <a:gd name="connsiteY51" fmla="*/ 415724 h 607087"/>
              <a:gd name="connsiteX52" fmla="*/ 323331 w 551575"/>
              <a:gd name="connsiteY52" fmla="*/ 415398 h 607087"/>
              <a:gd name="connsiteX53" fmla="*/ 330520 w 551575"/>
              <a:gd name="connsiteY53" fmla="*/ 415234 h 607087"/>
              <a:gd name="connsiteX54" fmla="*/ 337546 w 551575"/>
              <a:gd name="connsiteY54" fmla="*/ 415071 h 607087"/>
              <a:gd name="connsiteX55" fmla="*/ 341958 w 551575"/>
              <a:gd name="connsiteY55" fmla="*/ 415234 h 607087"/>
              <a:gd name="connsiteX56" fmla="*/ 345552 w 551575"/>
              <a:gd name="connsiteY56" fmla="*/ 415398 h 607087"/>
              <a:gd name="connsiteX57" fmla="*/ 348166 w 551575"/>
              <a:gd name="connsiteY57" fmla="*/ 416050 h 607087"/>
              <a:gd name="connsiteX58" fmla="*/ 350944 w 551575"/>
              <a:gd name="connsiteY58" fmla="*/ 417192 h 607087"/>
              <a:gd name="connsiteX59" fmla="*/ 353068 w 551575"/>
              <a:gd name="connsiteY59" fmla="*/ 419313 h 607087"/>
              <a:gd name="connsiteX60" fmla="*/ 353885 w 551575"/>
              <a:gd name="connsiteY60" fmla="*/ 422575 h 607087"/>
              <a:gd name="connsiteX61" fmla="*/ 352088 w 551575"/>
              <a:gd name="connsiteY61" fmla="*/ 428122 h 607087"/>
              <a:gd name="connsiteX62" fmla="*/ 351924 w 551575"/>
              <a:gd name="connsiteY62" fmla="*/ 428285 h 607087"/>
              <a:gd name="connsiteX63" fmla="*/ 348493 w 551575"/>
              <a:gd name="connsiteY63" fmla="*/ 434321 h 607087"/>
              <a:gd name="connsiteX64" fmla="*/ 344245 w 551575"/>
              <a:gd name="connsiteY64" fmla="*/ 437420 h 607087"/>
              <a:gd name="connsiteX65" fmla="*/ 339343 w 551575"/>
              <a:gd name="connsiteY65" fmla="*/ 438562 h 607087"/>
              <a:gd name="connsiteX66" fmla="*/ 333135 w 551575"/>
              <a:gd name="connsiteY66" fmla="*/ 438725 h 607087"/>
              <a:gd name="connsiteX67" fmla="*/ 316632 w 551575"/>
              <a:gd name="connsiteY67" fmla="*/ 438725 h 607087"/>
              <a:gd name="connsiteX68" fmla="*/ 316632 w 551575"/>
              <a:gd name="connsiteY68" fmla="*/ 443946 h 607087"/>
              <a:gd name="connsiteX69" fmla="*/ 316796 w 551575"/>
              <a:gd name="connsiteY69" fmla="*/ 449329 h 607087"/>
              <a:gd name="connsiteX70" fmla="*/ 317122 w 551575"/>
              <a:gd name="connsiteY70" fmla="*/ 456670 h 607087"/>
              <a:gd name="connsiteX71" fmla="*/ 317286 w 551575"/>
              <a:gd name="connsiteY71" fmla="*/ 464174 h 607087"/>
              <a:gd name="connsiteX72" fmla="*/ 312711 w 551575"/>
              <a:gd name="connsiteY72" fmla="*/ 473799 h 607087"/>
              <a:gd name="connsiteX73" fmla="*/ 302091 w 551575"/>
              <a:gd name="connsiteY73" fmla="*/ 476572 h 607087"/>
              <a:gd name="connsiteX74" fmla="*/ 294901 w 551575"/>
              <a:gd name="connsiteY74" fmla="*/ 471025 h 607087"/>
              <a:gd name="connsiteX75" fmla="*/ 293104 w 551575"/>
              <a:gd name="connsiteY75" fmla="*/ 460911 h 607087"/>
              <a:gd name="connsiteX76" fmla="*/ 293268 w 551575"/>
              <a:gd name="connsiteY76" fmla="*/ 456833 h 607087"/>
              <a:gd name="connsiteX77" fmla="*/ 293431 w 551575"/>
              <a:gd name="connsiteY77" fmla="*/ 453407 h 607087"/>
              <a:gd name="connsiteX78" fmla="*/ 293758 w 551575"/>
              <a:gd name="connsiteY78" fmla="*/ 451613 h 607087"/>
              <a:gd name="connsiteX79" fmla="*/ 293758 w 551575"/>
              <a:gd name="connsiteY79" fmla="*/ 449981 h 607087"/>
              <a:gd name="connsiteX80" fmla="*/ 293758 w 551575"/>
              <a:gd name="connsiteY80" fmla="*/ 438399 h 607087"/>
              <a:gd name="connsiteX81" fmla="*/ 290817 w 551575"/>
              <a:gd name="connsiteY81" fmla="*/ 438399 h 607087"/>
              <a:gd name="connsiteX82" fmla="*/ 285262 w 551575"/>
              <a:gd name="connsiteY82" fmla="*/ 438562 h 607087"/>
              <a:gd name="connsiteX83" fmla="*/ 279706 w 551575"/>
              <a:gd name="connsiteY83" fmla="*/ 438725 h 607087"/>
              <a:gd name="connsiteX84" fmla="*/ 273824 w 551575"/>
              <a:gd name="connsiteY84" fmla="*/ 439052 h 607087"/>
              <a:gd name="connsiteX85" fmla="*/ 268269 w 551575"/>
              <a:gd name="connsiteY85" fmla="*/ 439052 h 607087"/>
              <a:gd name="connsiteX86" fmla="*/ 260917 w 551575"/>
              <a:gd name="connsiteY86" fmla="*/ 437257 h 607087"/>
              <a:gd name="connsiteX87" fmla="*/ 256832 w 551575"/>
              <a:gd name="connsiteY87" fmla="*/ 430569 h 607087"/>
              <a:gd name="connsiteX88" fmla="*/ 256832 w 551575"/>
              <a:gd name="connsiteY88" fmla="*/ 427306 h 607087"/>
              <a:gd name="connsiteX89" fmla="*/ 258466 w 551575"/>
              <a:gd name="connsiteY89" fmla="*/ 424533 h 607087"/>
              <a:gd name="connsiteX90" fmla="*/ 261897 w 551575"/>
              <a:gd name="connsiteY90" fmla="*/ 418660 h 607087"/>
              <a:gd name="connsiteX91" fmla="*/ 266799 w 551575"/>
              <a:gd name="connsiteY91" fmla="*/ 416050 h 607087"/>
              <a:gd name="connsiteX92" fmla="*/ 272681 w 551575"/>
              <a:gd name="connsiteY92" fmla="*/ 415234 h 607087"/>
              <a:gd name="connsiteX93" fmla="*/ 278889 w 551575"/>
              <a:gd name="connsiteY93" fmla="*/ 415234 h 607087"/>
              <a:gd name="connsiteX94" fmla="*/ 280687 w 551575"/>
              <a:gd name="connsiteY94" fmla="*/ 415398 h 607087"/>
              <a:gd name="connsiteX95" fmla="*/ 282321 w 551575"/>
              <a:gd name="connsiteY95" fmla="*/ 415561 h 607087"/>
              <a:gd name="connsiteX96" fmla="*/ 293921 w 551575"/>
              <a:gd name="connsiteY96" fmla="*/ 415561 h 607087"/>
              <a:gd name="connsiteX97" fmla="*/ 293758 w 551575"/>
              <a:gd name="connsiteY97" fmla="*/ 412461 h 607087"/>
              <a:gd name="connsiteX98" fmla="*/ 293758 w 551575"/>
              <a:gd name="connsiteY98" fmla="*/ 409362 h 607087"/>
              <a:gd name="connsiteX99" fmla="*/ 293431 w 551575"/>
              <a:gd name="connsiteY99" fmla="*/ 402184 h 607087"/>
              <a:gd name="connsiteX100" fmla="*/ 293268 w 551575"/>
              <a:gd name="connsiteY100" fmla="*/ 395169 h 607087"/>
              <a:gd name="connsiteX101" fmla="*/ 293431 w 551575"/>
              <a:gd name="connsiteY101" fmla="*/ 390602 h 607087"/>
              <a:gd name="connsiteX102" fmla="*/ 293758 w 551575"/>
              <a:gd name="connsiteY102" fmla="*/ 387013 h 607087"/>
              <a:gd name="connsiteX103" fmla="*/ 295228 w 551575"/>
              <a:gd name="connsiteY103" fmla="*/ 381793 h 607087"/>
              <a:gd name="connsiteX104" fmla="*/ 300130 w 551575"/>
              <a:gd name="connsiteY104" fmla="*/ 378530 h 607087"/>
              <a:gd name="connsiteX105" fmla="*/ 123989 w 551575"/>
              <a:gd name="connsiteY105" fmla="*/ 269739 h 607087"/>
              <a:gd name="connsiteX106" fmla="*/ 78739 w 551575"/>
              <a:gd name="connsiteY106" fmla="*/ 283929 h 607087"/>
              <a:gd name="connsiteX107" fmla="*/ 61423 w 551575"/>
              <a:gd name="connsiteY107" fmla="*/ 317041 h 607087"/>
              <a:gd name="connsiteX108" fmla="*/ 72858 w 551575"/>
              <a:gd name="connsiteY108" fmla="*/ 346401 h 607087"/>
              <a:gd name="connsiteX109" fmla="*/ 104386 w 551575"/>
              <a:gd name="connsiteY109" fmla="*/ 357166 h 607087"/>
              <a:gd name="connsiteX110" fmla="*/ 131994 w 551575"/>
              <a:gd name="connsiteY110" fmla="*/ 352110 h 607087"/>
              <a:gd name="connsiteX111" fmla="*/ 153393 w 551575"/>
              <a:gd name="connsiteY111" fmla="*/ 339876 h 607087"/>
              <a:gd name="connsiteX112" fmla="*/ 162868 w 551575"/>
              <a:gd name="connsiteY112" fmla="*/ 320140 h 607087"/>
              <a:gd name="connsiteX113" fmla="*/ 165155 w 551575"/>
              <a:gd name="connsiteY113" fmla="*/ 300893 h 607087"/>
              <a:gd name="connsiteX114" fmla="*/ 164665 w 551575"/>
              <a:gd name="connsiteY114" fmla="*/ 291759 h 607087"/>
              <a:gd name="connsiteX115" fmla="*/ 162868 w 551575"/>
              <a:gd name="connsiteY115" fmla="*/ 284745 h 607087"/>
              <a:gd name="connsiteX116" fmla="*/ 145389 w 551575"/>
              <a:gd name="connsiteY116" fmla="*/ 274143 h 607087"/>
              <a:gd name="connsiteX117" fmla="*/ 123989 w 551575"/>
              <a:gd name="connsiteY117" fmla="*/ 269739 h 607087"/>
              <a:gd name="connsiteX118" fmla="*/ 396202 w 551575"/>
              <a:gd name="connsiteY118" fmla="*/ 153269 h 607087"/>
              <a:gd name="connsiteX119" fmla="*/ 369901 w 551575"/>
              <a:gd name="connsiteY119" fmla="*/ 161917 h 607087"/>
              <a:gd name="connsiteX120" fmla="*/ 359446 w 551575"/>
              <a:gd name="connsiteY120" fmla="*/ 176601 h 607087"/>
              <a:gd name="connsiteX121" fmla="*/ 350461 w 551575"/>
              <a:gd name="connsiteY121" fmla="*/ 193407 h 607087"/>
              <a:gd name="connsiteX122" fmla="*/ 349317 w 551575"/>
              <a:gd name="connsiteY122" fmla="*/ 195854 h 607087"/>
              <a:gd name="connsiteX123" fmla="*/ 337228 w 551575"/>
              <a:gd name="connsiteY123" fmla="*/ 234686 h 607087"/>
              <a:gd name="connsiteX124" fmla="*/ 337392 w 551575"/>
              <a:gd name="connsiteY124" fmla="*/ 235339 h 607087"/>
              <a:gd name="connsiteX125" fmla="*/ 347847 w 551575"/>
              <a:gd name="connsiteY125" fmla="*/ 254592 h 607087"/>
              <a:gd name="connsiteX126" fmla="*/ 363857 w 551575"/>
              <a:gd name="connsiteY126" fmla="*/ 268787 h 607087"/>
              <a:gd name="connsiteX127" fmla="*/ 404207 w 551575"/>
              <a:gd name="connsiteY127" fmla="*/ 268787 h 607087"/>
              <a:gd name="connsiteX128" fmla="*/ 435573 w 551575"/>
              <a:gd name="connsiteY128" fmla="*/ 236318 h 607087"/>
              <a:gd name="connsiteX129" fmla="*/ 439493 w 551575"/>
              <a:gd name="connsiteY129" fmla="*/ 227507 h 607087"/>
              <a:gd name="connsiteX130" fmla="*/ 442924 w 551575"/>
              <a:gd name="connsiteY130" fmla="*/ 218044 h 607087"/>
              <a:gd name="connsiteX131" fmla="*/ 444721 w 551575"/>
              <a:gd name="connsiteY131" fmla="*/ 210049 h 607087"/>
              <a:gd name="connsiteX132" fmla="*/ 444394 w 551575"/>
              <a:gd name="connsiteY132" fmla="*/ 204665 h 607087"/>
              <a:gd name="connsiteX133" fmla="*/ 441454 w 551575"/>
              <a:gd name="connsiteY133" fmla="*/ 174317 h 607087"/>
              <a:gd name="connsiteX134" fmla="*/ 420707 w 551575"/>
              <a:gd name="connsiteY134" fmla="*/ 156369 h 607087"/>
              <a:gd name="connsiteX135" fmla="*/ 396202 w 551575"/>
              <a:gd name="connsiteY135" fmla="*/ 153269 h 607087"/>
              <a:gd name="connsiteX136" fmla="*/ 115004 w 551575"/>
              <a:gd name="connsiteY136" fmla="*/ 118862 h 607087"/>
              <a:gd name="connsiteX137" fmla="*/ 163195 w 551575"/>
              <a:gd name="connsiteY137" fmla="*/ 122940 h 607087"/>
              <a:gd name="connsiteX138" fmla="*/ 195867 w 551575"/>
              <a:gd name="connsiteY138" fmla="*/ 138924 h 607087"/>
              <a:gd name="connsiteX139" fmla="*/ 215633 w 551575"/>
              <a:gd name="connsiteY139" fmla="*/ 161760 h 607087"/>
              <a:gd name="connsiteX140" fmla="*/ 225925 w 551575"/>
              <a:gd name="connsiteY140" fmla="*/ 187857 h 607087"/>
              <a:gd name="connsiteX141" fmla="*/ 229518 w 551575"/>
              <a:gd name="connsiteY141" fmla="*/ 213792 h 607087"/>
              <a:gd name="connsiteX142" fmla="*/ 229845 w 551575"/>
              <a:gd name="connsiteY142" fmla="*/ 234670 h 607087"/>
              <a:gd name="connsiteX143" fmla="*/ 229845 w 551575"/>
              <a:gd name="connsiteY143" fmla="*/ 239074 h 607087"/>
              <a:gd name="connsiteX144" fmla="*/ 229845 w 551575"/>
              <a:gd name="connsiteY144" fmla="*/ 252449 h 607087"/>
              <a:gd name="connsiteX145" fmla="*/ 229355 w 551575"/>
              <a:gd name="connsiteY145" fmla="*/ 266477 h 607087"/>
              <a:gd name="connsiteX146" fmla="*/ 228702 w 551575"/>
              <a:gd name="connsiteY146" fmla="*/ 290291 h 607087"/>
              <a:gd name="connsiteX147" fmla="*/ 228702 w 551575"/>
              <a:gd name="connsiteY147" fmla="*/ 313126 h 607087"/>
              <a:gd name="connsiteX148" fmla="*/ 230335 w 551575"/>
              <a:gd name="connsiteY148" fmla="*/ 344117 h 607087"/>
              <a:gd name="connsiteX149" fmla="*/ 236543 w 551575"/>
              <a:gd name="connsiteY149" fmla="*/ 378370 h 607087"/>
              <a:gd name="connsiteX150" fmla="*/ 237196 w 551575"/>
              <a:gd name="connsiteY150" fmla="*/ 379512 h 607087"/>
              <a:gd name="connsiteX151" fmla="*/ 234583 w 551575"/>
              <a:gd name="connsiteY151" fmla="*/ 391909 h 607087"/>
              <a:gd name="connsiteX152" fmla="*/ 225925 w 551575"/>
              <a:gd name="connsiteY152" fmla="*/ 403979 h 607087"/>
              <a:gd name="connsiteX153" fmla="*/ 213999 w 551575"/>
              <a:gd name="connsiteY153" fmla="*/ 412950 h 607087"/>
              <a:gd name="connsiteX154" fmla="*/ 201911 w 551575"/>
              <a:gd name="connsiteY154" fmla="*/ 416212 h 607087"/>
              <a:gd name="connsiteX155" fmla="*/ 182961 w 551575"/>
              <a:gd name="connsiteY155" fmla="*/ 409035 h 607087"/>
              <a:gd name="connsiteX156" fmla="*/ 169566 w 551575"/>
              <a:gd name="connsiteY156" fmla="*/ 390114 h 607087"/>
              <a:gd name="connsiteX157" fmla="*/ 138365 w 551575"/>
              <a:gd name="connsiteY157" fmla="*/ 407893 h 607087"/>
              <a:gd name="connsiteX158" fmla="*/ 104876 w 551575"/>
              <a:gd name="connsiteY158" fmla="*/ 415070 h 607087"/>
              <a:gd name="connsiteX159" fmla="*/ 64690 w 551575"/>
              <a:gd name="connsiteY159" fmla="*/ 412624 h 607087"/>
              <a:gd name="connsiteX160" fmla="*/ 31365 w 551575"/>
              <a:gd name="connsiteY160" fmla="*/ 396965 h 607087"/>
              <a:gd name="connsiteX161" fmla="*/ 8495 w 551575"/>
              <a:gd name="connsiteY161" fmla="*/ 366300 h 607087"/>
              <a:gd name="connsiteX162" fmla="*/ 0 w 551575"/>
              <a:gd name="connsiteY162" fmla="*/ 318835 h 607087"/>
              <a:gd name="connsiteX163" fmla="*/ 13722 w 551575"/>
              <a:gd name="connsiteY163" fmla="*/ 260605 h 607087"/>
              <a:gd name="connsiteX164" fmla="*/ 46067 w 551575"/>
              <a:gd name="connsiteY164" fmla="*/ 228309 h 607087"/>
              <a:gd name="connsiteX165" fmla="*/ 84783 w 551575"/>
              <a:gd name="connsiteY165" fmla="*/ 214281 h 607087"/>
              <a:gd name="connsiteX166" fmla="*/ 117781 w 551575"/>
              <a:gd name="connsiteY166" fmla="*/ 211835 h 607087"/>
              <a:gd name="connsiteX167" fmla="*/ 144899 w 551575"/>
              <a:gd name="connsiteY167" fmla="*/ 214934 h 607087"/>
              <a:gd name="connsiteX168" fmla="*/ 163522 w 551575"/>
              <a:gd name="connsiteY168" fmla="*/ 219664 h 607087"/>
              <a:gd name="connsiteX169" fmla="*/ 161561 w 551575"/>
              <a:gd name="connsiteY169" fmla="*/ 205636 h 607087"/>
              <a:gd name="connsiteX170" fmla="*/ 154374 w 551575"/>
              <a:gd name="connsiteY170" fmla="*/ 192588 h 607087"/>
              <a:gd name="connsiteX171" fmla="*/ 139181 w 551575"/>
              <a:gd name="connsiteY171" fmla="*/ 183453 h 607087"/>
              <a:gd name="connsiteX172" fmla="*/ 113861 w 551575"/>
              <a:gd name="connsiteY172" fmla="*/ 180681 h 607087"/>
              <a:gd name="connsiteX173" fmla="*/ 77268 w 551575"/>
              <a:gd name="connsiteY173" fmla="*/ 188999 h 607087"/>
              <a:gd name="connsiteX174" fmla="*/ 59136 w 551575"/>
              <a:gd name="connsiteY174" fmla="*/ 201233 h 607087"/>
              <a:gd name="connsiteX175" fmla="*/ 54725 w 551575"/>
              <a:gd name="connsiteY175" fmla="*/ 204821 h 607087"/>
              <a:gd name="connsiteX176" fmla="*/ 50314 w 551575"/>
              <a:gd name="connsiteY176" fmla="*/ 207920 h 607087"/>
              <a:gd name="connsiteX177" fmla="*/ 40186 w 551575"/>
              <a:gd name="connsiteY177" fmla="*/ 210367 h 607087"/>
              <a:gd name="connsiteX178" fmla="*/ 30711 w 551575"/>
              <a:gd name="connsiteY178" fmla="*/ 210204 h 607087"/>
              <a:gd name="connsiteX179" fmla="*/ 30221 w 551575"/>
              <a:gd name="connsiteY179" fmla="*/ 210204 h 607087"/>
              <a:gd name="connsiteX180" fmla="*/ 19603 w 551575"/>
              <a:gd name="connsiteY180" fmla="*/ 202864 h 607087"/>
              <a:gd name="connsiteX181" fmla="*/ 12905 w 551575"/>
              <a:gd name="connsiteY181" fmla="*/ 189489 h 607087"/>
              <a:gd name="connsiteX182" fmla="*/ 11272 w 551575"/>
              <a:gd name="connsiteY182" fmla="*/ 180681 h 607087"/>
              <a:gd name="connsiteX183" fmla="*/ 23524 w 551575"/>
              <a:gd name="connsiteY183" fmla="*/ 156377 h 607087"/>
              <a:gd name="connsiteX184" fmla="*/ 46884 w 551575"/>
              <a:gd name="connsiteY184" fmla="*/ 137456 h 607087"/>
              <a:gd name="connsiteX185" fmla="*/ 78085 w 551575"/>
              <a:gd name="connsiteY185" fmla="*/ 124734 h 607087"/>
              <a:gd name="connsiteX186" fmla="*/ 115004 w 551575"/>
              <a:gd name="connsiteY186" fmla="*/ 118862 h 607087"/>
              <a:gd name="connsiteX187" fmla="*/ 401593 w 551575"/>
              <a:gd name="connsiteY187" fmla="*/ 61 h 607087"/>
              <a:gd name="connsiteX188" fmla="*/ 415479 w 551575"/>
              <a:gd name="connsiteY188" fmla="*/ 3488 h 607087"/>
              <a:gd name="connsiteX189" fmla="*/ 425608 w 551575"/>
              <a:gd name="connsiteY189" fmla="*/ 9851 h 607087"/>
              <a:gd name="connsiteX190" fmla="*/ 430182 w 551575"/>
              <a:gd name="connsiteY190" fmla="*/ 16377 h 607087"/>
              <a:gd name="connsiteX191" fmla="*/ 431652 w 551575"/>
              <a:gd name="connsiteY191" fmla="*/ 24209 h 607087"/>
              <a:gd name="connsiteX192" fmla="*/ 427241 w 551575"/>
              <a:gd name="connsiteY192" fmla="*/ 30899 h 607087"/>
              <a:gd name="connsiteX193" fmla="*/ 419236 w 551575"/>
              <a:gd name="connsiteY193" fmla="*/ 44930 h 607087"/>
              <a:gd name="connsiteX194" fmla="*/ 411395 w 551575"/>
              <a:gd name="connsiteY194" fmla="*/ 60920 h 607087"/>
              <a:gd name="connsiteX195" fmla="*/ 399143 w 551575"/>
              <a:gd name="connsiteY195" fmla="*/ 88331 h 607087"/>
              <a:gd name="connsiteX196" fmla="*/ 394569 w 551575"/>
              <a:gd name="connsiteY196" fmla="*/ 98284 h 607087"/>
              <a:gd name="connsiteX197" fmla="*/ 390648 w 551575"/>
              <a:gd name="connsiteY197" fmla="*/ 108074 h 607087"/>
              <a:gd name="connsiteX198" fmla="*/ 412865 w 551575"/>
              <a:gd name="connsiteY198" fmla="*/ 106279 h 607087"/>
              <a:gd name="connsiteX199" fmla="*/ 439330 w 551575"/>
              <a:gd name="connsiteY199" fmla="*/ 110684 h 607087"/>
              <a:gd name="connsiteX200" fmla="*/ 472656 w 551575"/>
              <a:gd name="connsiteY200" fmla="*/ 131079 h 607087"/>
              <a:gd name="connsiteX201" fmla="*/ 493730 w 551575"/>
              <a:gd name="connsiteY201" fmla="*/ 163059 h 607087"/>
              <a:gd name="connsiteX202" fmla="*/ 500428 w 551575"/>
              <a:gd name="connsiteY202" fmla="*/ 202054 h 607087"/>
              <a:gd name="connsiteX203" fmla="*/ 490136 w 551575"/>
              <a:gd name="connsiteY203" fmla="*/ 244802 h 607087"/>
              <a:gd name="connsiteX204" fmla="*/ 485398 w 551575"/>
              <a:gd name="connsiteY204" fmla="*/ 255245 h 607087"/>
              <a:gd name="connsiteX205" fmla="*/ 459914 w 551575"/>
              <a:gd name="connsiteY205" fmla="*/ 292119 h 607087"/>
              <a:gd name="connsiteX206" fmla="*/ 424791 w 551575"/>
              <a:gd name="connsiteY206" fmla="*/ 315614 h 607087"/>
              <a:gd name="connsiteX207" fmla="*/ 384114 w 551575"/>
              <a:gd name="connsiteY207" fmla="*/ 323772 h 607087"/>
              <a:gd name="connsiteX208" fmla="*/ 342293 w 551575"/>
              <a:gd name="connsiteY208" fmla="*/ 314635 h 607087"/>
              <a:gd name="connsiteX209" fmla="*/ 315665 w 551575"/>
              <a:gd name="connsiteY209" fmla="*/ 299624 h 607087"/>
              <a:gd name="connsiteX210" fmla="*/ 298838 w 551575"/>
              <a:gd name="connsiteY210" fmla="*/ 279229 h 607087"/>
              <a:gd name="connsiteX211" fmla="*/ 292304 w 551575"/>
              <a:gd name="connsiteY211" fmla="*/ 284613 h 607087"/>
              <a:gd name="connsiteX212" fmla="*/ 284136 w 551575"/>
              <a:gd name="connsiteY212" fmla="*/ 287224 h 607087"/>
              <a:gd name="connsiteX213" fmla="*/ 276131 w 551575"/>
              <a:gd name="connsiteY213" fmla="*/ 286735 h 607087"/>
              <a:gd name="connsiteX214" fmla="*/ 269760 w 551575"/>
              <a:gd name="connsiteY214" fmla="*/ 282656 h 607087"/>
              <a:gd name="connsiteX215" fmla="*/ 263389 w 551575"/>
              <a:gd name="connsiteY215" fmla="*/ 279555 h 607087"/>
              <a:gd name="connsiteX216" fmla="*/ 258161 w 551575"/>
              <a:gd name="connsiteY216" fmla="*/ 273682 h 607087"/>
              <a:gd name="connsiteX217" fmla="*/ 256691 w 551575"/>
              <a:gd name="connsiteY217" fmla="*/ 264055 h 607087"/>
              <a:gd name="connsiteX218" fmla="*/ 261592 w 551575"/>
              <a:gd name="connsiteY218" fmla="*/ 249534 h 607087"/>
              <a:gd name="connsiteX219" fmla="*/ 263879 w 551575"/>
              <a:gd name="connsiteY219" fmla="*/ 242681 h 607087"/>
              <a:gd name="connsiteX220" fmla="*/ 267309 w 551575"/>
              <a:gd name="connsiteY220" fmla="*/ 234360 h 607087"/>
              <a:gd name="connsiteX221" fmla="*/ 278908 w 551575"/>
              <a:gd name="connsiteY221" fmla="*/ 210212 h 607087"/>
              <a:gd name="connsiteX222" fmla="*/ 292794 w 551575"/>
              <a:gd name="connsiteY222" fmla="*/ 182964 h 607087"/>
              <a:gd name="connsiteX223" fmla="*/ 304719 w 551575"/>
              <a:gd name="connsiteY223" fmla="*/ 159632 h 607087"/>
              <a:gd name="connsiteX224" fmla="*/ 313868 w 551575"/>
              <a:gd name="connsiteY224" fmla="*/ 140379 h 607087"/>
              <a:gd name="connsiteX225" fmla="*/ 331837 w 551575"/>
              <a:gd name="connsiteY225" fmla="*/ 101058 h 607087"/>
              <a:gd name="connsiteX226" fmla="*/ 349317 w 551575"/>
              <a:gd name="connsiteY226" fmla="*/ 63694 h 607087"/>
              <a:gd name="connsiteX227" fmla="*/ 364020 w 551575"/>
              <a:gd name="connsiteY227" fmla="*/ 33509 h 607087"/>
              <a:gd name="connsiteX228" fmla="*/ 373822 w 551575"/>
              <a:gd name="connsiteY228" fmla="*/ 15725 h 607087"/>
              <a:gd name="connsiteX229" fmla="*/ 386401 w 551575"/>
              <a:gd name="connsiteY229" fmla="*/ 2998 h 607087"/>
              <a:gd name="connsiteX230" fmla="*/ 401593 w 551575"/>
              <a:gd name="connsiteY230" fmla="*/ 61 h 6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51575" h="607087">
                <a:moveTo>
                  <a:pt x="483916" y="414412"/>
                </a:moveTo>
                <a:cubicBezTo>
                  <a:pt x="496167" y="415717"/>
                  <a:pt x="507275" y="419795"/>
                  <a:pt x="517566" y="426321"/>
                </a:cubicBezTo>
                <a:cubicBezTo>
                  <a:pt x="525080" y="431378"/>
                  <a:pt x="531451" y="437250"/>
                  <a:pt x="536841" y="444102"/>
                </a:cubicBezTo>
                <a:cubicBezTo>
                  <a:pt x="542069" y="450953"/>
                  <a:pt x="545989" y="457968"/>
                  <a:pt x="548439" y="465309"/>
                </a:cubicBezTo>
                <a:cubicBezTo>
                  <a:pt x="551053" y="472487"/>
                  <a:pt x="552033" y="479338"/>
                  <a:pt x="551380" y="486027"/>
                </a:cubicBezTo>
                <a:cubicBezTo>
                  <a:pt x="550890" y="492552"/>
                  <a:pt x="548603" y="497935"/>
                  <a:pt x="544682" y="502013"/>
                </a:cubicBezTo>
                <a:cubicBezTo>
                  <a:pt x="542395" y="504460"/>
                  <a:pt x="539618" y="506255"/>
                  <a:pt x="536351" y="507234"/>
                </a:cubicBezTo>
                <a:cubicBezTo>
                  <a:pt x="532921" y="508212"/>
                  <a:pt x="529491" y="508702"/>
                  <a:pt x="526060" y="508702"/>
                </a:cubicBezTo>
                <a:cubicBezTo>
                  <a:pt x="522467" y="508865"/>
                  <a:pt x="519363" y="508539"/>
                  <a:pt x="516586" y="508049"/>
                </a:cubicBezTo>
                <a:cubicBezTo>
                  <a:pt x="513646" y="507397"/>
                  <a:pt x="511849" y="506907"/>
                  <a:pt x="511032" y="506255"/>
                </a:cubicBezTo>
                <a:cubicBezTo>
                  <a:pt x="508582" y="504297"/>
                  <a:pt x="506458" y="501687"/>
                  <a:pt x="504498" y="498098"/>
                </a:cubicBezTo>
                <a:cubicBezTo>
                  <a:pt x="502701" y="494673"/>
                  <a:pt x="502538" y="491410"/>
                  <a:pt x="504171" y="487984"/>
                </a:cubicBezTo>
                <a:cubicBezTo>
                  <a:pt x="504008" y="482438"/>
                  <a:pt x="503355" y="477054"/>
                  <a:pt x="502048" y="472160"/>
                </a:cubicBezTo>
                <a:cubicBezTo>
                  <a:pt x="500741" y="467267"/>
                  <a:pt x="498127" y="463188"/>
                  <a:pt x="494044" y="460089"/>
                </a:cubicBezTo>
                <a:cubicBezTo>
                  <a:pt x="489633" y="456663"/>
                  <a:pt x="484406" y="454869"/>
                  <a:pt x="478525" y="454869"/>
                </a:cubicBezTo>
                <a:cubicBezTo>
                  <a:pt x="472645" y="454869"/>
                  <a:pt x="466601" y="456010"/>
                  <a:pt x="460393" y="458294"/>
                </a:cubicBezTo>
                <a:cubicBezTo>
                  <a:pt x="454186" y="460578"/>
                  <a:pt x="447979" y="464167"/>
                  <a:pt x="441935" y="468735"/>
                </a:cubicBezTo>
                <a:cubicBezTo>
                  <a:pt x="435891" y="473302"/>
                  <a:pt x="430664" y="478523"/>
                  <a:pt x="426253" y="484069"/>
                </a:cubicBezTo>
                <a:cubicBezTo>
                  <a:pt x="420863" y="490757"/>
                  <a:pt x="417106" y="497609"/>
                  <a:pt x="414819" y="504624"/>
                </a:cubicBezTo>
                <a:cubicBezTo>
                  <a:pt x="412368" y="511638"/>
                  <a:pt x="411388" y="518490"/>
                  <a:pt x="411878" y="525015"/>
                </a:cubicBezTo>
                <a:cubicBezTo>
                  <a:pt x="412368" y="531540"/>
                  <a:pt x="414165" y="537576"/>
                  <a:pt x="417269" y="543286"/>
                </a:cubicBezTo>
                <a:cubicBezTo>
                  <a:pt x="420373" y="548995"/>
                  <a:pt x="424783" y="553889"/>
                  <a:pt x="430664" y="558131"/>
                </a:cubicBezTo>
                <a:cubicBezTo>
                  <a:pt x="435237" y="561067"/>
                  <a:pt x="441118" y="563024"/>
                  <a:pt x="448306" y="563840"/>
                </a:cubicBezTo>
                <a:cubicBezTo>
                  <a:pt x="455493" y="564656"/>
                  <a:pt x="462354" y="564982"/>
                  <a:pt x="468888" y="564493"/>
                </a:cubicBezTo>
                <a:cubicBezTo>
                  <a:pt x="472808" y="564166"/>
                  <a:pt x="475585" y="564166"/>
                  <a:pt x="477382" y="564493"/>
                </a:cubicBezTo>
                <a:cubicBezTo>
                  <a:pt x="479342" y="564819"/>
                  <a:pt x="481139" y="565798"/>
                  <a:pt x="482936" y="567103"/>
                </a:cubicBezTo>
                <a:cubicBezTo>
                  <a:pt x="486530" y="569876"/>
                  <a:pt x="488490" y="573302"/>
                  <a:pt x="489143" y="577380"/>
                </a:cubicBezTo>
                <a:cubicBezTo>
                  <a:pt x="489633" y="581295"/>
                  <a:pt x="489143" y="585047"/>
                  <a:pt x="487510" y="588310"/>
                </a:cubicBezTo>
                <a:cubicBezTo>
                  <a:pt x="484733" y="594346"/>
                  <a:pt x="480322" y="598913"/>
                  <a:pt x="473952" y="602013"/>
                </a:cubicBezTo>
                <a:cubicBezTo>
                  <a:pt x="467581" y="605112"/>
                  <a:pt x="460393" y="606744"/>
                  <a:pt x="452389" y="607070"/>
                </a:cubicBezTo>
                <a:cubicBezTo>
                  <a:pt x="444222" y="607233"/>
                  <a:pt x="436054" y="606254"/>
                  <a:pt x="427397" y="603970"/>
                </a:cubicBezTo>
                <a:cubicBezTo>
                  <a:pt x="418902" y="601687"/>
                  <a:pt x="411062" y="598261"/>
                  <a:pt x="403874" y="593693"/>
                </a:cubicBezTo>
                <a:cubicBezTo>
                  <a:pt x="392276" y="586352"/>
                  <a:pt x="383292" y="577380"/>
                  <a:pt x="376921" y="566940"/>
                </a:cubicBezTo>
                <a:cubicBezTo>
                  <a:pt x="370387" y="556662"/>
                  <a:pt x="366304" y="545569"/>
                  <a:pt x="364834" y="533824"/>
                </a:cubicBezTo>
                <a:cubicBezTo>
                  <a:pt x="363200" y="522079"/>
                  <a:pt x="363853" y="510007"/>
                  <a:pt x="367120" y="497772"/>
                </a:cubicBezTo>
                <a:cubicBezTo>
                  <a:pt x="370224" y="485537"/>
                  <a:pt x="375941" y="473792"/>
                  <a:pt x="383782" y="462373"/>
                </a:cubicBezTo>
                <a:cubicBezTo>
                  <a:pt x="391786" y="450953"/>
                  <a:pt x="401261" y="441329"/>
                  <a:pt x="412205" y="433825"/>
                </a:cubicBezTo>
                <a:cubicBezTo>
                  <a:pt x="423313" y="426157"/>
                  <a:pt x="434911" y="420774"/>
                  <a:pt x="447162" y="417348"/>
                </a:cubicBezTo>
                <a:cubicBezTo>
                  <a:pt x="459413" y="414086"/>
                  <a:pt x="471665" y="413107"/>
                  <a:pt x="483916" y="414412"/>
                </a:cubicBezTo>
                <a:close/>
                <a:moveTo>
                  <a:pt x="300130" y="378530"/>
                </a:moveTo>
                <a:cubicBezTo>
                  <a:pt x="300947" y="378530"/>
                  <a:pt x="302254" y="378530"/>
                  <a:pt x="304215" y="378530"/>
                </a:cubicBezTo>
                <a:cubicBezTo>
                  <a:pt x="306012" y="378693"/>
                  <a:pt x="307482" y="379019"/>
                  <a:pt x="308626" y="379346"/>
                </a:cubicBezTo>
                <a:cubicBezTo>
                  <a:pt x="310914" y="379346"/>
                  <a:pt x="312711" y="379998"/>
                  <a:pt x="314018" y="381303"/>
                </a:cubicBezTo>
                <a:cubicBezTo>
                  <a:pt x="315162" y="382608"/>
                  <a:pt x="316142" y="384240"/>
                  <a:pt x="316469" y="386197"/>
                </a:cubicBezTo>
                <a:cubicBezTo>
                  <a:pt x="316959" y="388155"/>
                  <a:pt x="317286" y="390275"/>
                  <a:pt x="317449" y="392396"/>
                </a:cubicBezTo>
                <a:cubicBezTo>
                  <a:pt x="317449" y="394680"/>
                  <a:pt x="317449" y="396638"/>
                  <a:pt x="317286" y="398432"/>
                </a:cubicBezTo>
                <a:cubicBezTo>
                  <a:pt x="317286" y="398758"/>
                  <a:pt x="317286" y="399248"/>
                  <a:pt x="317122" y="399900"/>
                </a:cubicBezTo>
                <a:cubicBezTo>
                  <a:pt x="317122" y="400553"/>
                  <a:pt x="317122" y="401042"/>
                  <a:pt x="317122" y="401205"/>
                </a:cubicBezTo>
                <a:lnTo>
                  <a:pt x="317122" y="413277"/>
                </a:lnTo>
                <a:cubicBezTo>
                  <a:pt x="317122" y="414256"/>
                  <a:pt x="317122" y="414745"/>
                  <a:pt x="317122" y="414419"/>
                </a:cubicBezTo>
                <a:cubicBezTo>
                  <a:pt x="317286" y="414256"/>
                  <a:pt x="317122" y="414582"/>
                  <a:pt x="317122" y="415724"/>
                </a:cubicBezTo>
                <a:lnTo>
                  <a:pt x="319900" y="415724"/>
                </a:lnTo>
                <a:cubicBezTo>
                  <a:pt x="321044" y="415724"/>
                  <a:pt x="322187" y="415561"/>
                  <a:pt x="323331" y="415398"/>
                </a:cubicBezTo>
                <a:cubicBezTo>
                  <a:pt x="325619" y="415398"/>
                  <a:pt x="328069" y="415234"/>
                  <a:pt x="330520" y="415234"/>
                </a:cubicBezTo>
                <a:cubicBezTo>
                  <a:pt x="332971" y="415071"/>
                  <a:pt x="335259" y="415071"/>
                  <a:pt x="337546" y="415071"/>
                </a:cubicBezTo>
                <a:cubicBezTo>
                  <a:pt x="339180" y="415071"/>
                  <a:pt x="340650" y="415071"/>
                  <a:pt x="341958" y="415234"/>
                </a:cubicBezTo>
                <a:cubicBezTo>
                  <a:pt x="343265" y="415234"/>
                  <a:pt x="344408" y="415398"/>
                  <a:pt x="345552" y="415398"/>
                </a:cubicBezTo>
                <a:cubicBezTo>
                  <a:pt x="346369" y="415561"/>
                  <a:pt x="347349" y="415887"/>
                  <a:pt x="348166" y="416050"/>
                </a:cubicBezTo>
                <a:cubicBezTo>
                  <a:pt x="349147" y="416376"/>
                  <a:pt x="350127" y="416703"/>
                  <a:pt x="350944" y="417192"/>
                </a:cubicBezTo>
                <a:cubicBezTo>
                  <a:pt x="351761" y="417681"/>
                  <a:pt x="352415" y="418334"/>
                  <a:pt x="353068" y="419313"/>
                </a:cubicBezTo>
                <a:cubicBezTo>
                  <a:pt x="353558" y="420128"/>
                  <a:pt x="353885" y="421270"/>
                  <a:pt x="353885" y="422575"/>
                </a:cubicBezTo>
                <a:cubicBezTo>
                  <a:pt x="353885" y="424207"/>
                  <a:pt x="353231" y="426164"/>
                  <a:pt x="352088" y="428122"/>
                </a:cubicBezTo>
                <a:lnTo>
                  <a:pt x="351924" y="428285"/>
                </a:lnTo>
                <a:cubicBezTo>
                  <a:pt x="350781" y="430895"/>
                  <a:pt x="349637" y="432853"/>
                  <a:pt x="348493" y="434321"/>
                </a:cubicBezTo>
                <a:cubicBezTo>
                  <a:pt x="347186" y="435789"/>
                  <a:pt x="345879" y="436768"/>
                  <a:pt x="344245" y="437420"/>
                </a:cubicBezTo>
                <a:cubicBezTo>
                  <a:pt x="342775" y="438073"/>
                  <a:pt x="341141" y="438399"/>
                  <a:pt x="339343" y="438562"/>
                </a:cubicBezTo>
                <a:cubicBezTo>
                  <a:pt x="337546" y="438725"/>
                  <a:pt x="335422" y="438725"/>
                  <a:pt x="333135" y="438725"/>
                </a:cubicBezTo>
                <a:lnTo>
                  <a:pt x="316632" y="438725"/>
                </a:lnTo>
                <a:lnTo>
                  <a:pt x="316632" y="443946"/>
                </a:lnTo>
                <a:cubicBezTo>
                  <a:pt x="316632" y="445577"/>
                  <a:pt x="316632" y="447371"/>
                  <a:pt x="316796" y="449329"/>
                </a:cubicBezTo>
                <a:cubicBezTo>
                  <a:pt x="316959" y="451613"/>
                  <a:pt x="317122" y="454060"/>
                  <a:pt x="317122" y="456670"/>
                </a:cubicBezTo>
                <a:cubicBezTo>
                  <a:pt x="317286" y="459117"/>
                  <a:pt x="317286" y="461727"/>
                  <a:pt x="317286" y="464174"/>
                </a:cubicBezTo>
                <a:cubicBezTo>
                  <a:pt x="317286" y="468252"/>
                  <a:pt x="315815" y="471515"/>
                  <a:pt x="312711" y="473799"/>
                </a:cubicBezTo>
                <a:cubicBezTo>
                  <a:pt x="309607" y="476082"/>
                  <a:pt x="306175" y="476898"/>
                  <a:pt x="302091" y="476572"/>
                </a:cubicBezTo>
                <a:cubicBezTo>
                  <a:pt x="298496" y="475919"/>
                  <a:pt x="296045" y="473962"/>
                  <a:pt x="294901" y="471025"/>
                </a:cubicBezTo>
                <a:cubicBezTo>
                  <a:pt x="293758" y="467926"/>
                  <a:pt x="293104" y="464500"/>
                  <a:pt x="293104" y="460911"/>
                </a:cubicBezTo>
                <a:cubicBezTo>
                  <a:pt x="293104" y="459280"/>
                  <a:pt x="293104" y="457975"/>
                  <a:pt x="293268" y="456833"/>
                </a:cubicBezTo>
                <a:cubicBezTo>
                  <a:pt x="293268" y="455691"/>
                  <a:pt x="293431" y="454549"/>
                  <a:pt x="293431" y="453407"/>
                </a:cubicBezTo>
                <a:cubicBezTo>
                  <a:pt x="293594" y="452755"/>
                  <a:pt x="293758" y="452102"/>
                  <a:pt x="293758" y="451613"/>
                </a:cubicBezTo>
                <a:lnTo>
                  <a:pt x="293758" y="449981"/>
                </a:lnTo>
                <a:lnTo>
                  <a:pt x="293758" y="438399"/>
                </a:lnTo>
                <a:lnTo>
                  <a:pt x="290817" y="438399"/>
                </a:lnTo>
                <a:cubicBezTo>
                  <a:pt x="288856" y="438399"/>
                  <a:pt x="287059" y="438399"/>
                  <a:pt x="285262" y="438562"/>
                </a:cubicBezTo>
                <a:cubicBezTo>
                  <a:pt x="283464" y="438562"/>
                  <a:pt x="281667" y="438725"/>
                  <a:pt x="279706" y="438725"/>
                </a:cubicBezTo>
                <a:cubicBezTo>
                  <a:pt x="277746" y="438888"/>
                  <a:pt x="275785" y="439052"/>
                  <a:pt x="273824" y="439052"/>
                </a:cubicBezTo>
                <a:lnTo>
                  <a:pt x="268269" y="439052"/>
                </a:lnTo>
                <a:cubicBezTo>
                  <a:pt x="265491" y="439052"/>
                  <a:pt x="263041" y="438399"/>
                  <a:pt x="260917" y="437257"/>
                </a:cubicBezTo>
                <a:cubicBezTo>
                  <a:pt x="258956" y="436115"/>
                  <a:pt x="257649" y="433831"/>
                  <a:pt x="256832" y="430569"/>
                </a:cubicBezTo>
                <a:cubicBezTo>
                  <a:pt x="256505" y="429264"/>
                  <a:pt x="256505" y="428122"/>
                  <a:pt x="256832" y="427306"/>
                </a:cubicBezTo>
                <a:cubicBezTo>
                  <a:pt x="257159" y="426654"/>
                  <a:pt x="257812" y="425675"/>
                  <a:pt x="258466" y="424533"/>
                </a:cubicBezTo>
                <a:cubicBezTo>
                  <a:pt x="259283" y="421923"/>
                  <a:pt x="260426" y="419965"/>
                  <a:pt x="261897" y="418660"/>
                </a:cubicBezTo>
                <a:cubicBezTo>
                  <a:pt x="263204" y="417355"/>
                  <a:pt x="264838" y="416540"/>
                  <a:pt x="266799" y="416050"/>
                </a:cubicBezTo>
                <a:cubicBezTo>
                  <a:pt x="268596" y="415561"/>
                  <a:pt x="270556" y="415234"/>
                  <a:pt x="272681" y="415234"/>
                </a:cubicBezTo>
                <a:lnTo>
                  <a:pt x="278889" y="415234"/>
                </a:lnTo>
                <a:cubicBezTo>
                  <a:pt x="279543" y="415234"/>
                  <a:pt x="280196" y="415398"/>
                  <a:pt x="280687" y="415398"/>
                </a:cubicBezTo>
                <a:cubicBezTo>
                  <a:pt x="281340" y="415398"/>
                  <a:pt x="281830" y="415561"/>
                  <a:pt x="282321" y="415561"/>
                </a:cubicBezTo>
                <a:lnTo>
                  <a:pt x="293921" y="415561"/>
                </a:lnTo>
                <a:cubicBezTo>
                  <a:pt x="293921" y="414745"/>
                  <a:pt x="293921" y="413766"/>
                  <a:pt x="293758" y="412461"/>
                </a:cubicBezTo>
                <a:cubicBezTo>
                  <a:pt x="293758" y="410993"/>
                  <a:pt x="293758" y="410014"/>
                  <a:pt x="293758" y="409362"/>
                </a:cubicBezTo>
                <a:cubicBezTo>
                  <a:pt x="293594" y="406915"/>
                  <a:pt x="293431" y="404631"/>
                  <a:pt x="293431" y="402184"/>
                </a:cubicBezTo>
                <a:cubicBezTo>
                  <a:pt x="293431" y="399574"/>
                  <a:pt x="293268" y="397290"/>
                  <a:pt x="293268" y="395169"/>
                </a:cubicBezTo>
                <a:cubicBezTo>
                  <a:pt x="293268" y="393538"/>
                  <a:pt x="293268" y="391907"/>
                  <a:pt x="293431" y="390602"/>
                </a:cubicBezTo>
                <a:cubicBezTo>
                  <a:pt x="293431" y="389297"/>
                  <a:pt x="293594" y="388155"/>
                  <a:pt x="293758" y="387013"/>
                </a:cubicBezTo>
                <a:cubicBezTo>
                  <a:pt x="293921" y="385218"/>
                  <a:pt x="294411" y="383587"/>
                  <a:pt x="295228" y="381793"/>
                </a:cubicBezTo>
                <a:cubicBezTo>
                  <a:pt x="296045" y="379998"/>
                  <a:pt x="297679" y="379019"/>
                  <a:pt x="300130" y="378530"/>
                </a:cubicBezTo>
                <a:close/>
                <a:moveTo>
                  <a:pt x="123989" y="269739"/>
                </a:moveTo>
                <a:cubicBezTo>
                  <a:pt x="105366" y="269739"/>
                  <a:pt x="90337" y="274469"/>
                  <a:pt x="78739" y="283929"/>
                </a:cubicBezTo>
                <a:cubicBezTo>
                  <a:pt x="67140" y="293390"/>
                  <a:pt x="61423" y="304481"/>
                  <a:pt x="61423" y="317041"/>
                </a:cubicBezTo>
                <a:cubicBezTo>
                  <a:pt x="61423" y="329274"/>
                  <a:pt x="65180" y="339061"/>
                  <a:pt x="72858" y="346401"/>
                </a:cubicBezTo>
                <a:cubicBezTo>
                  <a:pt x="80536" y="353578"/>
                  <a:pt x="90991" y="357166"/>
                  <a:pt x="104386" y="357166"/>
                </a:cubicBezTo>
                <a:cubicBezTo>
                  <a:pt x="114841" y="357166"/>
                  <a:pt x="123989" y="355535"/>
                  <a:pt x="131994" y="352110"/>
                </a:cubicBezTo>
                <a:cubicBezTo>
                  <a:pt x="139998" y="348847"/>
                  <a:pt x="147186" y="344770"/>
                  <a:pt x="153393" y="339876"/>
                </a:cubicBezTo>
                <a:cubicBezTo>
                  <a:pt x="158294" y="333678"/>
                  <a:pt x="161398" y="326991"/>
                  <a:pt x="162868" y="320140"/>
                </a:cubicBezTo>
                <a:cubicBezTo>
                  <a:pt x="164502" y="313289"/>
                  <a:pt x="165155" y="306928"/>
                  <a:pt x="165155" y="300893"/>
                </a:cubicBezTo>
                <a:cubicBezTo>
                  <a:pt x="165155" y="297631"/>
                  <a:pt x="164992" y="294532"/>
                  <a:pt x="164665" y="291759"/>
                </a:cubicBezTo>
                <a:cubicBezTo>
                  <a:pt x="164175" y="288986"/>
                  <a:pt x="163685" y="286702"/>
                  <a:pt x="162868" y="284745"/>
                </a:cubicBezTo>
                <a:cubicBezTo>
                  <a:pt x="157804" y="280667"/>
                  <a:pt x="151923" y="277242"/>
                  <a:pt x="145389" y="274143"/>
                </a:cubicBezTo>
                <a:cubicBezTo>
                  <a:pt x="138855" y="271207"/>
                  <a:pt x="131667" y="269739"/>
                  <a:pt x="123989" y="269739"/>
                </a:cubicBezTo>
                <a:close/>
                <a:moveTo>
                  <a:pt x="396202" y="153269"/>
                </a:moveTo>
                <a:cubicBezTo>
                  <a:pt x="387707" y="154738"/>
                  <a:pt x="378886" y="157674"/>
                  <a:pt x="369901" y="161917"/>
                </a:cubicBezTo>
                <a:cubicBezTo>
                  <a:pt x="366144" y="166811"/>
                  <a:pt x="362713" y="171706"/>
                  <a:pt x="359446" y="176601"/>
                </a:cubicBezTo>
                <a:cubicBezTo>
                  <a:pt x="356179" y="181659"/>
                  <a:pt x="353238" y="187207"/>
                  <a:pt x="350461" y="193407"/>
                </a:cubicBezTo>
                <a:lnTo>
                  <a:pt x="349317" y="195854"/>
                </a:lnTo>
                <a:cubicBezTo>
                  <a:pt x="343273" y="209396"/>
                  <a:pt x="339189" y="222449"/>
                  <a:pt x="337228" y="234686"/>
                </a:cubicBezTo>
                <a:lnTo>
                  <a:pt x="337392" y="235339"/>
                </a:lnTo>
                <a:cubicBezTo>
                  <a:pt x="340659" y="241865"/>
                  <a:pt x="344090" y="248229"/>
                  <a:pt x="347847" y="254592"/>
                </a:cubicBezTo>
                <a:cubicBezTo>
                  <a:pt x="351604" y="260955"/>
                  <a:pt x="356995" y="265687"/>
                  <a:pt x="363857" y="268787"/>
                </a:cubicBezTo>
                <a:cubicBezTo>
                  <a:pt x="377579" y="274987"/>
                  <a:pt x="390975" y="274987"/>
                  <a:pt x="404207" y="268787"/>
                </a:cubicBezTo>
                <a:cubicBezTo>
                  <a:pt x="417439" y="262750"/>
                  <a:pt x="427895" y="251818"/>
                  <a:pt x="435573" y="236318"/>
                </a:cubicBezTo>
                <a:cubicBezTo>
                  <a:pt x="436716" y="233544"/>
                  <a:pt x="438023" y="230607"/>
                  <a:pt x="439493" y="227507"/>
                </a:cubicBezTo>
                <a:cubicBezTo>
                  <a:pt x="440964" y="224244"/>
                  <a:pt x="442107" y="221144"/>
                  <a:pt x="442924" y="218044"/>
                </a:cubicBezTo>
                <a:cubicBezTo>
                  <a:pt x="443741" y="215107"/>
                  <a:pt x="444394" y="212333"/>
                  <a:pt x="444721" y="210049"/>
                </a:cubicBezTo>
                <a:cubicBezTo>
                  <a:pt x="444884" y="207602"/>
                  <a:pt x="444884" y="205807"/>
                  <a:pt x="444394" y="204665"/>
                </a:cubicBezTo>
                <a:cubicBezTo>
                  <a:pt x="447662" y="192428"/>
                  <a:pt x="446681" y="182312"/>
                  <a:pt x="441454" y="174317"/>
                </a:cubicBezTo>
                <a:cubicBezTo>
                  <a:pt x="436226" y="166159"/>
                  <a:pt x="429365" y="160122"/>
                  <a:pt x="420707" y="156369"/>
                </a:cubicBezTo>
                <a:cubicBezTo>
                  <a:pt x="412865" y="152780"/>
                  <a:pt x="404697" y="151801"/>
                  <a:pt x="396202" y="153269"/>
                </a:cubicBezTo>
                <a:close/>
                <a:moveTo>
                  <a:pt x="115004" y="118862"/>
                </a:moveTo>
                <a:cubicBezTo>
                  <a:pt x="133954" y="117720"/>
                  <a:pt x="149963" y="119025"/>
                  <a:pt x="163195" y="122940"/>
                </a:cubicBezTo>
                <a:cubicBezTo>
                  <a:pt x="176427" y="126854"/>
                  <a:pt x="187372" y="132237"/>
                  <a:pt x="195867" y="138924"/>
                </a:cubicBezTo>
                <a:cubicBezTo>
                  <a:pt x="204361" y="145612"/>
                  <a:pt x="211059" y="153115"/>
                  <a:pt x="215633" y="161760"/>
                </a:cubicBezTo>
                <a:cubicBezTo>
                  <a:pt x="220207" y="170242"/>
                  <a:pt x="223801" y="179050"/>
                  <a:pt x="225925" y="187857"/>
                </a:cubicBezTo>
                <a:cubicBezTo>
                  <a:pt x="228212" y="196829"/>
                  <a:pt x="229355" y="205473"/>
                  <a:pt x="229518" y="213792"/>
                </a:cubicBezTo>
                <a:cubicBezTo>
                  <a:pt x="229845" y="222111"/>
                  <a:pt x="229845" y="229124"/>
                  <a:pt x="229845" y="234670"/>
                </a:cubicBezTo>
                <a:lnTo>
                  <a:pt x="229845" y="239074"/>
                </a:lnTo>
                <a:lnTo>
                  <a:pt x="229845" y="252449"/>
                </a:lnTo>
                <a:cubicBezTo>
                  <a:pt x="229845" y="256853"/>
                  <a:pt x="229682" y="261583"/>
                  <a:pt x="229355" y="266477"/>
                </a:cubicBezTo>
                <a:cubicBezTo>
                  <a:pt x="228865" y="273817"/>
                  <a:pt x="228702" y="281809"/>
                  <a:pt x="228702" y="290291"/>
                </a:cubicBezTo>
                <a:lnTo>
                  <a:pt x="228702" y="313126"/>
                </a:lnTo>
                <a:cubicBezTo>
                  <a:pt x="228702" y="324381"/>
                  <a:pt x="229355" y="334657"/>
                  <a:pt x="230335" y="344117"/>
                </a:cubicBezTo>
                <a:cubicBezTo>
                  <a:pt x="231479" y="353578"/>
                  <a:pt x="233602" y="364995"/>
                  <a:pt x="236543" y="378370"/>
                </a:cubicBezTo>
                <a:lnTo>
                  <a:pt x="237196" y="379512"/>
                </a:lnTo>
                <a:cubicBezTo>
                  <a:pt x="237523" y="383590"/>
                  <a:pt x="236706" y="387668"/>
                  <a:pt x="234583" y="391909"/>
                </a:cubicBezTo>
                <a:cubicBezTo>
                  <a:pt x="232622" y="396313"/>
                  <a:pt x="229682" y="400227"/>
                  <a:pt x="225925" y="403979"/>
                </a:cubicBezTo>
                <a:cubicBezTo>
                  <a:pt x="222331" y="407730"/>
                  <a:pt x="218247" y="410666"/>
                  <a:pt x="213999" y="412950"/>
                </a:cubicBezTo>
                <a:cubicBezTo>
                  <a:pt x="209752" y="415070"/>
                  <a:pt x="205668" y="416212"/>
                  <a:pt x="201911" y="416212"/>
                </a:cubicBezTo>
                <a:cubicBezTo>
                  <a:pt x="194560" y="416212"/>
                  <a:pt x="188189" y="413765"/>
                  <a:pt x="182961" y="409035"/>
                </a:cubicBezTo>
                <a:cubicBezTo>
                  <a:pt x="177734" y="404142"/>
                  <a:pt x="173323" y="397781"/>
                  <a:pt x="169566" y="390114"/>
                </a:cubicBezTo>
                <a:cubicBezTo>
                  <a:pt x="159274" y="398270"/>
                  <a:pt x="148819" y="404142"/>
                  <a:pt x="138365" y="407893"/>
                </a:cubicBezTo>
                <a:cubicBezTo>
                  <a:pt x="127910" y="411645"/>
                  <a:pt x="116801" y="413928"/>
                  <a:pt x="104876" y="415070"/>
                </a:cubicBezTo>
                <a:cubicBezTo>
                  <a:pt x="90827" y="416212"/>
                  <a:pt x="77432" y="415396"/>
                  <a:pt x="64690" y="412624"/>
                </a:cubicBezTo>
                <a:cubicBezTo>
                  <a:pt x="52111" y="409851"/>
                  <a:pt x="41003" y="404631"/>
                  <a:pt x="31365" y="396965"/>
                </a:cubicBezTo>
                <a:cubicBezTo>
                  <a:pt x="21563" y="389462"/>
                  <a:pt x="14049" y="379186"/>
                  <a:pt x="8495" y="366300"/>
                </a:cubicBezTo>
                <a:cubicBezTo>
                  <a:pt x="2940" y="353578"/>
                  <a:pt x="0" y="337756"/>
                  <a:pt x="0" y="318835"/>
                </a:cubicBezTo>
                <a:cubicBezTo>
                  <a:pt x="0" y="294205"/>
                  <a:pt x="4574" y="274795"/>
                  <a:pt x="13722" y="260605"/>
                </a:cubicBezTo>
                <a:cubicBezTo>
                  <a:pt x="22870" y="246251"/>
                  <a:pt x="33652" y="235486"/>
                  <a:pt x="46067" y="228309"/>
                </a:cubicBezTo>
                <a:cubicBezTo>
                  <a:pt x="58482" y="220969"/>
                  <a:pt x="71388" y="216402"/>
                  <a:pt x="84783" y="214281"/>
                </a:cubicBezTo>
                <a:cubicBezTo>
                  <a:pt x="98178" y="212324"/>
                  <a:pt x="109287" y="211508"/>
                  <a:pt x="117781" y="211835"/>
                </a:cubicBezTo>
                <a:cubicBezTo>
                  <a:pt x="128563" y="212650"/>
                  <a:pt x="137548" y="213629"/>
                  <a:pt x="144899" y="214934"/>
                </a:cubicBezTo>
                <a:cubicBezTo>
                  <a:pt x="152087" y="216239"/>
                  <a:pt x="158294" y="217707"/>
                  <a:pt x="163522" y="219664"/>
                </a:cubicBezTo>
                <a:cubicBezTo>
                  <a:pt x="163522" y="215097"/>
                  <a:pt x="162868" y="210530"/>
                  <a:pt x="161561" y="205636"/>
                </a:cubicBezTo>
                <a:cubicBezTo>
                  <a:pt x="160255" y="200906"/>
                  <a:pt x="157804" y="196502"/>
                  <a:pt x="154374" y="192588"/>
                </a:cubicBezTo>
                <a:cubicBezTo>
                  <a:pt x="150780" y="188673"/>
                  <a:pt x="145716" y="185574"/>
                  <a:pt x="139181" y="183453"/>
                </a:cubicBezTo>
                <a:cubicBezTo>
                  <a:pt x="132647" y="181170"/>
                  <a:pt x="124316" y="180191"/>
                  <a:pt x="113861" y="180681"/>
                </a:cubicBezTo>
                <a:cubicBezTo>
                  <a:pt x="97198" y="181822"/>
                  <a:pt x="84946" y="184595"/>
                  <a:pt x="77268" y="188999"/>
                </a:cubicBezTo>
                <a:cubicBezTo>
                  <a:pt x="69754" y="193403"/>
                  <a:pt x="63710" y="197481"/>
                  <a:pt x="59136" y="201233"/>
                </a:cubicBezTo>
                <a:cubicBezTo>
                  <a:pt x="57665" y="202374"/>
                  <a:pt x="56195" y="203516"/>
                  <a:pt x="54725" y="204821"/>
                </a:cubicBezTo>
                <a:cubicBezTo>
                  <a:pt x="53255" y="206126"/>
                  <a:pt x="51785" y="207104"/>
                  <a:pt x="50314" y="207920"/>
                </a:cubicBezTo>
                <a:cubicBezTo>
                  <a:pt x="47701" y="209388"/>
                  <a:pt x="44270" y="210204"/>
                  <a:pt x="40186" y="210367"/>
                </a:cubicBezTo>
                <a:cubicBezTo>
                  <a:pt x="36102" y="210693"/>
                  <a:pt x="32998" y="210530"/>
                  <a:pt x="30711" y="210204"/>
                </a:cubicBezTo>
                <a:lnTo>
                  <a:pt x="30221" y="210204"/>
                </a:lnTo>
                <a:cubicBezTo>
                  <a:pt x="25811" y="210204"/>
                  <a:pt x="22217" y="207757"/>
                  <a:pt x="19603" y="202864"/>
                </a:cubicBezTo>
                <a:cubicBezTo>
                  <a:pt x="16989" y="198133"/>
                  <a:pt x="14702" y="193566"/>
                  <a:pt x="12905" y="189489"/>
                </a:cubicBezTo>
                <a:cubicBezTo>
                  <a:pt x="12089" y="188836"/>
                  <a:pt x="11598" y="185900"/>
                  <a:pt x="11272" y="180681"/>
                </a:cubicBezTo>
                <a:cubicBezTo>
                  <a:pt x="13069" y="171710"/>
                  <a:pt x="17153" y="163717"/>
                  <a:pt x="23524" y="156377"/>
                </a:cubicBezTo>
                <a:cubicBezTo>
                  <a:pt x="29731" y="149200"/>
                  <a:pt x="37572" y="142839"/>
                  <a:pt x="46884" y="137456"/>
                </a:cubicBezTo>
                <a:cubicBezTo>
                  <a:pt x="56195" y="132074"/>
                  <a:pt x="66650" y="127833"/>
                  <a:pt x="78085" y="124734"/>
                </a:cubicBezTo>
                <a:cubicBezTo>
                  <a:pt x="89684" y="121472"/>
                  <a:pt x="101936" y="119514"/>
                  <a:pt x="115004" y="118862"/>
                </a:cubicBezTo>
                <a:close/>
                <a:moveTo>
                  <a:pt x="401593" y="61"/>
                </a:moveTo>
                <a:cubicBezTo>
                  <a:pt x="406494" y="388"/>
                  <a:pt x="411232" y="1530"/>
                  <a:pt x="415479" y="3488"/>
                </a:cubicBezTo>
                <a:cubicBezTo>
                  <a:pt x="419727" y="5446"/>
                  <a:pt x="423157" y="7567"/>
                  <a:pt x="425608" y="9851"/>
                </a:cubicBezTo>
                <a:cubicBezTo>
                  <a:pt x="427241" y="11319"/>
                  <a:pt x="428711" y="13440"/>
                  <a:pt x="430182" y="16377"/>
                </a:cubicBezTo>
                <a:cubicBezTo>
                  <a:pt x="431652" y="19151"/>
                  <a:pt x="432142" y="21925"/>
                  <a:pt x="431652" y="24209"/>
                </a:cubicBezTo>
                <a:cubicBezTo>
                  <a:pt x="430018" y="26657"/>
                  <a:pt x="428548" y="28941"/>
                  <a:pt x="427241" y="30899"/>
                </a:cubicBezTo>
                <a:cubicBezTo>
                  <a:pt x="425117" y="34488"/>
                  <a:pt x="422340" y="39057"/>
                  <a:pt x="419236" y="44930"/>
                </a:cubicBezTo>
                <a:cubicBezTo>
                  <a:pt x="416133" y="50804"/>
                  <a:pt x="413519" y="56189"/>
                  <a:pt x="411395" y="60920"/>
                </a:cubicBezTo>
                <a:lnTo>
                  <a:pt x="399143" y="88331"/>
                </a:lnTo>
                <a:cubicBezTo>
                  <a:pt x="397509" y="91758"/>
                  <a:pt x="396039" y="95021"/>
                  <a:pt x="394569" y="98284"/>
                </a:cubicBezTo>
                <a:cubicBezTo>
                  <a:pt x="393098" y="101547"/>
                  <a:pt x="391792" y="104810"/>
                  <a:pt x="390648" y="108074"/>
                </a:cubicBezTo>
                <a:cubicBezTo>
                  <a:pt x="396692" y="106932"/>
                  <a:pt x="404044" y="106279"/>
                  <a:pt x="412865" y="106279"/>
                </a:cubicBezTo>
                <a:cubicBezTo>
                  <a:pt x="421524" y="106116"/>
                  <a:pt x="430345" y="107584"/>
                  <a:pt x="439330" y="110684"/>
                </a:cubicBezTo>
                <a:cubicBezTo>
                  <a:pt x="452072" y="115090"/>
                  <a:pt x="463181" y="121942"/>
                  <a:pt x="472656" y="131079"/>
                </a:cubicBezTo>
                <a:cubicBezTo>
                  <a:pt x="481968" y="140216"/>
                  <a:pt x="488992" y="150985"/>
                  <a:pt x="493730" y="163059"/>
                </a:cubicBezTo>
                <a:cubicBezTo>
                  <a:pt x="498467" y="175133"/>
                  <a:pt x="500591" y="188186"/>
                  <a:pt x="500428" y="202054"/>
                </a:cubicBezTo>
                <a:cubicBezTo>
                  <a:pt x="499938" y="216086"/>
                  <a:pt x="496670" y="230444"/>
                  <a:pt x="490136" y="244802"/>
                </a:cubicBezTo>
                <a:lnTo>
                  <a:pt x="485398" y="255245"/>
                </a:lnTo>
                <a:cubicBezTo>
                  <a:pt x="479027" y="269440"/>
                  <a:pt x="470532" y="281677"/>
                  <a:pt x="459914" y="292119"/>
                </a:cubicBezTo>
                <a:cubicBezTo>
                  <a:pt x="449295" y="302561"/>
                  <a:pt x="437533" y="310230"/>
                  <a:pt x="424791" y="315614"/>
                </a:cubicBezTo>
                <a:cubicBezTo>
                  <a:pt x="411885" y="320998"/>
                  <a:pt x="398326" y="323609"/>
                  <a:pt x="384114" y="323772"/>
                </a:cubicBezTo>
                <a:cubicBezTo>
                  <a:pt x="369901" y="323772"/>
                  <a:pt x="356015" y="320835"/>
                  <a:pt x="342293" y="314635"/>
                </a:cubicBezTo>
                <a:cubicBezTo>
                  <a:pt x="331674" y="309903"/>
                  <a:pt x="322689" y="304845"/>
                  <a:pt x="315665" y="299624"/>
                </a:cubicBezTo>
                <a:cubicBezTo>
                  <a:pt x="308477" y="294240"/>
                  <a:pt x="302922" y="287550"/>
                  <a:pt x="298838" y="279229"/>
                </a:cubicBezTo>
                <a:cubicBezTo>
                  <a:pt x="297205" y="281350"/>
                  <a:pt x="295081" y="283145"/>
                  <a:pt x="292304" y="284613"/>
                </a:cubicBezTo>
                <a:cubicBezTo>
                  <a:pt x="289690" y="285919"/>
                  <a:pt x="286913" y="286735"/>
                  <a:pt x="284136" y="287224"/>
                </a:cubicBezTo>
                <a:cubicBezTo>
                  <a:pt x="281358" y="287550"/>
                  <a:pt x="278745" y="287387"/>
                  <a:pt x="276131" y="286735"/>
                </a:cubicBezTo>
                <a:cubicBezTo>
                  <a:pt x="273517" y="286082"/>
                  <a:pt x="271393" y="284613"/>
                  <a:pt x="269760" y="282656"/>
                </a:cubicBezTo>
                <a:cubicBezTo>
                  <a:pt x="267799" y="282003"/>
                  <a:pt x="265676" y="281024"/>
                  <a:pt x="263389" y="279555"/>
                </a:cubicBezTo>
                <a:cubicBezTo>
                  <a:pt x="261265" y="278087"/>
                  <a:pt x="259468" y="276129"/>
                  <a:pt x="258161" y="273682"/>
                </a:cubicBezTo>
                <a:cubicBezTo>
                  <a:pt x="256854" y="271071"/>
                  <a:pt x="256364" y="267971"/>
                  <a:pt x="256691" y="264055"/>
                </a:cubicBezTo>
                <a:cubicBezTo>
                  <a:pt x="257017" y="260139"/>
                  <a:pt x="258651" y="255245"/>
                  <a:pt x="261592" y="249534"/>
                </a:cubicBezTo>
                <a:cubicBezTo>
                  <a:pt x="262245" y="247250"/>
                  <a:pt x="263062" y="244965"/>
                  <a:pt x="263879" y="242681"/>
                </a:cubicBezTo>
                <a:cubicBezTo>
                  <a:pt x="264695" y="240234"/>
                  <a:pt x="266002" y="237460"/>
                  <a:pt x="267309" y="234360"/>
                </a:cubicBezTo>
                <a:cubicBezTo>
                  <a:pt x="270577" y="227344"/>
                  <a:pt x="274334" y="219349"/>
                  <a:pt x="278908" y="210212"/>
                </a:cubicBezTo>
                <a:cubicBezTo>
                  <a:pt x="283482" y="201238"/>
                  <a:pt x="288056" y="192101"/>
                  <a:pt x="292794" y="182964"/>
                </a:cubicBezTo>
                <a:cubicBezTo>
                  <a:pt x="297041" y="174970"/>
                  <a:pt x="301125" y="167138"/>
                  <a:pt x="304719" y="159632"/>
                </a:cubicBezTo>
                <a:cubicBezTo>
                  <a:pt x="308477" y="152127"/>
                  <a:pt x="311581" y="145764"/>
                  <a:pt x="313868" y="140379"/>
                </a:cubicBezTo>
                <a:cubicBezTo>
                  <a:pt x="319749" y="127490"/>
                  <a:pt x="325630" y="114437"/>
                  <a:pt x="331837" y="101058"/>
                </a:cubicBezTo>
                <a:cubicBezTo>
                  <a:pt x="337882" y="87679"/>
                  <a:pt x="343763" y="75278"/>
                  <a:pt x="349317" y="63694"/>
                </a:cubicBezTo>
                <a:cubicBezTo>
                  <a:pt x="354708" y="52273"/>
                  <a:pt x="359772" y="42157"/>
                  <a:pt x="364020" y="33509"/>
                </a:cubicBezTo>
                <a:cubicBezTo>
                  <a:pt x="368431" y="24862"/>
                  <a:pt x="371698" y="18825"/>
                  <a:pt x="373822" y="15725"/>
                </a:cubicBezTo>
                <a:cubicBezTo>
                  <a:pt x="377252" y="9525"/>
                  <a:pt x="381336" y="5282"/>
                  <a:pt x="386401" y="2998"/>
                </a:cubicBezTo>
                <a:cubicBezTo>
                  <a:pt x="391465" y="714"/>
                  <a:pt x="396529" y="-265"/>
                  <a:pt x="401593" y="61"/>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
          <p:cNvSpPr txBox="1"/>
          <p:nvPr/>
        </p:nvSpPr>
        <p:spPr>
          <a:xfrm>
            <a:off x="917698" y="876129"/>
            <a:ext cx="10385371" cy="4191597"/>
          </a:xfrm>
          <a:prstGeom prst="rect">
            <a:avLst/>
          </a:prstGeom>
          <a:noFill/>
        </p:spPr>
        <p:txBody>
          <a:bodyPr wrap="square" lIns="0" tIns="0" rIns="91440" bIns="0" rtlCol="0">
            <a:spAutoFit/>
          </a:bodyPr>
          <a:lstStyle/>
          <a:p>
            <a:pPr algn="ctr">
              <a:lnSpc>
                <a:spcPct val="200000"/>
              </a:lnSpc>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一</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材料的液态成形</a:t>
            </a:r>
            <a:endParaRPr lang="en-US" altLang="zh-CN" sz="2000" dirty="0">
              <a:latin typeface="微软雅黑" panose="020B0503020204020204" pitchFamily="34" charset="-122"/>
              <a:ea typeface="微软雅黑" panose="020B0503020204020204" pitchFamily="34"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1)</a:t>
            </a:r>
            <a:r>
              <a:rPr lang="zh-CN" altLang="en-US" sz="1600" dirty="0">
                <a:latin typeface="等线 Light" panose="02010600030101010101" pitchFamily="2" charset="-122"/>
                <a:ea typeface="等线 Light" panose="02010600030101010101" pitchFamily="2" charset="-122"/>
              </a:rPr>
              <a:t>铸造基础知识</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铸造工艺原理；流动性凝固；收缩性；吸气性；铸造缺陷</a:t>
            </a:r>
            <a:endParaRPr lang="en-US" altLang="zh-CN" sz="1600" dirty="0">
              <a:latin typeface="等线 Light" panose="02010600030101010101" pitchFamily="2" charset="-122"/>
              <a:ea typeface="等线 Light" panose="02010600030101010101" pitchFamily="2" charset="-122"/>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2)</a:t>
            </a:r>
            <a:r>
              <a:rPr lang="zh-CN" altLang="en-US" sz="1600" dirty="0">
                <a:latin typeface="等线 Light" panose="02010600030101010101" pitchFamily="2" charset="-122"/>
                <a:ea typeface="等线 Light" panose="02010600030101010101" pitchFamily="2" charset="-122"/>
              </a:rPr>
              <a:t> 砂型铸造</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3)</a:t>
            </a:r>
            <a:r>
              <a:rPr lang="zh-CN" altLang="en-US" sz="1600" dirty="0">
                <a:latin typeface="等线 Light" panose="02010600030101010101" pitchFamily="2" charset="-122"/>
                <a:ea typeface="等线 Light" panose="02010600030101010101" pitchFamily="2" charset="-122"/>
              </a:rPr>
              <a:t>特种铸造</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金属型铸造</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压力铸造</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熔模铸造</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离心铸造</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消失模铸造</a:t>
            </a:r>
            <a:r>
              <a:rPr lang="en-US" altLang="zh-CN" sz="1600" dirty="0">
                <a:latin typeface="等线 Light" panose="02010600030101010101" pitchFamily="2" charset="-122"/>
                <a:ea typeface="等线 Light" panose="02010600030101010101" pitchFamily="2" charset="-122"/>
              </a:rPr>
              <a:t>; :</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4)</a:t>
            </a:r>
            <a:r>
              <a:rPr lang="zh-CN" altLang="en-US" sz="1600" dirty="0">
                <a:latin typeface="等线 Light" panose="02010600030101010101" pitchFamily="2" charset="-122"/>
                <a:ea typeface="等线 Light" panose="02010600030101010101" pitchFamily="2" charset="-122"/>
              </a:rPr>
              <a:t>铸件结构工艺性</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a:p>
            <a:pPr algn="ctr">
              <a:lnSpc>
                <a:spcPct val="200000"/>
              </a:lnSpc>
              <a:spcAft>
                <a:spcPts val="1200"/>
              </a:spcAft>
            </a:pPr>
            <a:endParaRPr lang="en-US" altLang="zh-CN" sz="1200" dirty="0">
              <a:latin typeface="微软雅黑" panose="020B0503020204020204" pitchFamily="34" charset="-122"/>
              <a:ea typeface="微软雅黑" panose="020B0503020204020204" pitchFamily="34" charset="-122"/>
              <a:cs typeface="Titillium" charset="0"/>
            </a:endParaRPr>
          </a:p>
        </p:txBody>
      </p:sp>
      <p:sp>
        <p:nvSpPr>
          <p:cNvPr id="18" name="AutoShape 111"/>
          <p:cNvSpPr/>
          <p:nvPr/>
        </p:nvSpPr>
        <p:spPr bwMode="auto">
          <a:xfrm>
            <a:off x="9264131" y="5263835"/>
            <a:ext cx="488715" cy="479512"/>
          </a:xfrm>
          <a:custGeom>
            <a:avLst/>
            <a:gdLst>
              <a:gd name="T0" fmla="*/ 10234 w 10586"/>
              <a:gd name="T1" fmla="*/ 8579 h 10403"/>
              <a:gd name="T2" fmla="*/ 7877 w 10586"/>
              <a:gd name="T3" fmla="*/ 7605 h 10403"/>
              <a:gd name="T4" fmla="*/ 7647 w 10586"/>
              <a:gd name="T5" fmla="*/ 5423 h 10403"/>
              <a:gd name="T6" fmla="*/ 7758 w 10586"/>
              <a:gd name="T7" fmla="*/ 3791 h 10403"/>
              <a:gd name="T8" fmla="*/ 7679 w 10586"/>
              <a:gd name="T9" fmla="*/ 2943 h 10403"/>
              <a:gd name="T10" fmla="*/ 8116 w 10586"/>
              <a:gd name="T11" fmla="*/ 1246 h 10403"/>
              <a:gd name="T12" fmla="*/ 7943 w 10586"/>
              <a:gd name="T13" fmla="*/ 2955 h 10403"/>
              <a:gd name="T14" fmla="*/ 9242 w 10586"/>
              <a:gd name="T15" fmla="*/ 3318 h 10403"/>
              <a:gd name="T16" fmla="*/ 8888 w 10586"/>
              <a:gd name="T17" fmla="*/ 1967 h 10403"/>
              <a:gd name="T18" fmla="*/ 9573 w 10586"/>
              <a:gd name="T19" fmla="*/ 1246 h 10403"/>
              <a:gd name="T20" fmla="*/ 8421 w 10586"/>
              <a:gd name="T21" fmla="*/ 233 h 10403"/>
              <a:gd name="T22" fmla="*/ 5631 w 10586"/>
              <a:gd name="T23" fmla="*/ 0 h 10403"/>
              <a:gd name="T24" fmla="*/ 1013 w 10586"/>
              <a:gd name="T25" fmla="*/ 233 h 10403"/>
              <a:gd name="T26" fmla="*/ 2907 w 10586"/>
              <a:gd name="T27" fmla="*/ 1246 h 10403"/>
              <a:gd name="T28" fmla="*/ 2984 w 10586"/>
              <a:gd name="T29" fmla="*/ 2943 h 10403"/>
              <a:gd name="T30" fmla="*/ 2510 w 10586"/>
              <a:gd name="T31" fmla="*/ 4799 h 10403"/>
              <a:gd name="T32" fmla="*/ 3672 w 10586"/>
              <a:gd name="T33" fmla="*/ 7122 h 10403"/>
              <a:gd name="T34" fmla="*/ 826 w 10586"/>
              <a:gd name="T35" fmla="*/ 8270 h 10403"/>
              <a:gd name="T36" fmla="*/ 0 w 10586"/>
              <a:gd name="T37" fmla="*/ 10403 h 10403"/>
              <a:gd name="T38" fmla="*/ 10586 w 10586"/>
              <a:gd name="T39" fmla="*/ 10066 h 10403"/>
              <a:gd name="T40" fmla="*/ 937 w 10586"/>
              <a:gd name="T41" fmla="*/ 8940 h 10403"/>
              <a:gd name="T42" fmla="*/ 4360 w 10586"/>
              <a:gd name="T43" fmla="*/ 7212 h 10403"/>
              <a:gd name="T44" fmla="*/ 3604 w 10586"/>
              <a:gd name="T45" fmla="*/ 5223 h 10403"/>
              <a:gd name="T46" fmla="*/ 3417 w 10586"/>
              <a:gd name="T47" fmla="*/ 4921 h 10403"/>
              <a:gd name="T48" fmla="*/ 3400 w 10586"/>
              <a:gd name="T49" fmla="*/ 4158 h 10403"/>
              <a:gd name="T50" fmla="*/ 3490 w 10586"/>
              <a:gd name="T51" fmla="*/ 3960 h 10403"/>
              <a:gd name="T52" fmla="*/ 6902 w 10586"/>
              <a:gd name="T53" fmla="*/ 2943 h 10403"/>
              <a:gd name="T54" fmla="*/ 7107 w 10586"/>
              <a:gd name="T55" fmla="*/ 4074 h 10403"/>
              <a:gd name="T56" fmla="*/ 7410 w 10586"/>
              <a:gd name="T57" fmla="*/ 4679 h 10403"/>
              <a:gd name="T58" fmla="*/ 6982 w 10586"/>
              <a:gd name="T59" fmla="*/ 5014 h 10403"/>
              <a:gd name="T60" fmla="*/ 6433 w 10586"/>
              <a:gd name="T61" fmla="*/ 6649 h 10403"/>
              <a:gd name="T62" fmla="*/ 7658 w 10586"/>
              <a:gd name="T63" fmla="*/ 8245 h 10403"/>
              <a:gd name="T64" fmla="*/ 9649 w 10586"/>
              <a:gd name="T65" fmla="*/ 8940 h 10403"/>
              <a:gd name="T66" fmla="*/ 688 w 10586"/>
              <a:gd name="T67" fmla="*/ 9728 h 10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86" h="10403">
                <a:moveTo>
                  <a:pt x="10586" y="10066"/>
                </a:moveTo>
                <a:cubicBezTo>
                  <a:pt x="10586" y="9382"/>
                  <a:pt x="10468" y="8882"/>
                  <a:pt x="10234" y="8579"/>
                </a:cubicBezTo>
                <a:cubicBezTo>
                  <a:pt x="10084" y="8384"/>
                  <a:pt x="9904" y="8294"/>
                  <a:pt x="9762" y="8270"/>
                </a:cubicBezTo>
                <a:lnTo>
                  <a:pt x="7877" y="7605"/>
                </a:lnTo>
                <a:cubicBezTo>
                  <a:pt x="7193" y="7377"/>
                  <a:pt x="6978" y="7196"/>
                  <a:pt x="6914" y="7122"/>
                </a:cubicBezTo>
                <a:cubicBezTo>
                  <a:pt x="7474" y="6578"/>
                  <a:pt x="7613" y="5789"/>
                  <a:pt x="7647" y="5423"/>
                </a:cubicBezTo>
                <a:cubicBezTo>
                  <a:pt x="7940" y="5222"/>
                  <a:pt x="8043" y="4979"/>
                  <a:pt x="8075" y="4799"/>
                </a:cubicBezTo>
                <a:cubicBezTo>
                  <a:pt x="8153" y="4366"/>
                  <a:pt x="7897" y="3968"/>
                  <a:pt x="7758" y="3791"/>
                </a:cubicBezTo>
                <a:cubicBezTo>
                  <a:pt x="7725" y="3484"/>
                  <a:pt x="7671" y="3203"/>
                  <a:pt x="7602" y="2943"/>
                </a:cubicBezTo>
                <a:lnTo>
                  <a:pt x="7679" y="2943"/>
                </a:lnTo>
                <a:lnTo>
                  <a:pt x="7679" y="1246"/>
                </a:lnTo>
                <a:lnTo>
                  <a:pt x="8116" y="1246"/>
                </a:lnTo>
                <a:cubicBezTo>
                  <a:pt x="8151" y="1413"/>
                  <a:pt x="8182" y="1625"/>
                  <a:pt x="8205" y="1894"/>
                </a:cubicBezTo>
                <a:cubicBezTo>
                  <a:pt x="8105" y="2037"/>
                  <a:pt x="7989" y="2328"/>
                  <a:pt x="7943" y="2955"/>
                </a:cubicBezTo>
                <a:lnTo>
                  <a:pt x="7916" y="3318"/>
                </a:lnTo>
                <a:lnTo>
                  <a:pt x="9242" y="3318"/>
                </a:lnTo>
                <a:lnTo>
                  <a:pt x="9212" y="2952"/>
                </a:lnTo>
                <a:cubicBezTo>
                  <a:pt x="9173" y="2474"/>
                  <a:pt x="9006" y="2146"/>
                  <a:pt x="8888" y="1967"/>
                </a:cubicBezTo>
                <a:cubicBezTo>
                  <a:pt x="8868" y="1689"/>
                  <a:pt x="8838" y="1453"/>
                  <a:pt x="8801" y="1246"/>
                </a:cubicBezTo>
                <a:lnTo>
                  <a:pt x="9573" y="1246"/>
                </a:lnTo>
                <a:lnTo>
                  <a:pt x="9573" y="233"/>
                </a:lnTo>
                <a:lnTo>
                  <a:pt x="8421" y="233"/>
                </a:lnTo>
                <a:cubicBezTo>
                  <a:pt x="8272" y="51"/>
                  <a:pt x="8113" y="0"/>
                  <a:pt x="7986" y="0"/>
                </a:cubicBezTo>
                <a:lnTo>
                  <a:pt x="5631" y="0"/>
                </a:lnTo>
                <a:lnTo>
                  <a:pt x="5631" y="233"/>
                </a:lnTo>
                <a:lnTo>
                  <a:pt x="1013" y="233"/>
                </a:lnTo>
                <a:lnTo>
                  <a:pt x="1013" y="1246"/>
                </a:lnTo>
                <a:lnTo>
                  <a:pt x="2907" y="1246"/>
                </a:lnTo>
                <a:lnTo>
                  <a:pt x="2907" y="2943"/>
                </a:lnTo>
                <a:lnTo>
                  <a:pt x="2984" y="2943"/>
                </a:lnTo>
                <a:cubicBezTo>
                  <a:pt x="2915" y="3203"/>
                  <a:pt x="2861" y="3484"/>
                  <a:pt x="2828" y="3791"/>
                </a:cubicBezTo>
                <a:cubicBezTo>
                  <a:pt x="2689" y="3968"/>
                  <a:pt x="2433" y="4366"/>
                  <a:pt x="2510" y="4799"/>
                </a:cubicBezTo>
                <a:cubicBezTo>
                  <a:pt x="2543" y="4979"/>
                  <a:pt x="2646" y="5222"/>
                  <a:pt x="2939" y="5423"/>
                </a:cubicBezTo>
                <a:cubicBezTo>
                  <a:pt x="2974" y="5788"/>
                  <a:pt x="3112" y="6575"/>
                  <a:pt x="3672" y="7122"/>
                </a:cubicBezTo>
                <a:cubicBezTo>
                  <a:pt x="3608" y="7195"/>
                  <a:pt x="3392" y="7378"/>
                  <a:pt x="2703" y="7607"/>
                </a:cubicBezTo>
                <a:lnTo>
                  <a:pt x="826" y="8270"/>
                </a:lnTo>
                <a:cubicBezTo>
                  <a:pt x="586" y="8306"/>
                  <a:pt x="0" y="8550"/>
                  <a:pt x="0" y="10066"/>
                </a:cubicBezTo>
                <a:lnTo>
                  <a:pt x="0" y="10403"/>
                </a:lnTo>
                <a:lnTo>
                  <a:pt x="10586" y="10403"/>
                </a:lnTo>
                <a:lnTo>
                  <a:pt x="10586" y="10066"/>
                </a:lnTo>
                <a:close/>
                <a:moveTo>
                  <a:pt x="688" y="9728"/>
                </a:moveTo>
                <a:cubicBezTo>
                  <a:pt x="731" y="9184"/>
                  <a:pt x="872" y="8979"/>
                  <a:pt x="937" y="8940"/>
                </a:cubicBezTo>
                <a:lnTo>
                  <a:pt x="2922" y="8247"/>
                </a:lnTo>
                <a:cubicBezTo>
                  <a:pt x="3832" y="7943"/>
                  <a:pt x="4288" y="7615"/>
                  <a:pt x="4360" y="7212"/>
                </a:cubicBezTo>
                <a:cubicBezTo>
                  <a:pt x="4406" y="6955"/>
                  <a:pt x="4277" y="6748"/>
                  <a:pt x="4170" y="6663"/>
                </a:cubicBezTo>
                <a:cubicBezTo>
                  <a:pt x="3615" y="6155"/>
                  <a:pt x="3604" y="5232"/>
                  <a:pt x="3604" y="5223"/>
                </a:cubicBezTo>
                <a:lnTo>
                  <a:pt x="3604" y="5014"/>
                </a:lnTo>
                <a:lnTo>
                  <a:pt x="3417" y="4921"/>
                </a:lnTo>
                <a:cubicBezTo>
                  <a:pt x="3273" y="4849"/>
                  <a:pt x="3192" y="4768"/>
                  <a:pt x="3176" y="4680"/>
                </a:cubicBezTo>
                <a:cubicBezTo>
                  <a:pt x="3144" y="4506"/>
                  <a:pt x="3314" y="4253"/>
                  <a:pt x="3400" y="4158"/>
                </a:cubicBezTo>
                <a:lnTo>
                  <a:pt x="3479" y="4074"/>
                </a:lnTo>
                <a:lnTo>
                  <a:pt x="3490" y="3960"/>
                </a:lnTo>
                <a:cubicBezTo>
                  <a:pt x="3526" y="3578"/>
                  <a:pt x="3591" y="3237"/>
                  <a:pt x="3684" y="2943"/>
                </a:cubicBezTo>
                <a:lnTo>
                  <a:pt x="6902" y="2943"/>
                </a:lnTo>
                <a:cubicBezTo>
                  <a:pt x="6995" y="3237"/>
                  <a:pt x="7060" y="3578"/>
                  <a:pt x="7096" y="3960"/>
                </a:cubicBezTo>
                <a:lnTo>
                  <a:pt x="7107" y="4074"/>
                </a:lnTo>
                <a:lnTo>
                  <a:pt x="7186" y="4158"/>
                </a:lnTo>
                <a:cubicBezTo>
                  <a:pt x="7269" y="4248"/>
                  <a:pt x="7442" y="4504"/>
                  <a:pt x="7410" y="4679"/>
                </a:cubicBezTo>
                <a:cubicBezTo>
                  <a:pt x="7394" y="4767"/>
                  <a:pt x="7313" y="4849"/>
                  <a:pt x="7169" y="4921"/>
                </a:cubicBezTo>
                <a:lnTo>
                  <a:pt x="6982" y="5014"/>
                </a:lnTo>
                <a:lnTo>
                  <a:pt x="6982" y="5223"/>
                </a:lnTo>
                <a:cubicBezTo>
                  <a:pt x="6982" y="5232"/>
                  <a:pt x="6967" y="6159"/>
                  <a:pt x="6433" y="6649"/>
                </a:cubicBezTo>
                <a:cubicBezTo>
                  <a:pt x="6309" y="6748"/>
                  <a:pt x="6180" y="6955"/>
                  <a:pt x="6226" y="7212"/>
                </a:cubicBezTo>
                <a:cubicBezTo>
                  <a:pt x="6298" y="7615"/>
                  <a:pt x="6754" y="7943"/>
                  <a:pt x="7658" y="8245"/>
                </a:cubicBezTo>
                <a:lnTo>
                  <a:pt x="9627" y="8940"/>
                </a:lnTo>
                <a:lnTo>
                  <a:pt x="9649" y="8940"/>
                </a:lnTo>
                <a:cubicBezTo>
                  <a:pt x="9714" y="8979"/>
                  <a:pt x="9855" y="9184"/>
                  <a:pt x="9898" y="9728"/>
                </a:cubicBezTo>
                <a:lnTo>
                  <a:pt x="688" y="9728"/>
                </a:lnTo>
                <a:lnTo>
                  <a:pt x="688" y="9728"/>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0652657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5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25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25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25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25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25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25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25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25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25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250"/>
                                        <p:tgtEl>
                                          <p:spTgt spid="18"/>
                                        </p:tgtEl>
                                      </p:cBhvr>
                                    </p:animEffect>
                                  </p:childTnLst>
                                </p:cTn>
                              </p:par>
                            </p:childTnLst>
                          </p:cTn>
                        </p:par>
                        <p:par>
                          <p:cTn id="38" fill="hold">
                            <p:stCondLst>
                              <p:cond delay="250"/>
                            </p:stCondLst>
                            <p:childTnLst>
                              <p:par>
                                <p:cTn id="39" presetID="42" presetClass="entr" presetSubtype="0" fill="hold"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250"/>
                                        <p:tgtEl>
                                          <p:spTgt spid="13">
                                            <p:txEl>
                                              <p:pRg st="0" end="0"/>
                                            </p:txEl>
                                          </p:spTgt>
                                        </p:tgtEl>
                                      </p:cBhvr>
                                    </p:animEffect>
                                    <p:anim calcmode="lin" valueType="num">
                                      <p:cBhvr>
                                        <p:cTn id="42"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3" dur="250" fill="hold"/>
                                        <p:tgtEl>
                                          <p:spTgt spid="13">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5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fade">
                                      <p:cBhvr>
                                        <p:cTn id="46" dur="250"/>
                                        <p:tgtEl>
                                          <p:spTgt spid="13">
                                            <p:txEl>
                                              <p:pRg st="1" end="1"/>
                                            </p:txEl>
                                          </p:spTgt>
                                        </p:tgtEl>
                                      </p:cBhvr>
                                    </p:animEffect>
                                    <p:anim calcmode="lin" valueType="num">
                                      <p:cBhvr>
                                        <p:cTn id="47"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8" dur="250" fill="hold"/>
                                        <p:tgtEl>
                                          <p:spTgt spid="13">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25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fade">
                                      <p:cBhvr>
                                        <p:cTn id="51" dur="250"/>
                                        <p:tgtEl>
                                          <p:spTgt spid="13">
                                            <p:txEl>
                                              <p:pRg st="2" end="2"/>
                                            </p:txEl>
                                          </p:spTgt>
                                        </p:tgtEl>
                                      </p:cBhvr>
                                    </p:animEffect>
                                    <p:anim calcmode="lin" valueType="num">
                                      <p:cBhvr>
                                        <p:cTn id="52"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3" dur="250" fill="hold"/>
                                        <p:tgtEl>
                                          <p:spTgt spid="13">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35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fade">
                                      <p:cBhvr>
                                        <p:cTn id="56" dur="250"/>
                                        <p:tgtEl>
                                          <p:spTgt spid="13">
                                            <p:txEl>
                                              <p:pRg st="3" end="3"/>
                                            </p:txEl>
                                          </p:spTgt>
                                        </p:tgtEl>
                                      </p:cBhvr>
                                    </p:animEffect>
                                    <p:anim calcmode="lin" valueType="num">
                                      <p:cBhvr>
                                        <p:cTn id="57"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58" dur="250" fill="hold"/>
                                        <p:tgtEl>
                                          <p:spTgt spid="13">
                                            <p:txEl>
                                              <p:pRg st="3" end="3"/>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450"/>
                                  </p:stCondLst>
                                  <p:childTnLst>
                                    <p:set>
                                      <p:cBhvr>
                                        <p:cTn id="60" dur="1" fill="hold">
                                          <p:stCondLst>
                                            <p:cond delay="0"/>
                                          </p:stCondLst>
                                        </p:cTn>
                                        <p:tgtEl>
                                          <p:spTgt spid="13">
                                            <p:txEl>
                                              <p:pRg st="4" end="4"/>
                                            </p:txEl>
                                          </p:spTgt>
                                        </p:tgtEl>
                                        <p:attrNameLst>
                                          <p:attrName>style.visibility</p:attrName>
                                        </p:attrNameLst>
                                      </p:cBhvr>
                                      <p:to>
                                        <p:strVal val="visible"/>
                                      </p:to>
                                    </p:set>
                                    <p:animEffect transition="in" filter="fade">
                                      <p:cBhvr>
                                        <p:cTn id="61" dur="250"/>
                                        <p:tgtEl>
                                          <p:spTgt spid="13">
                                            <p:txEl>
                                              <p:pRg st="4" end="4"/>
                                            </p:txEl>
                                          </p:spTgt>
                                        </p:tgtEl>
                                      </p:cBhvr>
                                    </p:animEffect>
                                    <p:anim calcmode="lin" valueType="num">
                                      <p:cBhvr>
                                        <p:cTn id="62" dur="25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63" dur="250" fill="hold"/>
                                        <p:tgtEl>
                                          <p:spTgt spid="13">
                                            <p:txEl>
                                              <p:pRg st="4" end="4"/>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550"/>
                                  </p:stCondLst>
                                  <p:childTnLst>
                                    <p:set>
                                      <p:cBhvr>
                                        <p:cTn id="65" dur="1" fill="hold">
                                          <p:stCondLst>
                                            <p:cond delay="0"/>
                                          </p:stCondLst>
                                        </p:cTn>
                                        <p:tgtEl>
                                          <p:spTgt spid="13">
                                            <p:txEl>
                                              <p:pRg st="5" end="5"/>
                                            </p:txEl>
                                          </p:spTgt>
                                        </p:tgtEl>
                                        <p:attrNameLst>
                                          <p:attrName>style.visibility</p:attrName>
                                        </p:attrNameLst>
                                      </p:cBhvr>
                                      <p:to>
                                        <p:strVal val="visible"/>
                                      </p:to>
                                    </p:set>
                                    <p:animEffect transition="in" filter="fade">
                                      <p:cBhvr>
                                        <p:cTn id="66" dur="250"/>
                                        <p:tgtEl>
                                          <p:spTgt spid="13">
                                            <p:txEl>
                                              <p:pRg st="5" end="5"/>
                                            </p:txEl>
                                          </p:spTgt>
                                        </p:tgtEl>
                                      </p:cBhvr>
                                    </p:animEffect>
                                    <p:anim calcmode="lin" valueType="num">
                                      <p:cBhvr>
                                        <p:cTn id="67" dur="25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68" dur="25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4327600"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Freeform 24"/>
          <p:cNvSpPr/>
          <p:nvPr/>
        </p:nvSpPr>
        <p:spPr>
          <a:xfrm>
            <a:off x="5733337"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 name="Freeform 25"/>
          <p:cNvSpPr/>
          <p:nvPr/>
        </p:nvSpPr>
        <p:spPr>
          <a:xfrm>
            <a:off x="6593004"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26"/>
          <p:cNvSpPr/>
          <p:nvPr/>
        </p:nvSpPr>
        <p:spPr>
          <a:xfrm>
            <a:off x="7998740" y="5126538"/>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5" rIns="120945" bIns="18796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97990">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27"/>
          <p:cNvSpPr/>
          <p:nvPr/>
        </p:nvSpPr>
        <p:spPr>
          <a:xfrm>
            <a:off x="8858408"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28"/>
          <p:cNvSpPr/>
          <p:nvPr/>
        </p:nvSpPr>
        <p:spPr>
          <a:xfrm>
            <a:off x="2062196"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29"/>
          <p:cNvSpPr/>
          <p:nvPr/>
        </p:nvSpPr>
        <p:spPr>
          <a:xfrm>
            <a:off x="3467933"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AutoShape 78"/>
          <p:cNvSpPr/>
          <p:nvPr/>
        </p:nvSpPr>
        <p:spPr bwMode="auto">
          <a:xfrm>
            <a:off x="2504486" y="5259645"/>
            <a:ext cx="415583" cy="487881"/>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AutoShape 111"/>
          <p:cNvSpPr/>
          <p:nvPr/>
        </p:nvSpPr>
        <p:spPr bwMode="auto">
          <a:xfrm>
            <a:off x="6998727" y="5260358"/>
            <a:ext cx="488715" cy="486464"/>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4756047" y="5259645"/>
            <a:ext cx="443268" cy="487880"/>
          </a:xfrm>
          <a:custGeom>
            <a:avLst/>
            <a:gdLst>
              <a:gd name="connsiteX0" fmla="*/ 483916 w 551575"/>
              <a:gd name="connsiteY0" fmla="*/ 414412 h 607087"/>
              <a:gd name="connsiteX1" fmla="*/ 517566 w 551575"/>
              <a:gd name="connsiteY1" fmla="*/ 426321 h 607087"/>
              <a:gd name="connsiteX2" fmla="*/ 536841 w 551575"/>
              <a:gd name="connsiteY2" fmla="*/ 444102 h 607087"/>
              <a:gd name="connsiteX3" fmla="*/ 548439 w 551575"/>
              <a:gd name="connsiteY3" fmla="*/ 465309 h 607087"/>
              <a:gd name="connsiteX4" fmla="*/ 551380 w 551575"/>
              <a:gd name="connsiteY4" fmla="*/ 486027 h 607087"/>
              <a:gd name="connsiteX5" fmla="*/ 544682 w 551575"/>
              <a:gd name="connsiteY5" fmla="*/ 502013 h 607087"/>
              <a:gd name="connsiteX6" fmla="*/ 536351 w 551575"/>
              <a:gd name="connsiteY6" fmla="*/ 507234 h 607087"/>
              <a:gd name="connsiteX7" fmla="*/ 526060 w 551575"/>
              <a:gd name="connsiteY7" fmla="*/ 508702 h 607087"/>
              <a:gd name="connsiteX8" fmla="*/ 516586 w 551575"/>
              <a:gd name="connsiteY8" fmla="*/ 508049 h 607087"/>
              <a:gd name="connsiteX9" fmla="*/ 511032 w 551575"/>
              <a:gd name="connsiteY9" fmla="*/ 506255 h 607087"/>
              <a:gd name="connsiteX10" fmla="*/ 504498 w 551575"/>
              <a:gd name="connsiteY10" fmla="*/ 498098 h 607087"/>
              <a:gd name="connsiteX11" fmla="*/ 504171 w 551575"/>
              <a:gd name="connsiteY11" fmla="*/ 487984 h 607087"/>
              <a:gd name="connsiteX12" fmla="*/ 502048 w 551575"/>
              <a:gd name="connsiteY12" fmla="*/ 472160 h 607087"/>
              <a:gd name="connsiteX13" fmla="*/ 494044 w 551575"/>
              <a:gd name="connsiteY13" fmla="*/ 460089 h 607087"/>
              <a:gd name="connsiteX14" fmla="*/ 478525 w 551575"/>
              <a:gd name="connsiteY14" fmla="*/ 454869 h 607087"/>
              <a:gd name="connsiteX15" fmla="*/ 460393 w 551575"/>
              <a:gd name="connsiteY15" fmla="*/ 458294 h 607087"/>
              <a:gd name="connsiteX16" fmla="*/ 441935 w 551575"/>
              <a:gd name="connsiteY16" fmla="*/ 468735 h 607087"/>
              <a:gd name="connsiteX17" fmla="*/ 426253 w 551575"/>
              <a:gd name="connsiteY17" fmla="*/ 484069 h 607087"/>
              <a:gd name="connsiteX18" fmla="*/ 414819 w 551575"/>
              <a:gd name="connsiteY18" fmla="*/ 504624 h 607087"/>
              <a:gd name="connsiteX19" fmla="*/ 411878 w 551575"/>
              <a:gd name="connsiteY19" fmla="*/ 525015 h 607087"/>
              <a:gd name="connsiteX20" fmla="*/ 417269 w 551575"/>
              <a:gd name="connsiteY20" fmla="*/ 543286 h 607087"/>
              <a:gd name="connsiteX21" fmla="*/ 430664 w 551575"/>
              <a:gd name="connsiteY21" fmla="*/ 558131 h 607087"/>
              <a:gd name="connsiteX22" fmla="*/ 448306 w 551575"/>
              <a:gd name="connsiteY22" fmla="*/ 563840 h 607087"/>
              <a:gd name="connsiteX23" fmla="*/ 468888 w 551575"/>
              <a:gd name="connsiteY23" fmla="*/ 564493 h 607087"/>
              <a:gd name="connsiteX24" fmla="*/ 477382 w 551575"/>
              <a:gd name="connsiteY24" fmla="*/ 564493 h 607087"/>
              <a:gd name="connsiteX25" fmla="*/ 482936 w 551575"/>
              <a:gd name="connsiteY25" fmla="*/ 567103 h 607087"/>
              <a:gd name="connsiteX26" fmla="*/ 489143 w 551575"/>
              <a:gd name="connsiteY26" fmla="*/ 577380 h 607087"/>
              <a:gd name="connsiteX27" fmla="*/ 487510 w 551575"/>
              <a:gd name="connsiteY27" fmla="*/ 588310 h 607087"/>
              <a:gd name="connsiteX28" fmla="*/ 473952 w 551575"/>
              <a:gd name="connsiteY28" fmla="*/ 602013 h 607087"/>
              <a:gd name="connsiteX29" fmla="*/ 452389 w 551575"/>
              <a:gd name="connsiteY29" fmla="*/ 607070 h 607087"/>
              <a:gd name="connsiteX30" fmla="*/ 427397 w 551575"/>
              <a:gd name="connsiteY30" fmla="*/ 603970 h 607087"/>
              <a:gd name="connsiteX31" fmla="*/ 403874 w 551575"/>
              <a:gd name="connsiteY31" fmla="*/ 593693 h 607087"/>
              <a:gd name="connsiteX32" fmla="*/ 376921 w 551575"/>
              <a:gd name="connsiteY32" fmla="*/ 566940 h 607087"/>
              <a:gd name="connsiteX33" fmla="*/ 364834 w 551575"/>
              <a:gd name="connsiteY33" fmla="*/ 533824 h 607087"/>
              <a:gd name="connsiteX34" fmla="*/ 367120 w 551575"/>
              <a:gd name="connsiteY34" fmla="*/ 497772 h 607087"/>
              <a:gd name="connsiteX35" fmla="*/ 383782 w 551575"/>
              <a:gd name="connsiteY35" fmla="*/ 462373 h 607087"/>
              <a:gd name="connsiteX36" fmla="*/ 412205 w 551575"/>
              <a:gd name="connsiteY36" fmla="*/ 433825 h 607087"/>
              <a:gd name="connsiteX37" fmla="*/ 447162 w 551575"/>
              <a:gd name="connsiteY37" fmla="*/ 417348 h 607087"/>
              <a:gd name="connsiteX38" fmla="*/ 483916 w 551575"/>
              <a:gd name="connsiteY38" fmla="*/ 414412 h 607087"/>
              <a:gd name="connsiteX39" fmla="*/ 300130 w 551575"/>
              <a:gd name="connsiteY39" fmla="*/ 378530 h 607087"/>
              <a:gd name="connsiteX40" fmla="*/ 304215 w 551575"/>
              <a:gd name="connsiteY40" fmla="*/ 378530 h 607087"/>
              <a:gd name="connsiteX41" fmla="*/ 308626 w 551575"/>
              <a:gd name="connsiteY41" fmla="*/ 379346 h 607087"/>
              <a:gd name="connsiteX42" fmla="*/ 314018 w 551575"/>
              <a:gd name="connsiteY42" fmla="*/ 381303 h 607087"/>
              <a:gd name="connsiteX43" fmla="*/ 316469 w 551575"/>
              <a:gd name="connsiteY43" fmla="*/ 386197 h 607087"/>
              <a:gd name="connsiteX44" fmla="*/ 317449 w 551575"/>
              <a:gd name="connsiteY44" fmla="*/ 392396 h 607087"/>
              <a:gd name="connsiteX45" fmla="*/ 317286 w 551575"/>
              <a:gd name="connsiteY45" fmla="*/ 398432 h 607087"/>
              <a:gd name="connsiteX46" fmla="*/ 317122 w 551575"/>
              <a:gd name="connsiteY46" fmla="*/ 399900 h 607087"/>
              <a:gd name="connsiteX47" fmla="*/ 317122 w 551575"/>
              <a:gd name="connsiteY47" fmla="*/ 401205 h 607087"/>
              <a:gd name="connsiteX48" fmla="*/ 317122 w 551575"/>
              <a:gd name="connsiteY48" fmla="*/ 413277 h 607087"/>
              <a:gd name="connsiteX49" fmla="*/ 317122 w 551575"/>
              <a:gd name="connsiteY49" fmla="*/ 414419 h 607087"/>
              <a:gd name="connsiteX50" fmla="*/ 317122 w 551575"/>
              <a:gd name="connsiteY50" fmla="*/ 415724 h 607087"/>
              <a:gd name="connsiteX51" fmla="*/ 319900 w 551575"/>
              <a:gd name="connsiteY51" fmla="*/ 415724 h 607087"/>
              <a:gd name="connsiteX52" fmla="*/ 323331 w 551575"/>
              <a:gd name="connsiteY52" fmla="*/ 415398 h 607087"/>
              <a:gd name="connsiteX53" fmla="*/ 330520 w 551575"/>
              <a:gd name="connsiteY53" fmla="*/ 415234 h 607087"/>
              <a:gd name="connsiteX54" fmla="*/ 337546 w 551575"/>
              <a:gd name="connsiteY54" fmla="*/ 415071 h 607087"/>
              <a:gd name="connsiteX55" fmla="*/ 341958 w 551575"/>
              <a:gd name="connsiteY55" fmla="*/ 415234 h 607087"/>
              <a:gd name="connsiteX56" fmla="*/ 345552 w 551575"/>
              <a:gd name="connsiteY56" fmla="*/ 415398 h 607087"/>
              <a:gd name="connsiteX57" fmla="*/ 348166 w 551575"/>
              <a:gd name="connsiteY57" fmla="*/ 416050 h 607087"/>
              <a:gd name="connsiteX58" fmla="*/ 350944 w 551575"/>
              <a:gd name="connsiteY58" fmla="*/ 417192 h 607087"/>
              <a:gd name="connsiteX59" fmla="*/ 353068 w 551575"/>
              <a:gd name="connsiteY59" fmla="*/ 419313 h 607087"/>
              <a:gd name="connsiteX60" fmla="*/ 353885 w 551575"/>
              <a:gd name="connsiteY60" fmla="*/ 422575 h 607087"/>
              <a:gd name="connsiteX61" fmla="*/ 352088 w 551575"/>
              <a:gd name="connsiteY61" fmla="*/ 428122 h 607087"/>
              <a:gd name="connsiteX62" fmla="*/ 351924 w 551575"/>
              <a:gd name="connsiteY62" fmla="*/ 428285 h 607087"/>
              <a:gd name="connsiteX63" fmla="*/ 348493 w 551575"/>
              <a:gd name="connsiteY63" fmla="*/ 434321 h 607087"/>
              <a:gd name="connsiteX64" fmla="*/ 344245 w 551575"/>
              <a:gd name="connsiteY64" fmla="*/ 437420 h 607087"/>
              <a:gd name="connsiteX65" fmla="*/ 339343 w 551575"/>
              <a:gd name="connsiteY65" fmla="*/ 438562 h 607087"/>
              <a:gd name="connsiteX66" fmla="*/ 333135 w 551575"/>
              <a:gd name="connsiteY66" fmla="*/ 438725 h 607087"/>
              <a:gd name="connsiteX67" fmla="*/ 316632 w 551575"/>
              <a:gd name="connsiteY67" fmla="*/ 438725 h 607087"/>
              <a:gd name="connsiteX68" fmla="*/ 316632 w 551575"/>
              <a:gd name="connsiteY68" fmla="*/ 443946 h 607087"/>
              <a:gd name="connsiteX69" fmla="*/ 316796 w 551575"/>
              <a:gd name="connsiteY69" fmla="*/ 449329 h 607087"/>
              <a:gd name="connsiteX70" fmla="*/ 317122 w 551575"/>
              <a:gd name="connsiteY70" fmla="*/ 456670 h 607087"/>
              <a:gd name="connsiteX71" fmla="*/ 317286 w 551575"/>
              <a:gd name="connsiteY71" fmla="*/ 464174 h 607087"/>
              <a:gd name="connsiteX72" fmla="*/ 312711 w 551575"/>
              <a:gd name="connsiteY72" fmla="*/ 473799 h 607087"/>
              <a:gd name="connsiteX73" fmla="*/ 302091 w 551575"/>
              <a:gd name="connsiteY73" fmla="*/ 476572 h 607087"/>
              <a:gd name="connsiteX74" fmla="*/ 294901 w 551575"/>
              <a:gd name="connsiteY74" fmla="*/ 471025 h 607087"/>
              <a:gd name="connsiteX75" fmla="*/ 293104 w 551575"/>
              <a:gd name="connsiteY75" fmla="*/ 460911 h 607087"/>
              <a:gd name="connsiteX76" fmla="*/ 293268 w 551575"/>
              <a:gd name="connsiteY76" fmla="*/ 456833 h 607087"/>
              <a:gd name="connsiteX77" fmla="*/ 293431 w 551575"/>
              <a:gd name="connsiteY77" fmla="*/ 453407 h 607087"/>
              <a:gd name="connsiteX78" fmla="*/ 293758 w 551575"/>
              <a:gd name="connsiteY78" fmla="*/ 451613 h 607087"/>
              <a:gd name="connsiteX79" fmla="*/ 293758 w 551575"/>
              <a:gd name="connsiteY79" fmla="*/ 449981 h 607087"/>
              <a:gd name="connsiteX80" fmla="*/ 293758 w 551575"/>
              <a:gd name="connsiteY80" fmla="*/ 438399 h 607087"/>
              <a:gd name="connsiteX81" fmla="*/ 290817 w 551575"/>
              <a:gd name="connsiteY81" fmla="*/ 438399 h 607087"/>
              <a:gd name="connsiteX82" fmla="*/ 285262 w 551575"/>
              <a:gd name="connsiteY82" fmla="*/ 438562 h 607087"/>
              <a:gd name="connsiteX83" fmla="*/ 279706 w 551575"/>
              <a:gd name="connsiteY83" fmla="*/ 438725 h 607087"/>
              <a:gd name="connsiteX84" fmla="*/ 273824 w 551575"/>
              <a:gd name="connsiteY84" fmla="*/ 439052 h 607087"/>
              <a:gd name="connsiteX85" fmla="*/ 268269 w 551575"/>
              <a:gd name="connsiteY85" fmla="*/ 439052 h 607087"/>
              <a:gd name="connsiteX86" fmla="*/ 260917 w 551575"/>
              <a:gd name="connsiteY86" fmla="*/ 437257 h 607087"/>
              <a:gd name="connsiteX87" fmla="*/ 256832 w 551575"/>
              <a:gd name="connsiteY87" fmla="*/ 430569 h 607087"/>
              <a:gd name="connsiteX88" fmla="*/ 256832 w 551575"/>
              <a:gd name="connsiteY88" fmla="*/ 427306 h 607087"/>
              <a:gd name="connsiteX89" fmla="*/ 258466 w 551575"/>
              <a:gd name="connsiteY89" fmla="*/ 424533 h 607087"/>
              <a:gd name="connsiteX90" fmla="*/ 261897 w 551575"/>
              <a:gd name="connsiteY90" fmla="*/ 418660 h 607087"/>
              <a:gd name="connsiteX91" fmla="*/ 266799 w 551575"/>
              <a:gd name="connsiteY91" fmla="*/ 416050 h 607087"/>
              <a:gd name="connsiteX92" fmla="*/ 272681 w 551575"/>
              <a:gd name="connsiteY92" fmla="*/ 415234 h 607087"/>
              <a:gd name="connsiteX93" fmla="*/ 278889 w 551575"/>
              <a:gd name="connsiteY93" fmla="*/ 415234 h 607087"/>
              <a:gd name="connsiteX94" fmla="*/ 280687 w 551575"/>
              <a:gd name="connsiteY94" fmla="*/ 415398 h 607087"/>
              <a:gd name="connsiteX95" fmla="*/ 282321 w 551575"/>
              <a:gd name="connsiteY95" fmla="*/ 415561 h 607087"/>
              <a:gd name="connsiteX96" fmla="*/ 293921 w 551575"/>
              <a:gd name="connsiteY96" fmla="*/ 415561 h 607087"/>
              <a:gd name="connsiteX97" fmla="*/ 293758 w 551575"/>
              <a:gd name="connsiteY97" fmla="*/ 412461 h 607087"/>
              <a:gd name="connsiteX98" fmla="*/ 293758 w 551575"/>
              <a:gd name="connsiteY98" fmla="*/ 409362 h 607087"/>
              <a:gd name="connsiteX99" fmla="*/ 293431 w 551575"/>
              <a:gd name="connsiteY99" fmla="*/ 402184 h 607087"/>
              <a:gd name="connsiteX100" fmla="*/ 293268 w 551575"/>
              <a:gd name="connsiteY100" fmla="*/ 395169 h 607087"/>
              <a:gd name="connsiteX101" fmla="*/ 293431 w 551575"/>
              <a:gd name="connsiteY101" fmla="*/ 390602 h 607087"/>
              <a:gd name="connsiteX102" fmla="*/ 293758 w 551575"/>
              <a:gd name="connsiteY102" fmla="*/ 387013 h 607087"/>
              <a:gd name="connsiteX103" fmla="*/ 295228 w 551575"/>
              <a:gd name="connsiteY103" fmla="*/ 381793 h 607087"/>
              <a:gd name="connsiteX104" fmla="*/ 300130 w 551575"/>
              <a:gd name="connsiteY104" fmla="*/ 378530 h 607087"/>
              <a:gd name="connsiteX105" fmla="*/ 123989 w 551575"/>
              <a:gd name="connsiteY105" fmla="*/ 269739 h 607087"/>
              <a:gd name="connsiteX106" fmla="*/ 78739 w 551575"/>
              <a:gd name="connsiteY106" fmla="*/ 283929 h 607087"/>
              <a:gd name="connsiteX107" fmla="*/ 61423 w 551575"/>
              <a:gd name="connsiteY107" fmla="*/ 317041 h 607087"/>
              <a:gd name="connsiteX108" fmla="*/ 72858 w 551575"/>
              <a:gd name="connsiteY108" fmla="*/ 346401 h 607087"/>
              <a:gd name="connsiteX109" fmla="*/ 104386 w 551575"/>
              <a:gd name="connsiteY109" fmla="*/ 357166 h 607087"/>
              <a:gd name="connsiteX110" fmla="*/ 131994 w 551575"/>
              <a:gd name="connsiteY110" fmla="*/ 352110 h 607087"/>
              <a:gd name="connsiteX111" fmla="*/ 153393 w 551575"/>
              <a:gd name="connsiteY111" fmla="*/ 339876 h 607087"/>
              <a:gd name="connsiteX112" fmla="*/ 162868 w 551575"/>
              <a:gd name="connsiteY112" fmla="*/ 320140 h 607087"/>
              <a:gd name="connsiteX113" fmla="*/ 165155 w 551575"/>
              <a:gd name="connsiteY113" fmla="*/ 300893 h 607087"/>
              <a:gd name="connsiteX114" fmla="*/ 164665 w 551575"/>
              <a:gd name="connsiteY114" fmla="*/ 291759 h 607087"/>
              <a:gd name="connsiteX115" fmla="*/ 162868 w 551575"/>
              <a:gd name="connsiteY115" fmla="*/ 284745 h 607087"/>
              <a:gd name="connsiteX116" fmla="*/ 145389 w 551575"/>
              <a:gd name="connsiteY116" fmla="*/ 274143 h 607087"/>
              <a:gd name="connsiteX117" fmla="*/ 123989 w 551575"/>
              <a:gd name="connsiteY117" fmla="*/ 269739 h 607087"/>
              <a:gd name="connsiteX118" fmla="*/ 396202 w 551575"/>
              <a:gd name="connsiteY118" fmla="*/ 153269 h 607087"/>
              <a:gd name="connsiteX119" fmla="*/ 369901 w 551575"/>
              <a:gd name="connsiteY119" fmla="*/ 161917 h 607087"/>
              <a:gd name="connsiteX120" fmla="*/ 359446 w 551575"/>
              <a:gd name="connsiteY120" fmla="*/ 176601 h 607087"/>
              <a:gd name="connsiteX121" fmla="*/ 350461 w 551575"/>
              <a:gd name="connsiteY121" fmla="*/ 193407 h 607087"/>
              <a:gd name="connsiteX122" fmla="*/ 349317 w 551575"/>
              <a:gd name="connsiteY122" fmla="*/ 195854 h 607087"/>
              <a:gd name="connsiteX123" fmla="*/ 337228 w 551575"/>
              <a:gd name="connsiteY123" fmla="*/ 234686 h 607087"/>
              <a:gd name="connsiteX124" fmla="*/ 337392 w 551575"/>
              <a:gd name="connsiteY124" fmla="*/ 235339 h 607087"/>
              <a:gd name="connsiteX125" fmla="*/ 347847 w 551575"/>
              <a:gd name="connsiteY125" fmla="*/ 254592 h 607087"/>
              <a:gd name="connsiteX126" fmla="*/ 363857 w 551575"/>
              <a:gd name="connsiteY126" fmla="*/ 268787 h 607087"/>
              <a:gd name="connsiteX127" fmla="*/ 404207 w 551575"/>
              <a:gd name="connsiteY127" fmla="*/ 268787 h 607087"/>
              <a:gd name="connsiteX128" fmla="*/ 435573 w 551575"/>
              <a:gd name="connsiteY128" fmla="*/ 236318 h 607087"/>
              <a:gd name="connsiteX129" fmla="*/ 439493 w 551575"/>
              <a:gd name="connsiteY129" fmla="*/ 227507 h 607087"/>
              <a:gd name="connsiteX130" fmla="*/ 442924 w 551575"/>
              <a:gd name="connsiteY130" fmla="*/ 218044 h 607087"/>
              <a:gd name="connsiteX131" fmla="*/ 444721 w 551575"/>
              <a:gd name="connsiteY131" fmla="*/ 210049 h 607087"/>
              <a:gd name="connsiteX132" fmla="*/ 444394 w 551575"/>
              <a:gd name="connsiteY132" fmla="*/ 204665 h 607087"/>
              <a:gd name="connsiteX133" fmla="*/ 441454 w 551575"/>
              <a:gd name="connsiteY133" fmla="*/ 174317 h 607087"/>
              <a:gd name="connsiteX134" fmla="*/ 420707 w 551575"/>
              <a:gd name="connsiteY134" fmla="*/ 156369 h 607087"/>
              <a:gd name="connsiteX135" fmla="*/ 396202 w 551575"/>
              <a:gd name="connsiteY135" fmla="*/ 153269 h 607087"/>
              <a:gd name="connsiteX136" fmla="*/ 115004 w 551575"/>
              <a:gd name="connsiteY136" fmla="*/ 118862 h 607087"/>
              <a:gd name="connsiteX137" fmla="*/ 163195 w 551575"/>
              <a:gd name="connsiteY137" fmla="*/ 122940 h 607087"/>
              <a:gd name="connsiteX138" fmla="*/ 195867 w 551575"/>
              <a:gd name="connsiteY138" fmla="*/ 138924 h 607087"/>
              <a:gd name="connsiteX139" fmla="*/ 215633 w 551575"/>
              <a:gd name="connsiteY139" fmla="*/ 161760 h 607087"/>
              <a:gd name="connsiteX140" fmla="*/ 225925 w 551575"/>
              <a:gd name="connsiteY140" fmla="*/ 187857 h 607087"/>
              <a:gd name="connsiteX141" fmla="*/ 229518 w 551575"/>
              <a:gd name="connsiteY141" fmla="*/ 213792 h 607087"/>
              <a:gd name="connsiteX142" fmla="*/ 229845 w 551575"/>
              <a:gd name="connsiteY142" fmla="*/ 234670 h 607087"/>
              <a:gd name="connsiteX143" fmla="*/ 229845 w 551575"/>
              <a:gd name="connsiteY143" fmla="*/ 239074 h 607087"/>
              <a:gd name="connsiteX144" fmla="*/ 229845 w 551575"/>
              <a:gd name="connsiteY144" fmla="*/ 252449 h 607087"/>
              <a:gd name="connsiteX145" fmla="*/ 229355 w 551575"/>
              <a:gd name="connsiteY145" fmla="*/ 266477 h 607087"/>
              <a:gd name="connsiteX146" fmla="*/ 228702 w 551575"/>
              <a:gd name="connsiteY146" fmla="*/ 290291 h 607087"/>
              <a:gd name="connsiteX147" fmla="*/ 228702 w 551575"/>
              <a:gd name="connsiteY147" fmla="*/ 313126 h 607087"/>
              <a:gd name="connsiteX148" fmla="*/ 230335 w 551575"/>
              <a:gd name="connsiteY148" fmla="*/ 344117 h 607087"/>
              <a:gd name="connsiteX149" fmla="*/ 236543 w 551575"/>
              <a:gd name="connsiteY149" fmla="*/ 378370 h 607087"/>
              <a:gd name="connsiteX150" fmla="*/ 237196 w 551575"/>
              <a:gd name="connsiteY150" fmla="*/ 379512 h 607087"/>
              <a:gd name="connsiteX151" fmla="*/ 234583 w 551575"/>
              <a:gd name="connsiteY151" fmla="*/ 391909 h 607087"/>
              <a:gd name="connsiteX152" fmla="*/ 225925 w 551575"/>
              <a:gd name="connsiteY152" fmla="*/ 403979 h 607087"/>
              <a:gd name="connsiteX153" fmla="*/ 213999 w 551575"/>
              <a:gd name="connsiteY153" fmla="*/ 412950 h 607087"/>
              <a:gd name="connsiteX154" fmla="*/ 201911 w 551575"/>
              <a:gd name="connsiteY154" fmla="*/ 416212 h 607087"/>
              <a:gd name="connsiteX155" fmla="*/ 182961 w 551575"/>
              <a:gd name="connsiteY155" fmla="*/ 409035 h 607087"/>
              <a:gd name="connsiteX156" fmla="*/ 169566 w 551575"/>
              <a:gd name="connsiteY156" fmla="*/ 390114 h 607087"/>
              <a:gd name="connsiteX157" fmla="*/ 138365 w 551575"/>
              <a:gd name="connsiteY157" fmla="*/ 407893 h 607087"/>
              <a:gd name="connsiteX158" fmla="*/ 104876 w 551575"/>
              <a:gd name="connsiteY158" fmla="*/ 415070 h 607087"/>
              <a:gd name="connsiteX159" fmla="*/ 64690 w 551575"/>
              <a:gd name="connsiteY159" fmla="*/ 412624 h 607087"/>
              <a:gd name="connsiteX160" fmla="*/ 31365 w 551575"/>
              <a:gd name="connsiteY160" fmla="*/ 396965 h 607087"/>
              <a:gd name="connsiteX161" fmla="*/ 8495 w 551575"/>
              <a:gd name="connsiteY161" fmla="*/ 366300 h 607087"/>
              <a:gd name="connsiteX162" fmla="*/ 0 w 551575"/>
              <a:gd name="connsiteY162" fmla="*/ 318835 h 607087"/>
              <a:gd name="connsiteX163" fmla="*/ 13722 w 551575"/>
              <a:gd name="connsiteY163" fmla="*/ 260605 h 607087"/>
              <a:gd name="connsiteX164" fmla="*/ 46067 w 551575"/>
              <a:gd name="connsiteY164" fmla="*/ 228309 h 607087"/>
              <a:gd name="connsiteX165" fmla="*/ 84783 w 551575"/>
              <a:gd name="connsiteY165" fmla="*/ 214281 h 607087"/>
              <a:gd name="connsiteX166" fmla="*/ 117781 w 551575"/>
              <a:gd name="connsiteY166" fmla="*/ 211835 h 607087"/>
              <a:gd name="connsiteX167" fmla="*/ 144899 w 551575"/>
              <a:gd name="connsiteY167" fmla="*/ 214934 h 607087"/>
              <a:gd name="connsiteX168" fmla="*/ 163522 w 551575"/>
              <a:gd name="connsiteY168" fmla="*/ 219664 h 607087"/>
              <a:gd name="connsiteX169" fmla="*/ 161561 w 551575"/>
              <a:gd name="connsiteY169" fmla="*/ 205636 h 607087"/>
              <a:gd name="connsiteX170" fmla="*/ 154374 w 551575"/>
              <a:gd name="connsiteY170" fmla="*/ 192588 h 607087"/>
              <a:gd name="connsiteX171" fmla="*/ 139181 w 551575"/>
              <a:gd name="connsiteY171" fmla="*/ 183453 h 607087"/>
              <a:gd name="connsiteX172" fmla="*/ 113861 w 551575"/>
              <a:gd name="connsiteY172" fmla="*/ 180681 h 607087"/>
              <a:gd name="connsiteX173" fmla="*/ 77268 w 551575"/>
              <a:gd name="connsiteY173" fmla="*/ 188999 h 607087"/>
              <a:gd name="connsiteX174" fmla="*/ 59136 w 551575"/>
              <a:gd name="connsiteY174" fmla="*/ 201233 h 607087"/>
              <a:gd name="connsiteX175" fmla="*/ 54725 w 551575"/>
              <a:gd name="connsiteY175" fmla="*/ 204821 h 607087"/>
              <a:gd name="connsiteX176" fmla="*/ 50314 w 551575"/>
              <a:gd name="connsiteY176" fmla="*/ 207920 h 607087"/>
              <a:gd name="connsiteX177" fmla="*/ 40186 w 551575"/>
              <a:gd name="connsiteY177" fmla="*/ 210367 h 607087"/>
              <a:gd name="connsiteX178" fmla="*/ 30711 w 551575"/>
              <a:gd name="connsiteY178" fmla="*/ 210204 h 607087"/>
              <a:gd name="connsiteX179" fmla="*/ 30221 w 551575"/>
              <a:gd name="connsiteY179" fmla="*/ 210204 h 607087"/>
              <a:gd name="connsiteX180" fmla="*/ 19603 w 551575"/>
              <a:gd name="connsiteY180" fmla="*/ 202864 h 607087"/>
              <a:gd name="connsiteX181" fmla="*/ 12905 w 551575"/>
              <a:gd name="connsiteY181" fmla="*/ 189489 h 607087"/>
              <a:gd name="connsiteX182" fmla="*/ 11272 w 551575"/>
              <a:gd name="connsiteY182" fmla="*/ 180681 h 607087"/>
              <a:gd name="connsiteX183" fmla="*/ 23524 w 551575"/>
              <a:gd name="connsiteY183" fmla="*/ 156377 h 607087"/>
              <a:gd name="connsiteX184" fmla="*/ 46884 w 551575"/>
              <a:gd name="connsiteY184" fmla="*/ 137456 h 607087"/>
              <a:gd name="connsiteX185" fmla="*/ 78085 w 551575"/>
              <a:gd name="connsiteY185" fmla="*/ 124734 h 607087"/>
              <a:gd name="connsiteX186" fmla="*/ 115004 w 551575"/>
              <a:gd name="connsiteY186" fmla="*/ 118862 h 607087"/>
              <a:gd name="connsiteX187" fmla="*/ 401593 w 551575"/>
              <a:gd name="connsiteY187" fmla="*/ 61 h 607087"/>
              <a:gd name="connsiteX188" fmla="*/ 415479 w 551575"/>
              <a:gd name="connsiteY188" fmla="*/ 3488 h 607087"/>
              <a:gd name="connsiteX189" fmla="*/ 425608 w 551575"/>
              <a:gd name="connsiteY189" fmla="*/ 9851 h 607087"/>
              <a:gd name="connsiteX190" fmla="*/ 430182 w 551575"/>
              <a:gd name="connsiteY190" fmla="*/ 16377 h 607087"/>
              <a:gd name="connsiteX191" fmla="*/ 431652 w 551575"/>
              <a:gd name="connsiteY191" fmla="*/ 24209 h 607087"/>
              <a:gd name="connsiteX192" fmla="*/ 427241 w 551575"/>
              <a:gd name="connsiteY192" fmla="*/ 30899 h 607087"/>
              <a:gd name="connsiteX193" fmla="*/ 419236 w 551575"/>
              <a:gd name="connsiteY193" fmla="*/ 44930 h 607087"/>
              <a:gd name="connsiteX194" fmla="*/ 411395 w 551575"/>
              <a:gd name="connsiteY194" fmla="*/ 60920 h 607087"/>
              <a:gd name="connsiteX195" fmla="*/ 399143 w 551575"/>
              <a:gd name="connsiteY195" fmla="*/ 88331 h 607087"/>
              <a:gd name="connsiteX196" fmla="*/ 394569 w 551575"/>
              <a:gd name="connsiteY196" fmla="*/ 98284 h 607087"/>
              <a:gd name="connsiteX197" fmla="*/ 390648 w 551575"/>
              <a:gd name="connsiteY197" fmla="*/ 108074 h 607087"/>
              <a:gd name="connsiteX198" fmla="*/ 412865 w 551575"/>
              <a:gd name="connsiteY198" fmla="*/ 106279 h 607087"/>
              <a:gd name="connsiteX199" fmla="*/ 439330 w 551575"/>
              <a:gd name="connsiteY199" fmla="*/ 110684 h 607087"/>
              <a:gd name="connsiteX200" fmla="*/ 472656 w 551575"/>
              <a:gd name="connsiteY200" fmla="*/ 131079 h 607087"/>
              <a:gd name="connsiteX201" fmla="*/ 493730 w 551575"/>
              <a:gd name="connsiteY201" fmla="*/ 163059 h 607087"/>
              <a:gd name="connsiteX202" fmla="*/ 500428 w 551575"/>
              <a:gd name="connsiteY202" fmla="*/ 202054 h 607087"/>
              <a:gd name="connsiteX203" fmla="*/ 490136 w 551575"/>
              <a:gd name="connsiteY203" fmla="*/ 244802 h 607087"/>
              <a:gd name="connsiteX204" fmla="*/ 485398 w 551575"/>
              <a:gd name="connsiteY204" fmla="*/ 255245 h 607087"/>
              <a:gd name="connsiteX205" fmla="*/ 459914 w 551575"/>
              <a:gd name="connsiteY205" fmla="*/ 292119 h 607087"/>
              <a:gd name="connsiteX206" fmla="*/ 424791 w 551575"/>
              <a:gd name="connsiteY206" fmla="*/ 315614 h 607087"/>
              <a:gd name="connsiteX207" fmla="*/ 384114 w 551575"/>
              <a:gd name="connsiteY207" fmla="*/ 323772 h 607087"/>
              <a:gd name="connsiteX208" fmla="*/ 342293 w 551575"/>
              <a:gd name="connsiteY208" fmla="*/ 314635 h 607087"/>
              <a:gd name="connsiteX209" fmla="*/ 315665 w 551575"/>
              <a:gd name="connsiteY209" fmla="*/ 299624 h 607087"/>
              <a:gd name="connsiteX210" fmla="*/ 298838 w 551575"/>
              <a:gd name="connsiteY210" fmla="*/ 279229 h 607087"/>
              <a:gd name="connsiteX211" fmla="*/ 292304 w 551575"/>
              <a:gd name="connsiteY211" fmla="*/ 284613 h 607087"/>
              <a:gd name="connsiteX212" fmla="*/ 284136 w 551575"/>
              <a:gd name="connsiteY212" fmla="*/ 287224 h 607087"/>
              <a:gd name="connsiteX213" fmla="*/ 276131 w 551575"/>
              <a:gd name="connsiteY213" fmla="*/ 286735 h 607087"/>
              <a:gd name="connsiteX214" fmla="*/ 269760 w 551575"/>
              <a:gd name="connsiteY214" fmla="*/ 282656 h 607087"/>
              <a:gd name="connsiteX215" fmla="*/ 263389 w 551575"/>
              <a:gd name="connsiteY215" fmla="*/ 279555 h 607087"/>
              <a:gd name="connsiteX216" fmla="*/ 258161 w 551575"/>
              <a:gd name="connsiteY216" fmla="*/ 273682 h 607087"/>
              <a:gd name="connsiteX217" fmla="*/ 256691 w 551575"/>
              <a:gd name="connsiteY217" fmla="*/ 264055 h 607087"/>
              <a:gd name="connsiteX218" fmla="*/ 261592 w 551575"/>
              <a:gd name="connsiteY218" fmla="*/ 249534 h 607087"/>
              <a:gd name="connsiteX219" fmla="*/ 263879 w 551575"/>
              <a:gd name="connsiteY219" fmla="*/ 242681 h 607087"/>
              <a:gd name="connsiteX220" fmla="*/ 267309 w 551575"/>
              <a:gd name="connsiteY220" fmla="*/ 234360 h 607087"/>
              <a:gd name="connsiteX221" fmla="*/ 278908 w 551575"/>
              <a:gd name="connsiteY221" fmla="*/ 210212 h 607087"/>
              <a:gd name="connsiteX222" fmla="*/ 292794 w 551575"/>
              <a:gd name="connsiteY222" fmla="*/ 182964 h 607087"/>
              <a:gd name="connsiteX223" fmla="*/ 304719 w 551575"/>
              <a:gd name="connsiteY223" fmla="*/ 159632 h 607087"/>
              <a:gd name="connsiteX224" fmla="*/ 313868 w 551575"/>
              <a:gd name="connsiteY224" fmla="*/ 140379 h 607087"/>
              <a:gd name="connsiteX225" fmla="*/ 331837 w 551575"/>
              <a:gd name="connsiteY225" fmla="*/ 101058 h 607087"/>
              <a:gd name="connsiteX226" fmla="*/ 349317 w 551575"/>
              <a:gd name="connsiteY226" fmla="*/ 63694 h 607087"/>
              <a:gd name="connsiteX227" fmla="*/ 364020 w 551575"/>
              <a:gd name="connsiteY227" fmla="*/ 33509 h 607087"/>
              <a:gd name="connsiteX228" fmla="*/ 373822 w 551575"/>
              <a:gd name="connsiteY228" fmla="*/ 15725 h 607087"/>
              <a:gd name="connsiteX229" fmla="*/ 386401 w 551575"/>
              <a:gd name="connsiteY229" fmla="*/ 2998 h 607087"/>
              <a:gd name="connsiteX230" fmla="*/ 401593 w 551575"/>
              <a:gd name="connsiteY230" fmla="*/ 61 h 6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51575" h="607087">
                <a:moveTo>
                  <a:pt x="483916" y="414412"/>
                </a:moveTo>
                <a:cubicBezTo>
                  <a:pt x="496167" y="415717"/>
                  <a:pt x="507275" y="419795"/>
                  <a:pt x="517566" y="426321"/>
                </a:cubicBezTo>
                <a:cubicBezTo>
                  <a:pt x="525080" y="431378"/>
                  <a:pt x="531451" y="437250"/>
                  <a:pt x="536841" y="444102"/>
                </a:cubicBezTo>
                <a:cubicBezTo>
                  <a:pt x="542069" y="450953"/>
                  <a:pt x="545989" y="457968"/>
                  <a:pt x="548439" y="465309"/>
                </a:cubicBezTo>
                <a:cubicBezTo>
                  <a:pt x="551053" y="472487"/>
                  <a:pt x="552033" y="479338"/>
                  <a:pt x="551380" y="486027"/>
                </a:cubicBezTo>
                <a:cubicBezTo>
                  <a:pt x="550890" y="492552"/>
                  <a:pt x="548603" y="497935"/>
                  <a:pt x="544682" y="502013"/>
                </a:cubicBezTo>
                <a:cubicBezTo>
                  <a:pt x="542395" y="504460"/>
                  <a:pt x="539618" y="506255"/>
                  <a:pt x="536351" y="507234"/>
                </a:cubicBezTo>
                <a:cubicBezTo>
                  <a:pt x="532921" y="508212"/>
                  <a:pt x="529491" y="508702"/>
                  <a:pt x="526060" y="508702"/>
                </a:cubicBezTo>
                <a:cubicBezTo>
                  <a:pt x="522467" y="508865"/>
                  <a:pt x="519363" y="508539"/>
                  <a:pt x="516586" y="508049"/>
                </a:cubicBezTo>
                <a:cubicBezTo>
                  <a:pt x="513646" y="507397"/>
                  <a:pt x="511849" y="506907"/>
                  <a:pt x="511032" y="506255"/>
                </a:cubicBezTo>
                <a:cubicBezTo>
                  <a:pt x="508582" y="504297"/>
                  <a:pt x="506458" y="501687"/>
                  <a:pt x="504498" y="498098"/>
                </a:cubicBezTo>
                <a:cubicBezTo>
                  <a:pt x="502701" y="494673"/>
                  <a:pt x="502538" y="491410"/>
                  <a:pt x="504171" y="487984"/>
                </a:cubicBezTo>
                <a:cubicBezTo>
                  <a:pt x="504008" y="482438"/>
                  <a:pt x="503355" y="477054"/>
                  <a:pt x="502048" y="472160"/>
                </a:cubicBezTo>
                <a:cubicBezTo>
                  <a:pt x="500741" y="467267"/>
                  <a:pt x="498127" y="463188"/>
                  <a:pt x="494044" y="460089"/>
                </a:cubicBezTo>
                <a:cubicBezTo>
                  <a:pt x="489633" y="456663"/>
                  <a:pt x="484406" y="454869"/>
                  <a:pt x="478525" y="454869"/>
                </a:cubicBezTo>
                <a:cubicBezTo>
                  <a:pt x="472645" y="454869"/>
                  <a:pt x="466601" y="456010"/>
                  <a:pt x="460393" y="458294"/>
                </a:cubicBezTo>
                <a:cubicBezTo>
                  <a:pt x="454186" y="460578"/>
                  <a:pt x="447979" y="464167"/>
                  <a:pt x="441935" y="468735"/>
                </a:cubicBezTo>
                <a:cubicBezTo>
                  <a:pt x="435891" y="473302"/>
                  <a:pt x="430664" y="478523"/>
                  <a:pt x="426253" y="484069"/>
                </a:cubicBezTo>
                <a:cubicBezTo>
                  <a:pt x="420863" y="490757"/>
                  <a:pt x="417106" y="497609"/>
                  <a:pt x="414819" y="504624"/>
                </a:cubicBezTo>
                <a:cubicBezTo>
                  <a:pt x="412368" y="511638"/>
                  <a:pt x="411388" y="518490"/>
                  <a:pt x="411878" y="525015"/>
                </a:cubicBezTo>
                <a:cubicBezTo>
                  <a:pt x="412368" y="531540"/>
                  <a:pt x="414165" y="537576"/>
                  <a:pt x="417269" y="543286"/>
                </a:cubicBezTo>
                <a:cubicBezTo>
                  <a:pt x="420373" y="548995"/>
                  <a:pt x="424783" y="553889"/>
                  <a:pt x="430664" y="558131"/>
                </a:cubicBezTo>
                <a:cubicBezTo>
                  <a:pt x="435237" y="561067"/>
                  <a:pt x="441118" y="563024"/>
                  <a:pt x="448306" y="563840"/>
                </a:cubicBezTo>
                <a:cubicBezTo>
                  <a:pt x="455493" y="564656"/>
                  <a:pt x="462354" y="564982"/>
                  <a:pt x="468888" y="564493"/>
                </a:cubicBezTo>
                <a:cubicBezTo>
                  <a:pt x="472808" y="564166"/>
                  <a:pt x="475585" y="564166"/>
                  <a:pt x="477382" y="564493"/>
                </a:cubicBezTo>
                <a:cubicBezTo>
                  <a:pt x="479342" y="564819"/>
                  <a:pt x="481139" y="565798"/>
                  <a:pt x="482936" y="567103"/>
                </a:cubicBezTo>
                <a:cubicBezTo>
                  <a:pt x="486530" y="569876"/>
                  <a:pt x="488490" y="573302"/>
                  <a:pt x="489143" y="577380"/>
                </a:cubicBezTo>
                <a:cubicBezTo>
                  <a:pt x="489633" y="581295"/>
                  <a:pt x="489143" y="585047"/>
                  <a:pt x="487510" y="588310"/>
                </a:cubicBezTo>
                <a:cubicBezTo>
                  <a:pt x="484733" y="594346"/>
                  <a:pt x="480322" y="598913"/>
                  <a:pt x="473952" y="602013"/>
                </a:cubicBezTo>
                <a:cubicBezTo>
                  <a:pt x="467581" y="605112"/>
                  <a:pt x="460393" y="606744"/>
                  <a:pt x="452389" y="607070"/>
                </a:cubicBezTo>
                <a:cubicBezTo>
                  <a:pt x="444222" y="607233"/>
                  <a:pt x="436054" y="606254"/>
                  <a:pt x="427397" y="603970"/>
                </a:cubicBezTo>
                <a:cubicBezTo>
                  <a:pt x="418902" y="601687"/>
                  <a:pt x="411062" y="598261"/>
                  <a:pt x="403874" y="593693"/>
                </a:cubicBezTo>
                <a:cubicBezTo>
                  <a:pt x="392276" y="586352"/>
                  <a:pt x="383292" y="577380"/>
                  <a:pt x="376921" y="566940"/>
                </a:cubicBezTo>
                <a:cubicBezTo>
                  <a:pt x="370387" y="556662"/>
                  <a:pt x="366304" y="545569"/>
                  <a:pt x="364834" y="533824"/>
                </a:cubicBezTo>
                <a:cubicBezTo>
                  <a:pt x="363200" y="522079"/>
                  <a:pt x="363853" y="510007"/>
                  <a:pt x="367120" y="497772"/>
                </a:cubicBezTo>
                <a:cubicBezTo>
                  <a:pt x="370224" y="485537"/>
                  <a:pt x="375941" y="473792"/>
                  <a:pt x="383782" y="462373"/>
                </a:cubicBezTo>
                <a:cubicBezTo>
                  <a:pt x="391786" y="450953"/>
                  <a:pt x="401261" y="441329"/>
                  <a:pt x="412205" y="433825"/>
                </a:cubicBezTo>
                <a:cubicBezTo>
                  <a:pt x="423313" y="426157"/>
                  <a:pt x="434911" y="420774"/>
                  <a:pt x="447162" y="417348"/>
                </a:cubicBezTo>
                <a:cubicBezTo>
                  <a:pt x="459413" y="414086"/>
                  <a:pt x="471665" y="413107"/>
                  <a:pt x="483916" y="414412"/>
                </a:cubicBezTo>
                <a:close/>
                <a:moveTo>
                  <a:pt x="300130" y="378530"/>
                </a:moveTo>
                <a:cubicBezTo>
                  <a:pt x="300947" y="378530"/>
                  <a:pt x="302254" y="378530"/>
                  <a:pt x="304215" y="378530"/>
                </a:cubicBezTo>
                <a:cubicBezTo>
                  <a:pt x="306012" y="378693"/>
                  <a:pt x="307482" y="379019"/>
                  <a:pt x="308626" y="379346"/>
                </a:cubicBezTo>
                <a:cubicBezTo>
                  <a:pt x="310914" y="379346"/>
                  <a:pt x="312711" y="379998"/>
                  <a:pt x="314018" y="381303"/>
                </a:cubicBezTo>
                <a:cubicBezTo>
                  <a:pt x="315162" y="382608"/>
                  <a:pt x="316142" y="384240"/>
                  <a:pt x="316469" y="386197"/>
                </a:cubicBezTo>
                <a:cubicBezTo>
                  <a:pt x="316959" y="388155"/>
                  <a:pt x="317286" y="390275"/>
                  <a:pt x="317449" y="392396"/>
                </a:cubicBezTo>
                <a:cubicBezTo>
                  <a:pt x="317449" y="394680"/>
                  <a:pt x="317449" y="396638"/>
                  <a:pt x="317286" y="398432"/>
                </a:cubicBezTo>
                <a:cubicBezTo>
                  <a:pt x="317286" y="398758"/>
                  <a:pt x="317286" y="399248"/>
                  <a:pt x="317122" y="399900"/>
                </a:cubicBezTo>
                <a:cubicBezTo>
                  <a:pt x="317122" y="400553"/>
                  <a:pt x="317122" y="401042"/>
                  <a:pt x="317122" y="401205"/>
                </a:cubicBezTo>
                <a:lnTo>
                  <a:pt x="317122" y="413277"/>
                </a:lnTo>
                <a:cubicBezTo>
                  <a:pt x="317122" y="414256"/>
                  <a:pt x="317122" y="414745"/>
                  <a:pt x="317122" y="414419"/>
                </a:cubicBezTo>
                <a:cubicBezTo>
                  <a:pt x="317286" y="414256"/>
                  <a:pt x="317122" y="414582"/>
                  <a:pt x="317122" y="415724"/>
                </a:cubicBezTo>
                <a:lnTo>
                  <a:pt x="319900" y="415724"/>
                </a:lnTo>
                <a:cubicBezTo>
                  <a:pt x="321044" y="415724"/>
                  <a:pt x="322187" y="415561"/>
                  <a:pt x="323331" y="415398"/>
                </a:cubicBezTo>
                <a:cubicBezTo>
                  <a:pt x="325619" y="415398"/>
                  <a:pt x="328069" y="415234"/>
                  <a:pt x="330520" y="415234"/>
                </a:cubicBezTo>
                <a:cubicBezTo>
                  <a:pt x="332971" y="415071"/>
                  <a:pt x="335259" y="415071"/>
                  <a:pt x="337546" y="415071"/>
                </a:cubicBezTo>
                <a:cubicBezTo>
                  <a:pt x="339180" y="415071"/>
                  <a:pt x="340650" y="415071"/>
                  <a:pt x="341958" y="415234"/>
                </a:cubicBezTo>
                <a:cubicBezTo>
                  <a:pt x="343265" y="415234"/>
                  <a:pt x="344408" y="415398"/>
                  <a:pt x="345552" y="415398"/>
                </a:cubicBezTo>
                <a:cubicBezTo>
                  <a:pt x="346369" y="415561"/>
                  <a:pt x="347349" y="415887"/>
                  <a:pt x="348166" y="416050"/>
                </a:cubicBezTo>
                <a:cubicBezTo>
                  <a:pt x="349147" y="416376"/>
                  <a:pt x="350127" y="416703"/>
                  <a:pt x="350944" y="417192"/>
                </a:cubicBezTo>
                <a:cubicBezTo>
                  <a:pt x="351761" y="417681"/>
                  <a:pt x="352415" y="418334"/>
                  <a:pt x="353068" y="419313"/>
                </a:cubicBezTo>
                <a:cubicBezTo>
                  <a:pt x="353558" y="420128"/>
                  <a:pt x="353885" y="421270"/>
                  <a:pt x="353885" y="422575"/>
                </a:cubicBezTo>
                <a:cubicBezTo>
                  <a:pt x="353885" y="424207"/>
                  <a:pt x="353231" y="426164"/>
                  <a:pt x="352088" y="428122"/>
                </a:cubicBezTo>
                <a:lnTo>
                  <a:pt x="351924" y="428285"/>
                </a:lnTo>
                <a:cubicBezTo>
                  <a:pt x="350781" y="430895"/>
                  <a:pt x="349637" y="432853"/>
                  <a:pt x="348493" y="434321"/>
                </a:cubicBezTo>
                <a:cubicBezTo>
                  <a:pt x="347186" y="435789"/>
                  <a:pt x="345879" y="436768"/>
                  <a:pt x="344245" y="437420"/>
                </a:cubicBezTo>
                <a:cubicBezTo>
                  <a:pt x="342775" y="438073"/>
                  <a:pt x="341141" y="438399"/>
                  <a:pt x="339343" y="438562"/>
                </a:cubicBezTo>
                <a:cubicBezTo>
                  <a:pt x="337546" y="438725"/>
                  <a:pt x="335422" y="438725"/>
                  <a:pt x="333135" y="438725"/>
                </a:cubicBezTo>
                <a:lnTo>
                  <a:pt x="316632" y="438725"/>
                </a:lnTo>
                <a:lnTo>
                  <a:pt x="316632" y="443946"/>
                </a:lnTo>
                <a:cubicBezTo>
                  <a:pt x="316632" y="445577"/>
                  <a:pt x="316632" y="447371"/>
                  <a:pt x="316796" y="449329"/>
                </a:cubicBezTo>
                <a:cubicBezTo>
                  <a:pt x="316959" y="451613"/>
                  <a:pt x="317122" y="454060"/>
                  <a:pt x="317122" y="456670"/>
                </a:cubicBezTo>
                <a:cubicBezTo>
                  <a:pt x="317286" y="459117"/>
                  <a:pt x="317286" y="461727"/>
                  <a:pt x="317286" y="464174"/>
                </a:cubicBezTo>
                <a:cubicBezTo>
                  <a:pt x="317286" y="468252"/>
                  <a:pt x="315815" y="471515"/>
                  <a:pt x="312711" y="473799"/>
                </a:cubicBezTo>
                <a:cubicBezTo>
                  <a:pt x="309607" y="476082"/>
                  <a:pt x="306175" y="476898"/>
                  <a:pt x="302091" y="476572"/>
                </a:cubicBezTo>
                <a:cubicBezTo>
                  <a:pt x="298496" y="475919"/>
                  <a:pt x="296045" y="473962"/>
                  <a:pt x="294901" y="471025"/>
                </a:cubicBezTo>
                <a:cubicBezTo>
                  <a:pt x="293758" y="467926"/>
                  <a:pt x="293104" y="464500"/>
                  <a:pt x="293104" y="460911"/>
                </a:cubicBezTo>
                <a:cubicBezTo>
                  <a:pt x="293104" y="459280"/>
                  <a:pt x="293104" y="457975"/>
                  <a:pt x="293268" y="456833"/>
                </a:cubicBezTo>
                <a:cubicBezTo>
                  <a:pt x="293268" y="455691"/>
                  <a:pt x="293431" y="454549"/>
                  <a:pt x="293431" y="453407"/>
                </a:cubicBezTo>
                <a:cubicBezTo>
                  <a:pt x="293594" y="452755"/>
                  <a:pt x="293758" y="452102"/>
                  <a:pt x="293758" y="451613"/>
                </a:cubicBezTo>
                <a:lnTo>
                  <a:pt x="293758" y="449981"/>
                </a:lnTo>
                <a:lnTo>
                  <a:pt x="293758" y="438399"/>
                </a:lnTo>
                <a:lnTo>
                  <a:pt x="290817" y="438399"/>
                </a:lnTo>
                <a:cubicBezTo>
                  <a:pt x="288856" y="438399"/>
                  <a:pt x="287059" y="438399"/>
                  <a:pt x="285262" y="438562"/>
                </a:cubicBezTo>
                <a:cubicBezTo>
                  <a:pt x="283464" y="438562"/>
                  <a:pt x="281667" y="438725"/>
                  <a:pt x="279706" y="438725"/>
                </a:cubicBezTo>
                <a:cubicBezTo>
                  <a:pt x="277746" y="438888"/>
                  <a:pt x="275785" y="439052"/>
                  <a:pt x="273824" y="439052"/>
                </a:cubicBezTo>
                <a:lnTo>
                  <a:pt x="268269" y="439052"/>
                </a:lnTo>
                <a:cubicBezTo>
                  <a:pt x="265491" y="439052"/>
                  <a:pt x="263041" y="438399"/>
                  <a:pt x="260917" y="437257"/>
                </a:cubicBezTo>
                <a:cubicBezTo>
                  <a:pt x="258956" y="436115"/>
                  <a:pt x="257649" y="433831"/>
                  <a:pt x="256832" y="430569"/>
                </a:cubicBezTo>
                <a:cubicBezTo>
                  <a:pt x="256505" y="429264"/>
                  <a:pt x="256505" y="428122"/>
                  <a:pt x="256832" y="427306"/>
                </a:cubicBezTo>
                <a:cubicBezTo>
                  <a:pt x="257159" y="426654"/>
                  <a:pt x="257812" y="425675"/>
                  <a:pt x="258466" y="424533"/>
                </a:cubicBezTo>
                <a:cubicBezTo>
                  <a:pt x="259283" y="421923"/>
                  <a:pt x="260426" y="419965"/>
                  <a:pt x="261897" y="418660"/>
                </a:cubicBezTo>
                <a:cubicBezTo>
                  <a:pt x="263204" y="417355"/>
                  <a:pt x="264838" y="416540"/>
                  <a:pt x="266799" y="416050"/>
                </a:cubicBezTo>
                <a:cubicBezTo>
                  <a:pt x="268596" y="415561"/>
                  <a:pt x="270556" y="415234"/>
                  <a:pt x="272681" y="415234"/>
                </a:cubicBezTo>
                <a:lnTo>
                  <a:pt x="278889" y="415234"/>
                </a:lnTo>
                <a:cubicBezTo>
                  <a:pt x="279543" y="415234"/>
                  <a:pt x="280196" y="415398"/>
                  <a:pt x="280687" y="415398"/>
                </a:cubicBezTo>
                <a:cubicBezTo>
                  <a:pt x="281340" y="415398"/>
                  <a:pt x="281830" y="415561"/>
                  <a:pt x="282321" y="415561"/>
                </a:cubicBezTo>
                <a:lnTo>
                  <a:pt x="293921" y="415561"/>
                </a:lnTo>
                <a:cubicBezTo>
                  <a:pt x="293921" y="414745"/>
                  <a:pt x="293921" y="413766"/>
                  <a:pt x="293758" y="412461"/>
                </a:cubicBezTo>
                <a:cubicBezTo>
                  <a:pt x="293758" y="410993"/>
                  <a:pt x="293758" y="410014"/>
                  <a:pt x="293758" y="409362"/>
                </a:cubicBezTo>
                <a:cubicBezTo>
                  <a:pt x="293594" y="406915"/>
                  <a:pt x="293431" y="404631"/>
                  <a:pt x="293431" y="402184"/>
                </a:cubicBezTo>
                <a:cubicBezTo>
                  <a:pt x="293431" y="399574"/>
                  <a:pt x="293268" y="397290"/>
                  <a:pt x="293268" y="395169"/>
                </a:cubicBezTo>
                <a:cubicBezTo>
                  <a:pt x="293268" y="393538"/>
                  <a:pt x="293268" y="391907"/>
                  <a:pt x="293431" y="390602"/>
                </a:cubicBezTo>
                <a:cubicBezTo>
                  <a:pt x="293431" y="389297"/>
                  <a:pt x="293594" y="388155"/>
                  <a:pt x="293758" y="387013"/>
                </a:cubicBezTo>
                <a:cubicBezTo>
                  <a:pt x="293921" y="385218"/>
                  <a:pt x="294411" y="383587"/>
                  <a:pt x="295228" y="381793"/>
                </a:cubicBezTo>
                <a:cubicBezTo>
                  <a:pt x="296045" y="379998"/>
                  <a:pt x="297679" y="379019"/>
                  <a:pt x="300130" y="378530"/>
                </a:cubicBezTo>
                <a:close/>
                <a:moveTo>
                  <a:pt x="123989" y="269739"/>
                </a:moveTo>
                <a:cubicBezTo>
                  <a:pt x="105366" y="269739"/>
                  <a:pt x="90337" y="274469"/>
                  <a:pt x="78739" y="283929"/>
                </a:cubicBezTo>
                <a:cubicBezTo>
                  <a:pt x="67140" y="293390"/>
                  <a:pt x="61423" y="304481"/>
                  <a:pt x="61423" y="317041"/>
                </a:cubicBezTo>
                <a:cubicBezTo>
                  <a:pt x="61423" y="329274"/>
                  <a:pt x="65180" y="339061"/>
                  <a:pt x="72858" y="346401"/>
                </a:cubicBezTo>
                <a:cubicBezTo>
                  <a:pt x="80536" y="353578"/>
                  <a:pt x="90991" y="357166"/>
                  <a:pt x="104386" y="357166"/>
                </a:cubicBezTo>
                <a:cubicBezTo>
                  <a:pt x="114841" y="357166"/>
                  <a:pt x="123989" y="355535"/>
                  <a:pt x="131994" y="352110"/>
                </a:cubicBezTo>
                <a:cubicBezTo>
                  <a:pt x="139998" y="348847"/>
                  <a:pt x="147186" y="344770"/>
                  <a:pt x="153393" y="339876"/>
                </a:cubicBezTo>
                <a:cubicBezTo>
                  <a:pt x="158294" y="333678"/>
                  <a:pt x="161398" y="326991"/>
                  <a:pt x="162868" y="320140"/>
                </a:cubicBezTo>
                <a:cubicBezTo>
                  <a:pt x="164502" y="313289"/>
                  <a:pt x="165155" y="306928"/>
                  <a:pt x="165155" y="300893"/>
                </a:cubicBezTo>
                <a:cubicBezTo>
                  <a:pt x="165155" y="297631"/>
                  <a:pt x="164992" y="294532"/>
                  <a:pt x="164665" y="291759"/>
                </a:cubicBezTo>
                <a:cubicBezTo>
                  <a:pt x="164175" y="288986"/>
                  <a:pt x="163685" y="286702"/>
                  <a:pt x="162868" y="284745"/>
                </a:cubicBezTo>
                <a:cubicBezTo>
                  <a:pt x="157804" y="280667"/>
                  <a:pt x="151923" y="277242"/>
                  <a:pt x="145389" y="274143"/>
                </a:cubicBezTo>
                <a:cubicBezTo>
                  <a:pt x="138855" y="271207"/>
                  <a:pt x="131667" y="269739"/>
                  <a:pt x="123989" y="269739"/>
                </a:cubicBezTo>
                <a:close/>
                <a:moveTo>
                  <a:pt x="396202" y="153269"/>
                </a:moveTo>
                <a:cubicBezTo>
                  <a:pt x="387707" y="154738"/>
                  <a:pt x="378886" y="157674"/>
                  <a:pt x="369901" y="161917"/>
                </a:cubicBezTo>
                <a:cubicBezTo>
                  <a:pt x="366144" y="166811"/>
                  <a:pt x="362713" y="171706"/>
                  <a:pt x="359446" y="176601"/>
                </a:cubicBezTo>
                <a:cubicBezTo>
                  <a:pt x="356179" y="181659"/>
                  <a:pt x="353238" y="187207"/>
                  <a:pt x="350461" y="193407"/>
                </a:cubicBezTo>
                <a:lnTo>
                  <a:pt x="349317" y="195854"/>
                </a:lnTo>
                <a:cubicBezTo>
                  <a:pt x="343273" y="209396"/>
                  <a:pt x="339189" y="222449"/>
                  <a:pt x="337228" y="234686"/>
                </a:cubicBezTo>
                <a:lnTo>
                  <a:pt x="337392" y="235339"/>
                </a:lnTo>
                <a:cubicBezTo>
                  <a:pt x="340659" y="241865"/>
                  <a:pt x="344090" y="248229"/>
                  <a:pt x="347847" y="254592"/>
                </a:cubicBezTo>
                <a:cubicBezTo>
                  <a:pt x="351604" y="260955"/>
                  <a:pt x="356995" y="265687"/>
                  <a:pt x="363857" y="268787"/>
                </a:cubicBezTo>
                <a:cubicBezTo>
                  <a:pt x="377579" y="274987"/>
                  <a:pt x="390975" y="274987"/>
                  <a:pt x="404207" y="268787"/>
                </a:cubicBezTo>
                <a:cubicBezTo>
                  <a:pt x="417439" y="262750"/>
                  <a:pt x="427895" y="251818"/>
                  <a:pt x="435573" y="236318"/>
                </a:cubicBezTo>
                <a:cubicBezTo>
                  <a:pt x="436716" y="233544"/>
                  <a:pt x="438023" y="230607"/>
                  <a:pt x="439493" y="227507"/>
                </a:cubicBezTo>
                <a:cubicBezTo>
                  <a:pt x="440964" y="224244"/>
                  <a:pt x="442107" y="221144"/>
                  <a:pt x="442924" y="218044"/>
                </a:cubicBezTo>
                <a:cubicBezTo>
                  <a:pt x="443741" y="215107"/>
                  <a:pt x="444394" y="212333"/>
                  <a:pt x="444721" y="210049"/>
                </a:cubicBezTo>
                <a:cubicBezTo>
                  <a:pt x="444884" y="207602"/>
                  <a:pt x="444884" y="205807"/>
                  <a:pt x="444394" y="204665"/>
                </a:cubicBezTo>
                <a:cubicBezTo>
                  <a:pt x="447662" y="192428"/>
                  <a:pt x="446681" y="182312"/>
                  <a:pt x="441454" y="174317"/>
                </a:cubicBezTo>
                <a:cubicBezTo>
                  <a:pt x="436226" y="166159"/>
                  <a:pt x="429365" y="160122"/>
                  <a:pt x="420707" y="156369"/>
                </a:cubicBezTo>
                <a:cubicBezTo>
                  <a:pt x="412865" y="152780"/>
                  <a:pt x="404697" y="151801"/>
                  <a:pt x="396202" y="153269"/>
                </a:cubicBezTo>
                <a:close/>
                <a:moveTo>
                  <a:pt x="115004" y="118862"/>
                </a:moveTo>
                <a:cubicBezTo>
                  <a:pt x="133954" y="117720"/>
                  <a:pt x="149963" y="119025"/>
                  <a:pt x="163195" y="122940"/>
                </a:cubicBezTo>
                <a:cubicBezTo>
                  <a:pt x="176427" y="126854"/>
                  <a:pt x="187372" y="132237"/>
                  <a:pt x="195867" y="138924"/>
                </a:cubicBezTo>
                <a:cubicBezTo>
                  <a:pt x="204361" y="145612"/>
                  <a:pt x="211059" y="153115"/>
                  <a:pt x="215633" y="161760"/>
                </a:cubicBezTo>
                <a:cubicBezTo>
                  <a:pt x="220207" y="170242"/>
                  <a:pt x="223801" y="179050"/>
                  <a:pt x="225925" y="187857"/>
                </a:cubicBezTo>
                <a:cubicBezTo>
                  <a:pt x="228212" y="196829"/>
                  <a:pt x="229355" y="205473"/>
                  <a:pt x="229518" y="213792"/>
                </a:cubicBezTo>
                <a:cubicBezTo>
                  <a:pt x="229845" y="222111"/>
                  <a:pt x="229845" y="229124"/>
                  <a:pt x="229845" y="234670"/>
                </a:cubicBezTo>
                <a:lnTo>
                  <a:pt x="229845" y="239074"/>
                </a:lnTo>
                <a:lnTo>
                  <a:pt x="229845" y="252449"/>
                </a:lnTo>
                <a:cubicBezTo>
                  <a:pt x="229845" y="256853"/>
                  <a:pt x="229682" y="261583"/>
                  <a:pt x="229355" y="266477"/>
                </a:cubicBezTo>
                <a:cubicBezTo>
                  <a:pt x="228865" y="273817"/>
                  <a:pt x="228702" y="281809"/>
                  <a:pt x="228702" y="290291"/>
                </a:cubicBezTo>
                <a:lnTo>
                  <a:pt x="228702" y="313126"/>
                </a:lnTo>
                <a:cubicBezTo>
                  <a:pt x="228702" y="324381"/>
                  <a:pt x="229355" y="334657"/>
                  <a:pt x="230335" y="344117"/>
                </a:cubicBezTo>
                <a:cubicBezTo>
                  <a:pt x="231479" y="353578"/>
                  <a:pt x="233602" y="364995"/>
                  <a:pt x="236543" y="378370"/>
                </a:cubicBezTo>
                <a:lnTo>
                  <a:pt x="237196" y="379512"/>
                </a:lnTo>
                <a:cubicBezTo>
                  <a:pt x="237523" y="383590"/>
                  <a:pt x="236706" y="387668"/>
                  <a:pt x="234583" y="391909"/>
                </a:cubicBezTo>
                <a:cubicBezTo>
                  <a:pt x="232622" y="396313"/>
                  <a:pt x="229682" y="400227"/>
                  <a:pt x="225925" y="403979"/>
                </a:cubicBezTo>
                <a:cubicBezTo>
                  <a:pt x="222331" y="407730"/>
                  <a:pt x="218247" y="410666"/>
                  <a:pt x="213999" y="412950"/>
                </a:cubicBezTo>
                <a:cubicBezTo>
                  <a:pt x="209752" y="415070"/>
                  <a:pt x="205668" y="416212"/>
                  <a:pt x="201911" y="416212"/>
                </a:cubicBezTo>
                <a:cubicBezTo>
                  <a:pt x="194560" y="416212"/>
                  <a:pt x="188189" y="413765"/>
                  <a:pt x="182961" y="409035"/>
                </a:cubicBezTo>
                <a:cubicBezTo>
                  <a:pt x="177734" y="404142"/>
                  <a:pt x="173323" y="397781"/>
                  <a:pt x="169566" y="390114"/>
                </a:cubicBezTo>
                <a:cubicBezTo>
                  <a:pt x="159274" y="398270"/>
                  <a:pt x="148819" y="404142"/>
                  <a:pt x="138365" y="407893"/>
                </a:cubicBezTo>
                <a:cubicBezTo>
                  <a:pt x="127910" y="411645"/>
                  <a:pt x="116801" y="413928"/>
                  <a:pt x="104876" y="415070"/>
                </a:cubicBezTo>
                <a:cubicBezTo>
                  <a:pt x="90827" y="416212"/>
                  <a:pt x="77432" y="415396"/>
                  <a:pt x="64690" y="412624"/>
                </a:cubicBezTo>
                <a:cubicBezTo>
                  <a:pt x="52111" y="409851"/>
                  <a:pt x="41003" y="404631"/>
                  <a:pt x="31365" y="396965"/>
                </a:cubicBezTo>
                <a:cubicBezTo>
                  <a:pt x="21563" y="389462"/>
                  <a:pt x="14049" y="379186"/>
                  <a:pt x="8495" y="366300"/>
                </a:cubicBezTo>
                <a:cubicBezTo>
                  <a:pt x="2940" y="353578"/>
                  <a:pt x="0" y="337756"/>
                  <a:pt x="0" y="318835"/>
                </a:cubicBezTo>
                <a:cubicBezTo>
                  <a:pt x="0" y="294205"/>
                  <a:pt x="4574" y="274795"/>
                  <a:pt x="13722" y="260605"/>
                </a:cubicBezTo>
                <a:cubicBezTo>
                  <a:pt x="22870" y="246251"/>
                  <a:pt x="33652" y="235486"/>
                  <a:pt x="46067" y="228309"/>
                </a:cubicBezTo>
                <a:cubicBezTo>
                  <a:pt x="58482" y="220969"/>
                  <a:pt x="71388" y="216402"/>
                  <a:pt x="84783" y="214281"/>
                </a:cubicBezTo>
                <a:cubicBezTo>
                  <a:pt x="98178" y="212324"/>
                  <a:pt x="109287" y="211508"/>
                  <a:pt x="117781" y="211835"/>
                </a:cubicBezTo>
                <a:cubicBezTo>
                  <a:pt x="128563" y="212650"/>
                  <a:pt x="137548" y="213629"/>
                  <a:pt x="144899" y="214934"/>
                </a:cubicBezTo>
                <a:cubicBezTo>
                  <a:pt x="152087" y="216239"/>
                  <a:pt x="158294" y="217707"/>
                  <a:pt x="163522" y="219664"/>
                </a:cubicBezTo>
                <a:cubicBezTo>
                  <a:pt x="163522" y="215097"/>
                  <a:pt x="162868" y="210530"/>
                  <a:pt x="161561" y="205636"/>
                </a:cubicBezTo>
                <a:cubicBezTo>
                  <a:pt x="160255" y="200906"/>
                  <a:pt x="157804" y="196502"/>
                  <a:pt x="154374" y="192588"/>
                </a:cubicBezTo>
                <a:cubicBezTo>
                  <a:pt x="150780" y="188673"/>
                  <a:pt x="145716" y="185574"/>
                  <a:pt x="139181" y="183453"/>
                </a:cubicBezTo>
                <a:cubicBezTo>
                  <a:pt x="132647" y="181170"/>
                  <a:pt x="124316" y="180191"/>
                  <a:pt x="113861" y="180681"/>
                </a:cubicBezTo>
                <a:cubicBezTo>
                  <a:pt x="97198" y="181822"/>
                  <a:pt x="84946" y="184595"/>
                  <a:pt x="77268" y="188999"/>
                </a:cubicBezTo>
                <a:cubicBezTo>
                  <a:pt x="69754" y="193403"/>
                  <a:pt x="63710" y="197481"/>
                  <a:pt x="59136" y="201233"/>
                </a:cubicBezTo>
                <a:cubicBezTo>
                  <a:pt x="57665" y="202374"/>
                  <a:pt x="56195" y="203516"/>
                  <a:pt x="54725" y="204821"/>
                </a:cubicBezTo>
                <a:cubicBezTo>
                  <a:pt x="53255" y="206126"/>
                  <a:pt x="51785" y="207104"/>
                  <a:pt x="50314" y="207920"/>
                </a:cubicBezTo>
                <a:cubicBezTo>
                  <a:pt x="47701" y="209388"/>
                  <a:pt x="44270" y="210204"/>
                  <a:pt x="40186" y="210367"/>
                </a:cubicBezTo>
                <a:cubicBezTo>
                  <a:pt x="36102" y="210693"/>
                  <a:pt x="32998" y="210530"/>
                  <a:pt x="30711" y="210204"/>
                </a:cubicBezTo>
                <a:lnTo>
                  <a:pt x="30221" y="210204"/>
                </a:lnTo>
                <a:cubicBezTo>
                  <a:pt x="25811" y="210204"/>
                  <a:pt x="22217" y="207757"/>
                  <a:pt x="19603" y="202864"/>
                </a:cubicBezTo>
                <a:cubicBezTo>
                  <a:pt x="16989" y="198133"/>
                  <a:pt x="14702" y="193566"/>
                  <a:pt x="12905" y="189489"/>
                </a:cubicBezTo>
                <a:cubicBezTo>
                  <a:pt x="12089" y="188836"/>
                  <a:pt x="11598" y="185900"/>
                  <a:pt x="11272" y="180681"/>
                </a:cubicBezTo>
                <a:cubicBezTo>
                  <a:pt x="13069" y="171710"/>
                  <a:pt x="17153" y="163717"/>
                  <a:pt x="23524" y="156377"/>
                </a:cubicBezTo>
                <a:cubicBezTo>
                  <a:pt x="29731" y="149200"/>
                  <a:pt x="37572" y="142839"/>
                  <a:pt x="46884" y="137456"/>
                </a:cubicBezTo>
                <a:cubicBezTo>
                  <a:pt x="56195" y="132074"/>
                  <a:pt x="66650" y="127833"/>
                  <a:pt x="78085" y="124734"/>
                </a:cubicBezTo>
                <a:cubicBezTo>
                  <a:pt x="89684" y="121472"/>
                  <a:pt x="101936" y="119514"/>
                  <a:pt x="115004" y="118862"/>
                </a:cubicBezTo>
                <a:close/>
                <a:moveTo>
                  <a:pt x="401593" y="61"/>
                </a:moveTo>
                <a:cubicBezTo>
                  <a:pt x="406494" y="388"/>
                  <a:pt x="411232" y="1530"/>
                  <a:pt x="415479" y="3488"/>
                </a:cubicBezTo>
                <a:cubicBezTo>
                  <a:pt x="419727" y="5446"/>
                  <a:pt x="423157" y="7567"/>
                  <a:pt x="425608" y="9851"/>
                </a:cubicBezTo>
                <a:cubicBezTo>
                  <a:pt x="427241" y="11319"/>
                  <a:pt x="428711" y="13440"/>
                  <a:pt x="430182" y="16377"/>
                </a:cubicBezTo>
                <a:cubicBezTo>
                  <a:pt x="431652" y="19151"/>
                  <a:pt x="432142" y="21925"/>
                  <a:pt x="431652" y="24209"/>
                </a:cubicBezTo>
                <a:cubicBezTo>
                  <a:pt x="430018" y="26657"/>
                  <a:pt x="428548" y="28941"/>
                  <a:pt x="427241" y="30899"/>
                </a:cubicBezTo>
                <a:cubicBezTo>
                  <a:pt x="425117" y="34488"/>
                  <a:pt x="422340" y="39057"/>
                  <a:pt x="419236" y="44930"/>
                </a:cubicBezTo>
                <a:cubicBezTo>
                  <a:pt x="416133" y="50804"/>
                  <a:pt x="413519" y="56189"/>
                  <a:pt x="411395" y="60920"/>
                </a:cubicBezTo>
                <a:lnTo>
                  <a:pt x="399143" y="88331"/>
                </a:lnTo>
                <a:cubicBezTo>
                  <a:pt x="397509" y="91758"/>
                  <a:pt x="396039" y="95021"/>
                  <a:pt x="394569" y="98284"/>
                </a:cubicBezTo>
                <a:cubicBezTo>
                  <a:pt x="393098" y="101547"/>
                  <a:pt x="391792" y="104810"/>
                  <a:pt x="390648" y="108074"/>
                </a:cubicBezTo>
                <a:cubicBezTo>
                  <a:pt x="396692" y="106932"/>
                  <a:pt x="404044" y="106279"/>
                  <a:pt x="412865" y="106279"/>
                </a:cubicBezTo>
                <a:cubicBezTo>
                  <a:pt x="421524" y="106116"/>
                  <a:pt x="430345" y="107584"/>
                  <a:pt x="439330" y="110684"/>
                </a:cubicBezTo>
                <a:cubicBezTo>
                  <a:pt x="452072" y="115090"/>
                  <a:pt x="463181" y="121942"/>
                  <a:pt x="472656" y="131079"/>
                </a:cubicBezTo>
                <a:cubicBezTo>
                  <a:pt x="481968" y="140216"/>
                  <a:pt x="488992" y="150985"/>
                  <a:pt x="493730" y="163059"/>
                </a:cubicBezTo>
                <a:cubicBezTo>
                  <a:pt x="498467" y="175133"/>
                  <a:pt x="500591" y="188186"/>
                  <a:pt x="500428" y="202054"/>
                </a:cubicBezTo>
                <a:cubicBezTo>
                  <a:pt x="499938" y="216086"/>
                  <a:pt x="496670" y="230444"/>
                  <a:pt x="490136" y="244802"/>
                </a:cubicBezTo>
                <a:lnTo>
                  <a:pt x="485398" y="255245"/>
                </a:lnTo>
                <a:cubicBezTo>
                  <a:pt x="479027" y="269440"/>
                  <a:pt x="470532" y="281677"/>
                  <a:pt x="459914" y="292119"/>
                </a:cubicBezTo>
                <a:cubicBezTo>
                  <a:pt x="449295" y="302561"/>
                  <a:pt x="437533" y="310230"/>
                  <a:pt x="424791" y="315614"/>
                </a:cubicBezTo>
                <a:cubicBezTo>
                  <a:pt x="411885" y="320998"/>
                  <a:pt x="398326" y="323609"/>
                  <a:pt x="384114" y="323772"/>
                </a:cubicBezTo>
                <a:cubicBezTo>
                  <a:pt x="369901" y="323772"/>
                  <a:pt x="356015" y="320835"/>
                  <a:pt x="342293" y="314635"/>
                </a:cubicBezTo>
                <a:cubicBezTo>
                  <a:pt x="331674" y="309903"/>
                  <a:pt x="322689" y="304845"/>
                  <a:pt x="315665" y="299624"/>
                </a:cubicBezTo>
                <a:cubicBezTo>
                  <a:pt x="308477" y="294240"/>
                  <a:pt x="302922" y="287550"/>
                  <a:pt x="298838" y="279229"/>
                </a:cubicBezTo>
                <a:cubicBezTo>
                  <a:pt x="297205" y="281350"/>
                  <a:pt x="295081" y="283145"/>
                  <a:pt x="292304" y="284613"/>
                </a:cubicBezTo>
                <a:cubicBezTo>
                  <a:pt x="289690" y="285919"/>
                  <a:pt x="286913" y="286735"/>
                  <a:pt x="284136" y="287224"/>
                </a:cubicBezTo>
                <a:cubicBezTo>
                  <a:pt x="281358" y="287550"/>
                  <a:pt x="278745" y="287387"/>
                  <a:pt x="276131" y="286735"/>
                </a:cubicBezTo>
                <a:cubicBezTo>
                  <a:pt x="273517" y="286082"/>
                  <a:pt x="271393" y="284613"/>
                  <a:pt x="269760" y="282656"/>
                </a:cubicBezTo>
                <a:cubicBezTo>
                  <a:pt x="267799" y="282003"/>
                  <a:pt x="265676" y="281024"/>
                  <a:pt x="263389" y="279555"/>
                </a:cubicBezTo>
                <a:cubicBezTo>
                  <a:pt x="261265" y="278087"/>
                  <a:pt x="259468" y="276129"/>
                  <a:pt x="258161" y="273682"/>
                </a:cubicBezTo>
                <a:cubicBezTo>
                  <a:pt x="256854" y="271071"/>
                  <a:pt x="256364" y="267971"/>
                  <a:pt x="256691" y="264055"/>
                </a:cubicBezTo>
                <a:cubicBezTo>
                  <a:pt x="257017" y="260139"/>
                  <a:pt x="258651" y="255245"/>
                  <a:pt x="261592" y="249534"/>
                </a:cubicBezTo>
                <a:cubicBezTo>
                  <a:pt x="262245" y="247250"/>
                  <a:pt x="263062" y="244965"/>
                  <a:pt x="263879" y="242681"/>
                </a:cubicBezTo>
                <a:cubicBezTo>
                  <a:pt x="264695" y="240234"/>
                  <a:pt x="266002" y="237460"/>
                  <a:pt x="267309" y="234360"/>
                </a:cubicBezTo>
                <a:cubicBezTo>
                  <a:pt x="270577" y="227344"/>
                  <a:pt x="274334" y="219349"/>
                  <a:pt x="278908" y="210212"/>
                </a:cubicBezTo>
                <a:cubicBezTo>
                  <a:pt x="283482" y="201238"/>
                  <a:pt x="288056" y="192101"/>
                  <a:pt x="292794" y="182964"/>
                </a:cubicBezTo>
                <a:cubicBezTo>
                  <a:pt x="297041" y="174970"/>
                  <a:pt x="301125" y="167138"/>
                  <a:pt x="304719" y="159632"/>
                </a:cubicBezTo>
                <a:cubicBezTo>
                  <a:pt x="308477" y="152127"/>
                  <a:pt x="311581" y="145764"/>
                  <a:pt x="313868" y="140379"/>
                </a:cubicBezTo>
                <a:cubicBezTo>
                  <a:pt x="319749" y="127490"/>
                  <a:pt x="325630" y="114437"/>
                  <a:pt x="331837" y="101058"/>
                </a:cubicBezTo>
                <a:cubicBezTo>
                  <a:pt x="337882" y="87679"/>
                  <a:pt x="343763" y="75278"/>
                  <a:pt x="349317" y="63694"/>
                </a:cubicBezTo>
                <a:cubicBezTo>
                  <a:pt x="354708" y="52273"/>
                  <a:pt x="359772" y="42157"/>
                  <a:pt x="364020" y="33509"/>
                </a:cubicBezTo>
                <a:cubicBezTo>
                  <a:pt x="368431" y="24862"/>
                  <a:pt x="371698" y="18825"/>
                  <a:pt x="373822" y="15725"/>
                </a:cubicBezTo>
                <a:cubicBezTo>
                  <a:pt x="377252" y="9525"/>
                  <a:pt x="381336" y="5282"/>
                  <a:pt x="386401" y="2998"/>
                </a:cubicBezTo>
                <a:cubicBezTo>
                  <a:pt x="391465" y="714"/>
                  <a:pt x="396529" y="-265"/>
                  <a:pt x="401593" y="61"/>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
          <p:cNvSpPr txBox="1"/>
          <p:nvPr/>
        </p:nvSpPr>
        <p:spPr>
          <a:xfrm>
            <a:off x="917698" y="876129"/>
            <a:ext cx="10385371" cy="4714817"/>
          </a:xfrm>
          <a:prstGeom prst="rect">
            <a:avLst/>
          </a:prstGeom>
          <a:noFill/>
        </p:spPr>
        <p:txBody>
          <a:bodyPr wrap="square" lIns="0" tIns="0" rIns="91440" bIns="0" rtlCol="0">
            <a:spAutoFit/>
          </a:bodyPr>
          <a:lstStyle/>
          <a:p>
            <a:pPr algn="ctr">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二</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材料的塑性成形</a:t>
            </a:r>
            <a:endParaRPr lang="en-US" altLang="zh-CN" sz="2000" dirty="0">
              <a:latin typeface="微软雅黑" panose="020B0503020204020204" pitchFamily="34" charset="-122"/>
              <a:ea typeface="微软雅黑" panose="020B0503020204020204" pitchFamily="34" charset="-122"/>
              <a:cs typeface="Titillium" charset="0"/>
            </a:endParaRPr>
          </a:p>
          <a:p>
            <a:pPr algn="ctr">
              <a:spcAft>
                <a:spcPts val="1200"/>
              </a:spcAft>
            </a:pPr>
            <a:r>
              <a:rPr lang="en-US" altLang="zh-CN" sz="1600" dirty="0">
                <a:latin typeface="等线 Light" panose="02010600030101010101" pitchFamily="2" charset="-122"/>
                <a:ea typeface="等线 Light" panose="02010600030101010101" pitchFamily="2" charset="-122"/>
              </a:rPr>
              <a:t>1)</a:t>
            </a:r>
            <a:r>
              <a:rPr lang="zh-CN" altLang="en-US" sz="1600" dirty="0">
                <a:latin typeface="等线 Light" panose="02010600030101010101" pitchFamily="2" charset="-122"/>
                <a:ea typeface="等线 Light" panose="02010600030101010101" pitchFamily="2" charset="-122"/>
              </a:rPr>
              <a:t>金属塑性成形及原理</a:t>
            </a:r>
            <a:endParaRPr lang="en-US" altLang="zh-CN" sz="1600" dirty="0">
              <a:latin typeface="等线 Light" panose="02010600030101010101" pitchFamily="2" charset="-122"/>
              <a:ea typeface="等线 Light" panose="02010600030101010101" pitchFamily="2" charset="-122"/>
            </a:endParaRPr>
          </a:p>
          <a:p>
            <a:pPr algn="ctr">
              <a:spcAft>
                <a:spcPts val="1200"/>
              </a:spcAft>
            </a:pPr>
            <a:r>
              <a:rPr lang="en-US" altLang="zh-CN" sz="1600" dirty="0">
                <a:latin typeface="等线 Light" panose="02010600030101010101" pitchFamily="2" charset="-122"/>
                <a:ea typeface="等线 Light" panose="02010600030101010101" pitchFamily="2" charset="-122"/>
              </a:rPr>
              <a:t>2)</a:t>
            </a:r>
            <a:r>
              <a:rPr lang="zh-CN" altLang="en-US" sz="1600" dirty="0">
                <a:latin typeface="等线 Light" panose="02010600030101010101" pitchFamily="2" charset="-122"/>
                <a:ea typeface="等线 Light" panose="02010600030101010101" pitchFamily="2" charset="-122"/>
              </a:rPr>
              <a:t>塑性变形后金属的组织和性能</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加工硬化</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回复、再结晶、冷变形、热变形、温变形</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锻造纤维、各向异性、变形程度、锻造比</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等基本概念</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3)</a:t>
            </a:r>
            <a:r>
              <a:rPr lang="zh-CN" altLang="en-US" sz="1600" dirty="0">
                <a:latin typeface="等线 Light" panose="02010600030101010101" pitchFamily="2" charset="-122"/>
                <a:ea typeface="等线 Light" panose="02010600030101010101" pitchFamily="2" charset="-122"/>
              </a:rPr>
              <a:t>自由锻</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镦粗、拔长、冲孔</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4)</a:t>
            </a:r>
            <a:r>
              <a:rPr lang="zh-CN" altLang="en-US" sz="1600" dirty="0">
                <a:latin typeface="等线 Light" panose="02010600030101010101" pitchFamily="2" charset="-122"/>
                <a:ea typeface="等线 Light" panose="02010600030101010101" pitchFamily="2" charset="-122"/>
              </a:rPr>
              <a:t>模锻</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5)</a:t>
            </a:r>
            <a:r>
              <a:rPr lang="zh-CN" altLang="en-US" sz="1600" dirty="0">
                <a:latin typeface="等线 Light" panose="02010600030101010101" pitchFamily="2" charset="-122"/>
                <a:ea typeface="等线 Light" panose="02010600030101010101" pitchFamily="2" charset="-122"/>
              </a:rPr>
              <a:t>冲压工艺</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分离工序、成形工序</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及模具</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种类及基本结构</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6)</a:t>
            </a:r>
            <a:r>
              <a:rPr lang="zh-CN" altLang="en-US" sz="1600" dirty="0">
                <a:latin typeface="等线 Light" panose="02010600030101010101" pitchFamily="2" charset="-122"/>
                <a:ea typeface="等线 Light" panose="02010600030101010101" pitchFamily="2" charset="-122"/>
              </a:rPr>
              <a:t>塑性成形性</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可锻性</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7)) </a:t>
            </a:r>
            <a:r>
              <a:rPr lang="zh-CN" altLang="en-US" sz="1600" dirty="0">
                <a:latin typeface="等线 Light" panose="02010600030101010101" pitchFamily="2" charset="-122"/>
                <a:ea typeface="等线 Light" panose="02010600030101010101" pitchFamily="2" charset="-122"/>
              </a:rPr>
              <a:t>徽件及冲压件结构工艺性</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8)</a:t>
            </a:r>
            <a:r>
              <a:rPr lang="zh-CN" altLang="en-US" sz="1600" dirty="0">
                <a:latin typeface="等线 Light" panose="02010600030101010101" pitchFamily="2" charset="-122"/>
                <a:ea typeface="等线 Light" panose="02010600030101010101" pitchFamily="2" charset="-122"/>
              </a:rPr>
              <a:t>塑性成形新技术</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金属材料的控形控性</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微纳成形制造概念与应用</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大塑性菱形与材料纳米化</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a:t>
            </a:r>
            <a:endParaRPr lang="en-US" altLang="zh-CN" sz="1600" dirty="0">
              <a:latin typeface="等线 Light" panose="02010600030101010101" pitchFamily="2" charset="-122"/>
              <a:ea typeface="等线 Light" panose="02010600030101010101" pitchFamily="2" charset="-122"/>
            </a:endParaRPr>
          </a:p>
          <a:p>
            <a:pPr algn="ctr">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a:p>
            <a:pPr algn="ctr">
              <a:lnSpc>
                <a:spcPct val="200000"/>
              </a:lnSpc>
              <a:spcAft>
                <a:spcPts val="1200"/>
              </a:spcAft>
            </a:pPr>
            <a:endParaRPr lang="en-US" altLang="zh-CN" sz="1200" dirty="0">
              <a:latin typeface="微软雅黑" panose="020B0503020204020204" pitchFamily="34" charset="-122"/>
              <a:ea typeface="微软雅黑" panose="020B0503020204020204" pitchFamily="34" charset="-122"/>
              <a:cs typeface="Titillium" charset="0"/>
            </a:endParaRPr>
          </a:p>
        </p:txBody>
      </p:sp>
      <p:sp>
        <p:nvSpPr>
          <p:cNvPr id="18" name="AutoShape 111"/>
          <p:cNvSpPr/>
          <p:nvPr/>
        </p:nvSpPr>
        <p:spPr bwMode="auto">
          <a:xfrm>
            <a:off x="9264131" y="5263835"/>
            <a:ext cx="488715" cy="479512"/>
          </a:xfrm>
          <a:custGeom>
            <a:avLst/>
            <a:gdLst>
              <a:gd name="T0" fmla="*/ 10234 w 10586"/>
              <a:gd name="T1" fmla="*/ 8579 h 10403"/>
              <a:gd name="T2" fmla="*/ 7877 w 10586"/>
              <a:gd name="T3" fmla="*/ 7605 h 10403"/>
              <a:gd name="T4" fmla="*/ 7647 w 10586"/>
              <a:gd name="T5" fmla="*/ 5423 h 10403"/>
              <a:gd name="T6" fmla="*/ 7758 w 10586"/>
              <a:gd name="T7" fmla="*/ 3791 h 10403"/>
              <a:gd name="T8" fmla="*/ 7679 w 10586"/>
              <a:gd name="T9" fmla="*/ 2943 h 10403"/>
              <a:gd name="T10" fmla="*/ 8116 w 10586"/>
              <a:gd name="T11" fmla="*/ 1246 h 10403"/>
              <a:gd name="T12" fmla="*/ 7943 w 10586"/>
              <a:gd name="T13" fmla="*/ 2955 h 10403"/>
              <a:gd name="T14" fmla="*/ 9242 w 10586"/>
              <a:gd name="T15" fmla="*/ 3318 h 10403"/>
              <a:gd name="T16" fmla="*/ 8888 w 10586"/>
              <a:gd name="T17" fmla="*/ 1967 h 10403"/>
              <a:gd name="T18" fmla="*/ 9573 w 10586"/>
              <a:gd name="T19" fmla="*/ 1246 h 10403"/>
              <a:gd name="T20" fmla="*/ 8421 w 10586"/>
              <a:gd name="T21" fmla="*/ 233 h 10403"/>
              <a:gd name="T22" fmla="*/ 5631 w 10586"/>
              <a:gd name="T23" fmla="*/ 0 h 10403"/>
              <a:gd name="T24" fmla="*/ 1013 w 10586"/>
              <a:gd name="T25" fmla="*/ 233 h 10403"/>
              <a:gd name="T26" fmla="*/ 2907 w 10586"/>
              <a:gd name="T27" fmla="*/ 1246 h 10403"/>
              <a:gd name="T28" fmla="*/ 2984 w 10586"/>
              <a:gd name="T29" fmla="*/ 2943 h 10403"/>
              <a:gd name="T30" fmla="*/ 2510 w 10586"/>
              <a:gd name="T31" fmla="*/ 4799 h 10403"/>
              <a:gd name="T32" fmla="*/ 3672 w 10586"/>
              <a:gd name="T33" fmla="*/ 7122 h 10403"/>
              <a:gd name="T34" fmla="*/ 826 w 10586"/>
              <a:gd name="T35" fmla="*/ 8270 h 10403"/>
              <a:gd name="T36" fmla="*/ 0 w 10586"/>
              <a:gd name="T37" fmla="*/ 10403 h 10403"/>
              <a:gd name="T38" fmla="*/ 10586 w 10586"/>
              <a:gd name="T39" fmla="*/ 10066 h 10403"/>
              <a:gd name="T40" fmla="*/ 937 w 10586"/>
              <a:gd name="T41" fmla="*/ 8940 h 10403"/>
              <a:gd name="T42" fmla="*/ 4360 w 10586"/>
              <a:gd name="T43" fmla="*/ 7212 h 10403"/>
              <a:gd name="T44" fmla="*/ 3604 w 10586"/>
              <a:gd name="T45" fmla="*/ 5223 h 10403"/>
              <a:gd name="T46" fmla="*/ 3417 w 10586"/>
              <a:gd name="T47" fmla="*/ 4921 h 10403"/>
              <a:gd name="T48" fmla="*/ 3400 w 10586"/>
              <a:gd name="T49" fmla="*/ 4158 h 10403"/>
              <a:gd name="T50" fmla="*/ 3490 w 10586"/>
              <a:gd name="T51" fmla="*/ 3960 h 10403"/>
              <a:gd name="T52" fmla="*/ 6902 w 10586"/>
              <a:gd name="T53" fmla="*/ 2943 h 10403"/>
              <a:gd name="T54" fmla="*/ 7107 w 10586"/>
              <a:gd name="T55" fmla="*/ 4074 h 10403"/>
              <a:gd name="T56" fmla="*/ 7410 w 10586"/>
              <a:gd name="T57" fmla="*/ 4679 h 10403"/>
              <a:gd name="T58" fmla="*/ 6982 w 10586"/>
              <a:gd name="T59" fmla="*/ 5014 h 10403"/>
              <a:gd name="T60" fmla="*/ 6433 w 10586"/>
              <a:gd name="T61" fmla="*/ 6649 h 10403"/>
              <a:gd name="T62" fmla="*/ 7658 w 10586"/>
              <a:gd name="T63" fmla="*/ 8245 h 10403"/>
              <a:gd name="T64" fmla="*/ 9649 w 10586"/>
              <a:gd name="T65" fmla="*/ 8940 h 10403"/>
              <a:gd name="T66" fmla="*/ 688 w 10586"/>
              <a:gd name="T67" fmla="*/ 9728 h 10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86" h="10403">
                <a:moveTo>
                  <a:pt x="10586" y="10066"/>
                </a:moveTo>
                <a:cubicBezTo>
                  <a:pt x="10586" y="9382"/>
                  <a:pt x="10468" y="8882"/>
                  <a:pt x="10234" y="8579"/>
                </a:cubicBezTo>
                <a:cubicBezTo>
                  <a:pt x="10084" y="8384"/>
                  <a:pt x="9904" y="8294"/>
                  <a:pt x="9762" y="8270"/>
                </a:cubicBezTo>
                <a:lnTo>
                  <a:pt x="7877" y="7605"/>
                </a:lnTo>
                <a:cubicBezTo>
                  <a:pt x="7193" y="7377"/>
                  <a:pt x="6978" y="7196"/>
                  <a:pt x="6914" y="7122"/>
                </a:cubicBezTo>
                <a:cubicBezTo>
                  <a:pt x="7474" y="6578"/>
                  <a:pt x="7613" y="5789"/>
                  <a:pt x="7647" y="5423"/>
                </a:cubicBezTo>
                <a:cubicBezTo>
                  <a:pt x="7940" y="5222"/>
                  <a:pt x="8043" y="4979"/>
                  <a:pt x="8075" y="4799"/>
                </a:cubicBezTo>
                <a:cubicBezTo>
                  <a:pt x="8153" y="4366"/>
                  <a:pt x="7897" y="3968"/>
                  <a:pt x="7758" y="3791"/>
                </a:cubicBezTo>
                <a:cubicBezTo>
                  <a:pt x="7725" y="3484"/>
                  <a:pt x="7671" y="3203"/>
                  <a:pt x="7602" y="2943"/>
                </a:cubicBezTo>
                <a:lnTo>
                  <a:pt x="7679" y="2943"/>
                </a:lnTo>
                <a:lnTo>
                  <a:pt x="7679" y="1246"/>
                </a:lnTo>
                <a:lnTo>
                  <a:pt x="8116" y="1246"/>
                </a:lnTo>
                <a:cubicBezTo>
                  <a:pt x="8151" y="1413"/>
                  <a:pt x="8182" y="1625"/>
                  <a:pt x="8205" y="1894"/>
                </a:cubicBezTo>
                <a:cubicBezTo>
                  <a:pt x="8105" y="2037"/>
                  <a:pt x="7989" y="2328"/>
                  <a:pt x="7943" y="2955"/>
                </a:cubicBezTo>
                <a:lnTo>
                  <a:pt x="7916" y="3318"/>
                </a:lnTo>
                <a:lnTo>
                  <a:pt x="9242" y="3318"/>
                </a:lnTo>
                <a:lnTo>
                  <a:pt x="9212" y="2952"/>
                </a:lnTo>
                <a:cubicBezTo>
                  <a:pt x="9173" y="2474"/>
                  <a:pt x="9006" y="2146"/>
                  <a:pt x="8888" y="1967"/>
                </a:cubicBezTo>
                <a:cubicBezTo>
                  <a:pt x="8868" y="1689"/>
                  <a:pt x="8838" y="1453"/>
                  <a:pt x="8801" y="1246"/>
                </a:cubicBezTo>
                <a:lnTo>
                  <a:pt x="9573" y="1246"/>
                </a:lnTo>
                <a:lnTo>
                  <a:pt x="9573" y="233"/>
                </a:lnTo>
                <a:lnTo>
                  <a:pt x="8421" y="233"/>
                </a:lnTo>
                <a:cubicBezTo>
                  <a:pt x="8272" y="51"/>
                  <a:pt x="8113" y="0"/>
                  <a:pt x="7986" y="0"/>
                </a:cubicBezTo>
                <a:lnTo>
                  <a:pt x="5631" y="0"/>
                </a:lnTo>
                <a:lnTo>
                  <a:pt x="5631" y="233"/>
                </a:lnTo>
                <a:lnTo>
                  <a:pt x="1013" y="233"/>
                </a:lnTo>
                <a:lnTo>
                  <a:pt x="1013" y="1246"/>
                </a:lnTo>
                <a:lnTo>
                  <a:pt x="2907" y="1246"/>
                </a:lnTo>
                <a:lnTo>
                  <a:pt x="2907" y="2943"/>
                </a:lnTo>
                <a:lnTo>
                  <a:pt x="2984" y="2943"/>
                </a:lnTo>
                <a:cubicBezTo>
                  <a:pt x="2915" y="3203"/>
                  <a:pt x="2861" y="3484"/>
                  <a:pt x="2828" y="3791"/>
                </a:cubicBezTo>
                <a:cubicBezTo>
                  <a:pt x="2689" y="3968"/>
                  <a:pt x="2433" y="4366"/>
                  <a:pt x="2510" y="4799"/>
                </a:cubicBezTo>
                <a:cubicBezTo>
                  <a:pt x="2543" y="4979"/>
                  <a:pt x="2646" y="5222"/>
                  <a:pt x="2939" y="5423"/>
                </a:cubicBezTo>
                <a:cubicBezTo>
                  <a:pt x="2974" y="5788"/>
                  <a:pt x="3112" y="6575"/>
                  <a:pt x="3672" y="7122"/>
                </a:cubicBezTo>
                <a:cubicBezTo>
                  <a:pt x="3608" y="7195"/>
                  <a:pt x="3392" y="7378"/>
                  <a:pt x="2703" y="7607"/>
                </a:cubicBezTo>
                <a:lnTo>
                  <a:pt x="826" y="8270"/>
                </a:lnTo>
                <a:cubicBezTo>
                  <a:pt x="586" y="8306"/>
                  <a:pt x="0" y="8550"/>
                  <a:pt x="0" y="10066"/>
                </a:cubicBezTo>
                <a:lnTo>
                  <a:pt x="0" y="10403"/>
                </a:lnTo>
                <a:lnTo>
                  <a:pt x="10586" y="10403"/>
                </a:lnTo>
                <a:lnTo>
                  <a:pt x="10586" y="10066"/>
                </a:lnTo>
                <a:close/>
                <a:moveTo>
                  <a:pt x="688" y="9728"/>
                </a:moveTo>
                <a:cubicBezTo>
                  <a:pt x="731" y="9184"/>
                  <a:pt x="872" y="8979"/>
                  <a:pt x="937" y="8940"/>
                </a:cubicBezTo>
                <a:lnTo>
                  <a:pt x="2922" y="8247"/>
                </a:lnTo>
                <a:cubicBezTo>
                  <a:pt x="3832" y="7943"/>
                  <a:pt x="4288" y="7615"/>
                  <a:pt x="4360" y="7212"/>
                </a:cubicBezTo>
                <a:cubicBezTo>
                  <a:pt x="4406" y="6955"/>
                  <a:pt x="4277" y="6748"/>
                  <a:pt x="4170" y="6663"/>
                </a:cubicBezTo>
                <a:cubicBezTo>
                  <a:pt x="3615" y="6155"/>
                  <a:pt x="3604" y="5232"/>
                  <a:pt x="3604" y="5223"/>
                </a:cubicBezTo>
                <a:lnTo>
                  <a:pt x="3604" y="5014"/>
                </a:lnTo>
                <a:lnTo>
                  <a:pt x="3417" y="4921"/>
                </a:lnTo>
                <a:cubicBezTo>
                  <a:pt x="3273" y="4849"/>
                  <a:pt x="3192" y="4768"/>
                  <a:pt x="3176" y="4680"/>
                </a:cubicBezTo>
                <a:cubicBezTo>
                  <a:pt x="3144" y="4506"/>
                  <a:pt x="3314" y="4253"/>
                  <a:pt x="3400" y="4158"/>
                </a:cubicBezTo>
                <a:lnTo>
                  <a:pt x="3479" y="4074"/>
                </a:lnTo>
                <a:lnTo>
                  <a:pt x="3490" y="3960"/>
                </a:lnTo>
                <a:cubicBezTo>
                  <a:pt x="3526" y="3578"/>
                  <a:pt x="3591" y="3237"/>
                  <a:pt x="3684" y="2943"/>
                </a:cubicBezTo>
                <a:lnTo>
                  <a:pt x="6902" y="2943"/>
                </a:lnTo>
                <a:cubicBezTo>
                  <a:pt x="6995" y="3237"/>
                  <a:pt x="7060" y="3578"/>
                  <a:pt x="7096" y="3960"/>
                </a:cubicBezTo>
                <a:lnTo>
                  <a:pt x="7107" y="4074"/>
                </a:lnTo>
                <a:lnTo>
                  <a:pt x="7186" y="4158"/>
                </a:lnTo>
                <a:cubicBezTo>
                  <a:pt x="7269" y="4248"/>
                  <a:pt x="7442" y="4504"/>
                  <a:pt x="7410" y="4679"/>
                </a:cubicBezTo>
                <a:cubicBezTo>
                  <a:pt x="7394" y="4767"/>
                  <a:pt x="7313" y="4849"/>
                  <a:pt x="7169" y="4921"/>
                </a:cubicBezTo>
                <a:lnTo>
                  <a:pt x="6982" y="5014"/>
                </a:lnTo>
                <a:lnTo>
                  <a:pt x="6982" y="5223"/>
                </a:lnTo>
                <a:cubicBezTo>
                  <a:pt x="6982" y="5232"/>
                  <a:pt x="6967" y="6159"/>
                  <a:pt x="6433" y="6649"/>
                </a:cubicBezTo>
                <a:cubicBezTo>
                  <a:pt x="6309" y="6748"/>
                  <a:pt x="6180" y="6955"/>
                  <a:pt x="6226" y="7212"/>
                </a:cubicBezTo>
                <a:cubicBezTo>
                  <a:pt x="6298" y="7615"/>
                  <a:pt x="6754" y="7943"/>
                  <a:pt x="7658" y="8245"/>
                </a:cubicBezTo>
                <a:lnTo>
                  <a:pt x="9627" y="8940"/>
                </a:lnTo>
                <a:lnTo>
                  <a:pt x="9649" y="8940"/>
                </a:lnTo>
                <a:cubicBezTo>
                  <a:pt x="9714" y="8979"/>
                  <a:pt x="9855" y="9184"/>
                  <a:pt x="9898" y="9728"/>
                </a:cubicBezTo>
                <a:lnTo>
                  <a:pt x="688" y="9728"/>
                </a:lnTo>
                <a:lnTo>
                  <a:pt x="688" y="9728"/>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728632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
                                        <p:tgtEl>
                                          <p:spTgt spid="13">
                                            <p:txEl>
                                              <p:pRg st="0" end="0"/>
                                            </p:txEl>
                                          </p:spTgt>
                                        </p:tgtEl>
                                      </p:cBhvr>
                                    </p:animEffect>
                                    <p:anim calcmode="lin" valueType="num">
                                      <p:cBhvr>
                                        <p:cTn id="8"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50"/>
                                        <p:tgtEl>
                                          <p:spTgt spid="13">
                                            <p:txEl>
                                              <p:pRg st="1" end="1"/>
                                            </p:txEl>
                                          </p:spTgt>
                                        </p:tgtEl>
                                      </p:cBhvr>
                                    </p:animEffect>
                                    <p:anim calcmode="lin" valueType="num">
                                      <p:cBhvr>
                                        <p:cTn id="13"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50"/>
                                        <p:tgtEl>
                                          <p:spTgt spid="13">
                                            <p:txEl>
                                              <p:pRg st="2" end="2"/>
                                            </p:txEl>
                                          </p:spTgt>
                                        </p:tgtEl>
                                      </p:cBhvr>
                                    </p:animEffect>
                                    <p:anim calcmode="lin" valueType="num">
                                      <p:cBhvr>
                                        <p:cTn id="18"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5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50"/>
                                        <p:tgtEl>
                                          <p:spTgt spid="13">
                                            <p:txEl>
                                              <p:pRg st="3" end="3"/>
                                            </p:txEl>
                                          </p:spTgt>
                                        </p:tgtEl>
                                      </p:cBhvr>
                                    </p:animEffect>
                                    <p:anim calcmode="lin" valueType="num">
                                      <p:cBhvr>
                                        <p:cTn id="23"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1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5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250"/>
                                        <p:tgtEl>
                                          <p:spTgt spid="13">
                                            <p:txEl>
                                              <p:pRg st="4" end="4"/>
                                            </p:txEl>
                                          </p:spTgt>
                                        </p:tgtEl>
                                      </p:cBhvr>
                                    </p:animEffect>
                                    <p:anim calcmode="lin" valueType="num">
                                      <p:cBhvr>
                                        <p:cTn id="28" dur="25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1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5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250"/>
                                        <p:tgtEl>
                                          <p:spTgt spid="13">
                                            <p:txEl>
                                              <p:pRg st="5" end="5"/>
                                            </p:txEl>
                                          </p:spTgt>
                                        </p:tgtEl>
                                      </p:cBhvr>
                                    </p:animEffect>
                                    <p:anim calcmode="lin" valueType="num">
                                      <p:cBhvr>
                                        <p:cTn id="33" dur="25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1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65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250"/>
                                        <p:tgtEl>
                                          <p:spTgt spid="13">
                                            <p:txEl>
                                              <p:pRg st="6" end="6"/>
                                            </p:txEl>
                                          </p:spTgt>
                                        </p:tgtEl>
                                      </p:cBhvr>
                                    </p:animEffect>
                                    <p:anim calcmode="lin" valueType="num">
                                      <p:cBhvr>
                                        <p:cTn id="38" dur="25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39" dur="250" fill="hold"/>
                                        <p:tgtEl>
                                          <p:spTgt spid="1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fade">
                                      <p:cBhvr>
                                        <p:cTn id="42" dur="250"/>
                                        <p:tgtEl>
                                          <p:spTgt spid="13">
                                            <p:txEl>
                                              <p:pRg st="7" end="7"/>
                                            </p:txEl>
                                          </p:spTgt>
                                        </p:tgtEl>
                                      </p:cBhvr>
                                    </p:animEffect>
                                    <p:anim calcmode="lin" valueType="num">
                                      <p:cBhvr>
                                        <p:cTn id="43" dur="25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4" dur="250" fill="hold"/>
                                        <p:tgtEl>
                                          <p:spTgt spid="1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85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fade">
                                      <p:cBhvr>
                                        <p:cTn id="47" dur="250"/>
                                        <p:tgtEl>
                                          <p:spTgt spid="13">
                                            <p:txEl>
                                              <p:pRg st="8" end="8"/>
                                            </p:txEl>
                                          </p:spTgt>
                                        </p:tgtEl>
                                      </p:cBhvr>
                                    </p:animEffect>
                                    <p:anim calcmode="lin" valueType="num">
                                      <p:cBhvr>
                                        <p:cTn id="48" dur="25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49" dur="250" fill="hold"/>
                                        <p:tgtEl>
                                          <p:spTgt spid="1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950"/>
                                  </p:stCondLst>
                                  <p:childTnLst>
                                    <p:set>
                                      <p:cBhvr>
                                        <p:cTn id="51" dur="1" fill="hold">
                                          <p:stCondLst>
                                            <p:cond delay="0"/>
                                          </p:stCondLst>
                                        </p:cTn>
                                        <p:tgtEl>
                                          <p:spTgt spid="13">
                                            <p:txEl>
                                              <p:pRg st="9" end="9"/>
                                            </p:txEl>
                                          </p:spTgt>
                                        </p:tgtEl>
                                        <p:attrNameLst>
                                          <p:attrName>style.visibility</p:attrName>
                                        </p:attrNameLst>
                                      </p:cBhvr>
                                      <p:to>
                                        <p:strVal val="visible"/>
                                      </p:to>
                                    </p:set>
                                    <p:animEffect transition="in" filter="fade">
                                      <p:cBhvr>
                                        <p:cTn id="52" dur="250"/>
                                        <p:tgtEl>
                                          <p:spTgt spid="13">
                                            <p:txEl>
                                              <p:pRg st="9" end="9"/>
                                            </p:txEl>
                                          </p:spTgt>
                                        </p:tgtEl>
                                      </p:cBhvr>
                                    </p:animEffect>
                                    <p:anim calcmode="lin" valueType="num">
                                      <p:cBhvr>
                                        <p:cTn id="53" dur="25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54" dur="25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4327600"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Freeform 24"/>
          <p:cNvSpPr/>
          <p:nvPr/>
        </p:nvSpPr>
        <p:spPr>
          <a:xfrm>
            <a:off x="5733337"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 name="Freeform 25"/>
          <p:cNvSpPr/>
          <p:nvPr/>
        </p:nvSpPr>
        <p:spPr>
          <a:xfrm>
            <a:off x="6593004"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26"/>
          <p:cNvSpPr/>
          <p:nvPr/>
        </p:nvSpPr>
        <p:spPr>
          <a:xfrm>
            <a:off x="7998740" y="5126538"/>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5" rIns="120945" bIns="18796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97990">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27"/>
          <p:cNvSpPr/>
          <p:nvPr/>
        </p:nvSpPr>
        <p:spPr>
          <a:xfrm>
            <a:off x="8858408"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28"/>
          <p:cNvSpPr/>
          <p:nvPr/>
        </p:nvSpPr>
        <p:spPr>
          <a:xfrm>
            <a:off x="2062196"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29"/>
          <p:cNvSpPr/>
          <p:nvPr/>
        </p:nvSpPr>
        <p:spPr>
          <a:xfrm>
            <a:off x="3467933"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AutoShape 78"/>
          <p:cNvSpPr/>
          <p:nvPr/>
        </p:nvSpPr>
        <p:spPr bwMode="auto">
          <a:xfrm>
            <a:off x="2504486" y="5259645"/>
            <a:ext cx="415583" cy="487881"/>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AutoShape 111"/>
          <p:cNvSpPr/>
          <p:nvPr/>
        </p:nvSpPr>
        <p:spPr bwMode="auto">
          <a:xfrm>
            <a:off x="6998727" y="5260358"/>
            <a:ext cx="488715" cy="486464"/>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4756047" y="5259645"/>
            <a:ext cx="443268" cy="487880"/>
          </a:xfrm>
          <a:custGeom>
            <a:avLst/>
            <a:gdLst>
              <a:gd name="connsiteX0" fmla="*/ 483916 w 551575"/>
              <a:gd name="connsiteY0" fmla="*/ 414412 h 607087"/>
              <a:gd name="connsiteX1" fmla="*/ 517566 w 551575"/>
              <a:gd name="connsiteY1" fmla="*/ 426321 h 607087"/>
              <a:gd name="connsiteX2" fmla="*/ 536841 w 551575"/>
              <a:gd name="connsiteY2" fmla="*/ 444102 h 607087"/>
              <a:gd name="connsiteX3" fmla="*/ 548439 w 551575"/>
              <a:gd name="connsiteY3" fmla="*/ 465309 h 607087"/>
              <a:gd name="connsiteX4" fmla="*/ 551380 w 551575"/>
              <a:gd name="connsiteY4" fmla="*/ 486027 h 607087"/>
              <a:gd name="connsiteX5" fmla="*/ 544682 w 551575"/>
              <a:gd name="connsiteY5" fmla="*/ 502013 h 607087"/>
              <a:gd name="connsiteX6" fmla="*/ 536351 w 551575"/>
              <a:gd name="connsiteY6" fmla="*/ 507234 h 607087"/>
              <a:gd name="connsiteX7" fmla="*/ 526060 w 551575"/>
              <a:gd name="connsiteY7" fmla="*/ 508702 h 607087"/>
              <a:gd name="connsiteX8" fmla="*/ 516586 w 551575"/>
              <a:gd name="connsiteY8" fmla="*/ 508049 h 607087"/>
              <a:gd name="connsiteX9" fmla="*/ 511032 w 551575"/>
              <a:gd name="connsiteY9" fmla="*/ 506255 h 607087"/>
              <a:gd name="connsiteX10" fmla="*/ 504498 w 551575"/>
              <a:gd name="connsiteY10" fmla="*/ 498098 h 607087"/>
              <a:gd name="connsiteX11" fmla="*/ 504171 w 551575"/>
              <a:gd name="connsiteY11" fmla="*/ 487984 h 607087"/>
              <a:gd name="connsiteX12" fmla="*/ 502048 w 551575"/>
              <a:gd name="connsiteY12" fmla="*/ 472160 h 607087"/>
              <a:gd name="connsiteX13" fmla="*/ 494044 w 551575"/>
              <a:gd name="connsiteY13" fmla="*/ 460089 h 607087"/>
              <a:gd name="connsiteX14" fmla="*/ 478525 w 551575"/>
              <a:gd name="connsiteY14" fmla="*/ 454869 h 607087"/>
              <a:gd name="connsiteX15" fmla="*/ 460393 w 551575"/>
              <a:gd name="connsiteY15" fmla="*/ 458294 h 607087"/>
              <a:gd name="connsiteX16" fmla="*/ 441935 w 551575"/>
              <a:gd name="connsiteY16" fmla="*/ 468735 h 607087"/>
              <a:gd name="connsiteX17" fmla="*/ 426253 w 551575"/>
              <a:gd name="connsiteY17" fmla="*/ 484069 h 607087"/>
              <a:gd name="connsiteX18" fmla="*/ 414819 w 551575"/>
              <a:gd name="connsiteY18" fmla="*/ 504624 h 607087"/>
              <a:gd name="connsiteX19" fmla="*/ 411878 w 551575"/>
              <a:gd name="connsiteY19" fmla="*/ 525015 h 607087"/>
              <a:gd name="connsiteX20" fmla="*/ 417269 w 551575"/>
              <a:gd name="connsiteY20" fmla="*/ 543286 h 607087"/>
              <a:gd name="connsiteX21" fmla="*/ 430664 w 551575"/>
              <a:gd name="connsiteY21" fmla="*/ 558131 h 607087"/>
              <a:gd name="connsiteX22" fmla="*/ 448306 w 551575"/>
              <a:gd name="connsiteY22" fmla="*/ 563840 h 607087"/>
              <a:gd name="connsiteX23" fmla="*/ 468888 w 551575"/>
              <a:gd name="connsiteY23" fmla="*/ 564493 h 607087"/>
              <a:gd name="connsiteX24" fmla="*/ 477382 w 551575"/>
              <a:gd name="connsiteY24" fmla="*/ 564493 h 607087"/>
              <a:gd name="connsiteX25" fmla="*/ 482936 w 551575"/>
              <a:gd name="connsiteY25" fmla="*/ 567103 h 607087"/>
              <a:gd name="connsiteX26" fmla="*/ 489143 w 551575"/>
              <a:gd name="connsiteY26" fmla="*/ 577380 h 607087"/>
              <a:gd name="connsiteX27" fmla="*/ 487510 w 551575"/>
              <a:gd name="connsiteY27" fmla="*/ 588310 h 607087"/>
              <a:gd name="connsiteX28" fmla="*/ 473952 w 551575"/>
              <a:gd name="connsiteY28" fmla="*/ 602013 h 607087"/>
              <a:gd name="connsiteX29" fmla="*/ 452389 w 551575"/>
              <a:gd name="connsiteY29" fmla="*/ 607070 h 607087"/>
              <a:gd name="connsiteX30" fmla="*/ 427397 w 551575"/>
              <a:gd name="connsiteY30" fmla="*/ 603970 h 607087"/>
              <a:gd name="connsiteX31" fmla="*/ 403874 w 551575"/>
              <a:gd name="connsiteY31" fmla="*/ 593693 h 607087"/>
              <a:gd name="connsiteX32" fmla="*/ 376921 w 551575"/>
              <a:gd name="connsiteY32" fmla="*/ 566940 h 607087"/>
              <a:gd name="connsiteX33" fmla="*/ 364834 w 551575"/>
              <a:gd name="connsiteY33" fmla="*/ 533824 h 607087"/>
              <a:gd name="connsiteX34" fmla="*/ 367120 w 551575"/>
              <a:gd name="connsiteY34" fmla="*/ 497772 h 607087"/>
              <a:gd name="connsiteX35" fmla="*/ 383782 w 551575"/>
              <a:gd name="connsiteY35" fmla="*/ 462373 h 607087"/>
              <a:gd name="connsiteX36" fmla="*/ 412205 w 551575"/>
              <a:gd name="connsiteY36" fmla="*/ 433825 h 607087"/>
              <a:gd name="connsiteX37" fmla="*/ 447162 w 551575"/>
              <a:gd name="connsiteY37" fmla="*/ 417348 h 607087"/>
              <a:gd name="connsiteX38" fmla="*/ 483916 w 551575"/>
              <a:gd name="connsiteY38" fmla="*/ 414412 h 607087"/>
              <a:gd name="connsiteX39" fmla="*/ 300130 w 551575"/>
              <a:gd name="connsiteY39" fmla="*/ 378530 h 607087"/>
              <a:gd name="connsiteX40" fmla="*/ 304215 w 551575"/>
              <a:gd name="connsiteY40" fmla="*/ 378530 h 607087"/>
              <a:gd name="connsiteX41" fmla="*/ 308626 w 551575"/>
              <a:gd name="connsiteY41" fmla="*/ 379346 h 607087"/>
              <a:gd name="connsiteX42" fmla="*/ 314018 w 551575"/>
              <a:gd name="connsiteY42" fmla="*/ 381303 h 607087"/>
              <a:gd name="connsiteX43" fmla="*/ 316469 w 551575"/>
              <a:gd name="connsiteY43" fmla="*/ 386197 h 607087"/>
              <a:gd name="connsiteX44" fmla="*/ 317449 w 551575"/>
              <a:gd name="connsiteY44" fmla="*/ 392396 h 607087"/>
              <a:gd name="connsiteX45" fmla="*/ 317286 w 551575"/>
              <a:gd name="connsiteY45" fmla="*/ 398432 h 607087"/>
              <a:gd name="connsiteX46" fmla="*/ 317122 w 551575"/>
              <a:gd name="connsiteY46" fmla="*/ 399900 h 607087"/>
              <a:gd name="connsiteX47" fmla="*/ 317122 w 551575"/>
              <a:gd name="connsiteY47" fmla="*/ 401205 h 607087"/>
              <a:gd name="connsiteX48" fmla="*/ 317122 w 551575"/>
              <a:gd name="connsiteY48" fmla="*/ 413277 h 607087"/>
              <a:gd name="connsiteX49" fmla="*/ 317122 w 551575"/>
              <a:gd name="connsiteY49" fmla="*/ 414419 h 607087"/>
              <a:gd name="connsiteX50" fmla="*/ 317122 w 551575"/>
              <a:gd name="connsiteY50" fmla="*/ 415724 h 607087"/>
              <a:gd name="connsiteX51" fmla="*/ 319900 w 551575"/>
              <a:gd name="connsiteY51" fmla="*/ 415724 h 607087"/>
              <a:gd name="connsiteX52" fmla="*/ 323331 w 551575"/>
              <a:gd name="connsiteY52" fmla="*/ 415398 h 607087"/>
              <a:gd name="connsiteX53" fmla="*/ 330520 w 551575"/>
              <a:gd name="connsiteY53" fmla="*/ 415234 h 607087"/>
              <a:gd name="connsiteX54" fmla="*/ 337546 w 551575"/>
              <a:gd name="connsiteY54" fmla="*/ 415071 h 607087"/>
              <a:gd name="connsiteX55" fmla="*/ 341958 w 551575"/>
              <a:gd name="connsiteY55" fmla="*/ 415234 h 607087"/>
              <a:gd name="connsiteX56" fmla="*/ 345552 w 551575"/>
              <a:gd name="connsiteY56" fmla="*/ 415398 h 607087"/>
              <a:gd name="connsiteX57" fmla="*/ 348166 w 551575"/>
              <a:gd name="connsiteY57" fmla="*/ 416050 h 607087"/>
              <a:gd name="connsiteX58" fmla="*/ 350944 w 551575"/>
              <a:gd name="connsiteY58" fmla="*/ 417192 h 607087"/>
              <a:gd name="connsiteX59" fmla="*/ 353068 w 551575"/>
              <a:gd name="connsiteY59" fmla="*/ 419313 h 607087"/>
              <a:gd name="connsiteX60" fmla="*/ 353885 w 551575"/>
              <a:gd name="connsiteY60" fmla="*/ 422575 h 607087"/>
              <a:gd name="connsiteX61" fmla="*/ 352088 w 551575"/>
              <a:gd name="connsiteY61" fmla="*/ 428122 h 607087"/>
              <a:gd name="connsiteX62" fmla="*/ 351924 w 551575"/>
              <a:gd name="connsiteY62" fmla="*/ 428285 h 607087"/>
              <a:gd name="connsiteX63" fmla="*/ 348493 w 551575"/>
              <a:gd name="connsiteY63" fmla="*/ 434321 h 607087"/>
              <a:gd name="connsiteX64" fmla="*/ 344245 w 551575"/>
              <a:gd name="connsiteY64" fmla="*/ 437420 h 607087"/>
              <a:gd name="connsiteX65" fmla="*/ 339343 w 551575"/>
              <a:gd name="connsiteY65" fmla="*/ 438562 h 607087"/>
              <a:gd name="connsiteX66" fmla="*/ 333135 w 551575"/>
              <a:gd name="connsiteY66" fmla="*/ 438725 h 607087"/>
              <a:gd name="connsiteX67" fmla="*/ 316632 w 551575"/>
              <a:gd name="connsiteY67" fmla="*/ 438725 h 607087"/>
              <a:gd name="connsiteX68" fmla="*/ 316632 w 551575"/>
              <a:gd name="connsiteY68" fmla="*/ 443946 h 607087"/>
              <a:gd name="connsiteX69" fmla="*/ 316796 w 551575"/>
              <a:gd name="connsiteY69" fmla="*/ 449329 h 607087"/>
              <a:gd name="connsiteX70" fmla="*/ 317122 w 551575"/>
              <a:gd name="connsiteY70" fmla="*/ 456670 h 607087"/>
              <a:gd name="connsiteX71" fmla="*/ 317286 w 551575"/>
              <a:gd name="connsiteY71" fmla="*/ 464174 h 607087"/>
              <a:gd name="connsiteX72" fmla="*/ 312711 w 551575"/>
              <a:gd name="connsiteY72" fmla="*/ 473799 h 607087"/>
              <a:gd name="connsiteX73" fmla="*/ 302091 w 551575"/>
              <a:gd name="connsiteY73" fmla="*/ 476572 h 607087"/>
              <a:gd name="connsiteX74" fmla="*/ 294901 w 551575"/>
              <a:gd name="connsiteY74" fmla="*/ 471025 h 607087"/>
              <a:gd name="connsiteX75" fmla="*/ 293104 w 551575"/>
              <a:gd name="connsiteY75" fmla="*/ 460911 h 607087"/>
              <a:gd name="connsiteX76" fmla="*/ 293268 w 551575"/>
              <a:gd name="connsiteY76" fmla="*/ 456833 h 607087"/>
              <a:gd name="connsiteX77" fmla="*/ 293431 w 551575"/>
              <a:gd name="connsiteY77" fmla="*/ 453407 h 607087"/>
              <a:gd name="connsiteX78" fmla="*/ 293758 w 551575"/>
              <a:gd name="connsiteY78" fmla="*/ 451613 h 607087"/>
              <a:gd name="connsiteX79" fmla="*/ 293758 w 551575"/>
              <a:gd name="connsiteY79" fmla="*/ 449981 h 607087"/>
              <a:gd name="connsiteX80" fmla="*/ 293758 w 551575"/>
              <a:gd name="connsiteY80" fmla="*/ 438399 h 607087"/>
              <a:gd name="connsiteX81" fmla="*/ 290817 w 551575"/>
              <a:gd name="connsiteY81" fmla="*/ 438399 h 607087"/>
              <a:gd name="connsiteX82" fmla="*/ 285262 w 551575"/>
              <a:gd name="connsiteY82" fmla="*/ 438562 h 607087"/>
              <a:gd name="connsiteX83" fmla="*/ 279706 w 551575"/>
              <a:gd name="connsiteY83" fmla="*/ 438725 h 607087"/>
              <a:gd name="connsiteX84" fmla="*/ 273824 w 551575"/>
              <a:gd name="connsiteY84" fmla="*/ 439052 h 607087"/>
              <a:gd name="connsiteX85" fmla="*/ 268269 w 551575"/>
              <a:gd name="connsiteY85" fmla="*/ 439052 h 607087"/>
              <a:gd name="connsiteX86" fmla="*/ 260917 w 551575"/>
              <a:gd name="connsiteY86" fmla="*/ 437257 h 607087"/>
              <a:gd name="connsiteX87" fmla="*/ 256832 w 551575"/>
              <a:gd name="connsiteY87" fmla="*/ 430569 h 607087"/>
              <a:gd name="connsiteX88" fmla="*/ 256832 w 551575"/>
              <a:gd name="connsiteY88" fmla="*/ 427306 h 607087"/>
              <a:gd name="connsiteX89" fmla="*/ 258466 w 551575"/>
              <a:gd name="connsiteY89" fmla="*/ 424533 h 607087"/>
              <a:gd name="connsiteX90" fmla="*/ 261897 w 551575"/>
              <a:gd name="connsiteY90" fmla="*/ 418660 h 607087"/>
              <a:gd name="connsiteX91" fmla="*/ 266799 w 551575"/>
              <a:gd name="connsiteY91" fmla="*/ 416050 h 607087"/>
              <a:gd name="connsiteX92" fmla="*/ 272681 w 551575"/>
              <a:gd name="connsiteY92" fmla="*/ 415234 h 607087"/>
              <a:gd name="connsiteX93" fmla="*/ 278889 w 551575"/>
              <a:gd name="connsiteY93" fmla="*/ 415234 h 607087"/>
              <a:gd name="connsiteX94" fmla="*/ 280687 w 551575"/>
              <a:gd name="connsiteY94" fmla="*/ 415398 h 607087"/>
              <a:gd name="connsiteX95" fmla="*/ 282321 w 551575"/>
              <a:gd name="connsiteY95" fmla="*/ 415561 h 607087"/>
              <a:gd name="connsiteX96" fmla="*/ 293921 w 551575"/>
              <a:gd name="connsiteY96" fmla="*/ 415561 h 607087"/>
              <a:gd name="connsiteX97" fmla="*/ 293758 w 551575"/>
              <a:gd name="connsiteY97" fmla="*/ 412461 h 607087"/>
              <a:gd name="connsiteX98" fmla="*/ 293758 w 551575"/>
              <a:gd name="connsiteY98" fmla="*/ 409362 h 607087"/>
              <a:gd name="connsiteX99" fmla="*/ 293431 w 551575"/>
              <a:gd name="connsiteY99" fmla="*/ 402184 h 607087"/>
              <a:gd name="connsiteX100" fmla="*/ 293268 w 551575"/>
              <a:gd name="connsiteY100" fmla="*/ 395169 h 607087"/>
              <a:gd name="connsiteX101" fmla="*/ 293431 w 551575"/>
              <a:gd name="connsiteY101" fmla="*/ 390602 h 607087"/>
              <a:gd name="connsiteX102" fmla="*/ 293758 w 551575"/>
              <a:gd name="connsiteY102" fmla="*/ 387013 h 607087"/>
              <a:gd name="connsiteX103" fmla="*/ 295228 w 551575"/>
              <a:gd name="connsiteY103" fmla="*/ 381793 h 607087"/>
              <a:gd name="connsiteX104" fmla="*/ 300130 w 551575"/>
              <a:gd name="connsiteY104" fmla="*/ 378530 h 607087"/>
              <a:gd name="connsiteX105" fmla="*/ 123989 w 551575"/>
              <a:gd name="connsiteY105" fmla="*/ 269739 h 607087"/>
              <a:gd name="connsiteX106" fmla="*/ 78739 w 551575"/>
              <a:gd name="connsiteY106" fmla="*/ 283929 h 607087"/>
              <a:gd name="connsiteX107" fmla="*/ 61423 w 551575"/>
              <a:gd name="connsiteY107" fmla="*/ 317041 h 607087"/>
              <a:gd name="connsiteX108" fmla="*/ 72858 w 551575"/>
              <a:gd name="connsiteY108" fmla="*/ 346401 h 607087"/>
              <a:gd name="connsiteX109" fmla="*/ 104386 w 551575"/>
              <a:gd name="connsiteY109" fmla="*/ 357166 h 607087"/>
              <a:gd name="connsiteX110" fmla="*/ 131994 w 551575"/>
              <a:gd name="connsiteY110" fmla="*/ 352110 h 607087"/>
              <a:gd name="connsiteX111" fmla="*/ 153393 w 551575"/>
              <a:gd name="connsiteY111" fmla="*/ 339876 h 607087"/>
              <a:gd name="connsiteX112" fmla="*/ 162868 w 551575"/>
              <a:gd name="connsiteY112" fmla="*/ 320140 h 607087"/>
              <a:gd name="connsiteX113" fmla="*/ 165155 w 551575"/>
              <a:gd name="connsiteY113" fmla="*/ 300893 h 607087"/>
              <a:gd name="connsiteX114" fmla="*/ 164665 w 551575"/>
              <a:gd name="connsiteY114" fmla="*/ 291759 h 607087"/>
              <a:gd name="connsiteX115" fmla="*/ 162868 w 551575"/>
              <a:gd name="connsiteY115" fmla="*/ 284745 h 607087"/>
              <a:gd name="connsiteX116" fmla="*/ 145389 w 551575"/>
              <a:gd name="connsiteY116" fmla="*/ 274143 h 607087"/>
              <a:gd name="connsiteX117" fmla="*/ 123989 w 551575"/>
              <a:gd name="connsiteY117" fmla="*/ 269739 h 607087"/>
              <a:gd name="connsiteX118" fmla="*/ 396202 w 551575"/>
              <a:gd name="connsiteY118" fmla="*/ 153269 h 607087"/>
              <a:gd name="connsiteX119" fmla="*/ 369901 w 551575"/>
              <a:gd name="connsiteY119" fmla="*/ 161917 h 607087"/>
              <a:gd name="connsiteX120" fmla="*/ 359446 w 551575"/>
              <a:gd name="connsiteY120" fmla="*/ 176601 h 607087"/>
              <a:gd name="connsiteX121" fmla="*/ 350461 w 551575"/>
              <a:gd name="connsiteY121" fmla="*/ 193407 h 607087"/>
              <a:gd name="connsiteX122" fmla="*/ 349317 w 551575"/>
              <a:gd name="connsiteY122" fmla="*/ 195854 h 607087"/>
              <a:gd name="connsiteX123" fmla="*/ 337228 w 551575"/>
              <a:gd name="connsiteY123" fmla="*/ 234686 h 607087"/>
              <a:gd name="connsiteX124" fmla="*/ 337392 w 551575"/>
              <a:gd name="connsiteY124" fmla="*/ 235339 h 607087"/>
              <a:gd name="connsiteX125" fmla="*/ 347847 w 551575"/>
              <a:gd name="connsiteY125" fmla="*/ 254592 h 607087"/>
              <a:gd name="connsiteX126" fmla="*/ 363857 w 551575"/>
              <a:gd name="connsiteY126" fmla="*/ 268787 h 607087"/>
              <a:gd name="connsiteX127" fmla="*/ 404207 w 551575"/>
              <a:gd name="connsiteY127" fmla="*/ 268787 h 607087"/>
              <a:gd name="connsiteX128" fmla="*/ 435573 w 551575"/>
              <a:gd name="connsiteY128" fmla="*/ 236318 h 607087"/>
              <a:gd name="connsiteX129" fmla="*/ 439493 w 551575"/>
              <a:gd name="connsiteY129" fmla="*/ 227507 h 607087"/>
              <a:gd name="connsiteX130" fmla="*/ 442924 w 551575"/>
              <a:gd name="connsiteY130" fmla="*/ 218044 h 607087"/>
              <a:gd name="connsiteX131" fmla="*/ 444721 w 551575"/>
              <a:gd name="connsiteY131" fmla="*/ 210049 h 607087"/>
              <a:gd name="connsiteX132" fmla="*/ 444394 w 551575"/>
              <a:gd name="connsiteY132" fmla="*/ 204665 h 607087"/>
              <a:gd name="connsiteX133" fmla="*/ 441454 w 551575"/>
              <a:gd name="connsiteY133" fmla="*/ 174317 h 607087"/>
              <a:gd name="connsiteX134" fmla="*/ 420707 w 551575"/>
              <a:gd name="connsiteY134" fmla="*/ 156369 h 607087"/>
              <a:gd name="connsiteX135" fmla="*/ 396202 w 551575"/>
              <a:gd name="connsiteY135" fmla="*/ 153269 h 607087"/>
              <a:gd name="connsiteX136" fmla="*/ 115004 w 551575"/>
              <a:gd name="connsiteY136" fmla="*/ 118862 h 607087"/>
              <a:gd name="connsiteX137" fmla="*/ 163195 w 551575"/>
              <a:gd name="connsiteY137" fmla="*/ 122940 h 607087"/>
              <a:gd name="connsiteX138" fmla="*/ 195867 w 551575"/>
              <a:gd name="connsiteY138" fmla="*/ 138924 h 607087"/>
              <a:gd name="connsiteX139" fmla="*/ 215633 w 551575"/>
              <a:gd name="connsiteY139" fmla="*/ 161760 h 607087"/>
              <a:gd name="connsiteX140" fmla="*/ 225925 w 551575"/>
              <a:gd name="connsiteY140" fmla="*/ 187857 h 607087"/>
              <a:gd name="connsiteX141" fmla="*/ 229518 w 551575"/>
              <a:gd name="connsiteY141" fmla="*/ 213792 h 607087"/>
              <a:gd name="connsiteX142" fmla="*/ 229845 w 551575"/>
              <a:gd name="connsiteY142" fmla="*/ 234670 h 607087"/>
              <a:gd name="connsiteX143" fmla="*/ 229845 w 551575"/>
              <a:gd name="connsiteY143" fmla="*/ 239074 h 607087"/>
              <a:gd name="connsiteX144" fmla="*/ 229845 w 551575"/>
              <a:gd name="connsiteY144" fmla="*/ 252449 h 607087"/>
              <a:gd name="connsiteX145" fmla="*/ 229355 w 551575"/>
              <a:gd name="connsiteY145" fmla="*/ 266477 h 607087"/>
              <a:gd name="connsiteX146" fmla="*/ 228702 w 551575"/>
              <a:gd name="connsiteY146" fmla="*/ 290291 h 607087"/>
              <a:gd name="connsiteX147" fmla="*/ 228702 w 551575"/>
              <a:gd name="connsiteY147" fmla="*/ 313126 h 607087"/>
              <a:gd name="connsiteX148" fmla="*/ 230335 w 551575"/>
              <a:gd name="connsiteY148" fmla="*/ 344117 h 607087"/>
              <a:gd name="connsiteX149" fmla="*/ 236543 w 551575"/>
              <a:gd name="connsiteY149" fmla="*/ 378370 h 607087"/>
              <a:gd name="connsiteX150" fmla="*/ 237196 w 551575"/>
              <a:gd name="connsiteY150" fmla="*/ 379512 h 607087"/>
              <a:gd name="connsiteX151" fmla="*/ 234583 w 551575"/>
              <a:gd name="connsiteY151" fmla="*/ 391909 h 607087"/>
              <a:gd name="connsiteX152" fmla="*/ 225925 w 551575"/>
              <a:gd name="connsiteY152" fmla="*/ 403979 h 607087"/>
              <a:gd name="connsiteX153" fmla="*/ 213999 w 551575"/>
              <a:gd name="connsiteY153" fmla="*/ 412950 h 607087"/>
              <a:gd name="connsiteX154" fmla="*/ 201911 w 551575"/>
              <a:gd name="connsiteY154" fmla="*/ 416212 h 607087"/>
              <a:gd name="connsiteX155" fmla="*/ 182961 w 551575"/>
              <a:gd name="connsiteY155" fmla="*/ 409035 h 607087"/>
              <a:gd name="connsiteX156" fmla="*/ 169566 w 551575"/>
              <a:gd name="connsiteY156" fmla="*/ 390114 h 607087"/>
              <a:gd name="connsiteX157" fmla="*/ 138365 w 551575"/>
              <a:gd name="connsiteY157" fmla="*/ 407893 h 607087"/>
              <a:gd name="connsiteX158" fmla="*/ 104876 w 551575"/>
              <a:gd name="connsiteY158" fmla="*/ 415070 h 607087"/>
              <a:gd name="connsiteX159" fmla="*/ 64690 w 551575"/>
              <a:gd name="connsiteY159" fmla="*/ 412624 h 607087"/>
              <a:gd name="connsiteX160" fmla="*/ 31365 w 551575"/>
              <a:gd name="connsiteY160" fmla="*/ 396965 h 607087"/>
              <a:gd name="connsiteX161" fmla="*/ 8495 w 551575"/>
              <a:gd name="connsiteY161" fmla="*/ 366300 h 607087"/>
              <a:gd name="connsiteX162" fmla="*/ 0 w 551575"/>
              <a:gd name="connsiteY162" fmla="*/ 318835 h 607087"/>
              <a:gd name="connsiteX163" fmla="*/ 13722 w 551575"/>
              <a:gd name="connsiteY163" fmla="*/ 260605 h 607087"/>
              <a:gd name="connsiteX164" fmla="*/ 46067 w 551575"/>
              <a:gd name="connsiteY164" fmla="*/ 228309 h 607087"/>
              <a:gd name="connsiteX165" fmla="*/ 84783 w 551575"/>
              <a:gd name="connsiteY165" fmla="*/ 214281 h 607087"/>
              <a:gd name="connsiteX166" fmla="*/ 117781 w 551575"/>
              <a:gd name="connsiteY166" fmla="*/ 211835 h 607087"/>
              <a:gd name="connsiteX167" fmla="*/ 144899 w 551575"/>
              <a:gd name="connsiteY167" fmla="*/ 214934 h 607087"/>
              <a:gd name="connsiteX168" fmla="*/ 163522 w 551575"/>
              <a:gd name="connsiteY168" fmla="*/ 219664 h 607087"/>
              <a:gd name="connsiteX169" fmla="*/ 161561 w 551575"/>
              <a:gd name="connsiteY169" fmla="*/ 205636 h 607087"/>
              <a:gd name="connsiteX170" fmla="*/ 154374 w 551575"/>
              <a:gd name="connsiteY170" fmla="*/ 192588 h 607087"/>
              <a:gd name="connsiteX171" fmla="*/ 139181 w 551575"/>
              <a:gd name="connsiteY171" fmla="*/ 183453 h 607087"/>
              <a:gd name="connsiteX172" fmla="*/ 113861 w 551575"/>
              <a:gd name="connsiteY172" fmla="*/ 180681 h 607087"/>
              <a:gd name="connsiteX173" fmla="*/ 77268 w 551575"/>
              <a:gd name="connsiteY173" fmla="*/ 188999 h 607087"/>
              <a:gd name="connsiteX174" fmla="*/ 59136 w 551575"/>
              <a:gd name="connsiteY174" fmla="*/ 201233 h 607087"/>
              <a:gd name="connsiteX175" fmla="*/ 54725 w 551575"/>
              <a:gd name="connsiteY175" fmla="*/ 204821 h 607087"/>
              <a:gd name="connsiteX176" fmla="*/ 50314 w 551575"/>
              <a:gd name="connsiteY176" fmla="*/ 207920 h 607087"/>
              <a:gd name="connsiteX177" fmla="*/ 40186 w 551575"/>
              <a:gd name="connsiteY177" fmla="*/ 210367 h 607087"/>
              <a:gd name="connsiteX178" fmla="*/ 30711 w 551575"/>
              <a:gd name="connsiteY178" fmla="*/ 210204 h 607087"/>
              <a:gd name="connsiteX179" fmla="*/ 30221 w 551575"/>
              <a:gd name="connsiteY179" fmla="*/ 210204 h 607087"/>
              <a:gd name="connsiteX180" fmla="*/ 19603 w 551575"/>
              <a:gd name="connsiteY180" fmla="*/ 202864 h 607087"/>
              <a:gd name="connsiteX181" fmla="*/ 12905 w 551575"/>
              <a:gd name="connsiteY181" fmla="*/ 189489 h 607087"/>
              <a:gd name="connsiteX182" fmla="*/ 11272 w 551575"/>
              <a:gd name="connsiteY182" fmla="*/ 180681 h 607087"/>
              <a:gd name="connsiteX183" fmla="*/ 23524 w 551575"/>
              <a:gd name="connsiteY183" fmla="*/ 156377 h 607087"/>
              <a:gd name="connsiteX184" fmla="*/ 46884 w 551575"/>
              <a:gd name="connsiteY184" fmla="*/ 137456 h 607087"/>
              <a:gd name="connsiteX185" fmla="*/ 78085 w 551575"/>
              <a:gd name="connsiteY185" fmla="*/ 124734 h 607087"/>
              <a:gd name="connsiteX186" fmla="*/ 115004 w 551575"/>
              <a:gd name="connsiteY186" fmla="*/ 118862 h 607087"/>
              <a:gd name="connsiteX187" fmla="*/ 401593 w 551575"/>
              <a:gd name="connsiteY187" fmla="*/ 61 h 607087"/>
              <a:gd name="connsiteX188" fmla="*/ 415479 w 551575"/>
              <a:gd name="connsiteY188" fmla="*/ 3488 h 607087"/>
              <a:gd name="connsiteX189" fmla="*/ 425608 w 551575"/>
              <a:gd name="connsiteY189" fmla="*/ 9851 h 607087"/>
              <a:gd name="connsiteX190" fmla="*/ 430182 w 551575"/>
              <a:gd name="connsiteY190" fmla="*/ 16377 h 607087"/>
              <a:gd name="connsiteX191" fmla="*/ 431652 w 551575"/>
              <a:gd name="connsiteY191" fmla="*/ 24209 h 607087"/>
              <a:gd name="connsiteX192" fmla="*/ 427241 w 551575"/>
              <a:gd name="connsiteY192" fmla="*/ 30899 h 607087"/>
              <a:gd name="connsiteX193" fmla="*/ 419236 w 551575"/>
              <a:gd name="connsiteY193" fmla="*/ 44930 h 607087"/>
              <a:gd name="connsiteX194" fmla="*/ 411395 w 551575"/>
              <a:gd name="connsiteY194" fmla="*/ 60920 h 607087"/>
              <a:gd name="connsiteX195" fmla="*/ 399143 w 551575"/>
              <a:gd name="connsiteY195" fmla="*/ 88331 h 607087"/>
              <a:gd name="connsiteX196" fmla="*/ 394569 w 551575"/>
              <a:gd name="connsiteY196" fmla="*/ 98284 h 607087"/>
              <a:gd name="connsiteX197" fmla="*/ 390648 w 551575"/>
              <a:gd name="connsiteY197" fmla="*/ 108074 h 607087"/>
              <a:gd name="connsiteX198" fmla="*/ 412865 w 551575"/>
              <a:gd name="connsiteY198" fmla="*/ 106279 h 607087"/>
              <a:gd name="connsiteX199" fmla="*/ 439330 w 551575"/>
              <a:gd name="connsiteY199" fmla="*/ 110684 h 607087"/>
              <a:gd name="connsiteX200" fmla="*/ 472656 w 551575"/>
              <a:gd name="connsiteY200" fmla="*/ 131079 h 607087"/>
              <a:gd name="connsiteX201" fmla="*/ 493730 w 551575"/>
              <a:gd name="connsiteY201" fmla="*/ 163059 h 607087"/>
              <a:gd name="connsiteX202" fmla="*/ 500428 w 551575"/>
              <a:gd name="connsiteY202" fmla="*/ 202054 h 607087"/>
              <a:gd name="connsiteX203" fmla="*/ 490136 w 551575"/>
              <a:gd name="connsiteY203" fmla="*/ 244802 h 607087"/>
              <a:gd name="connsiteX204" fmla="*/ 485398 w 551575"/>
              <a:gd name="connsiteY204" fmla="*/ 255245 h 607087"/>
              <a:gd name="connsiteX205" fmla="*/ 459914 w 551575"/>
              <a:gd name="connsiteY205" fmla="*/ 292119 h 607087"/>
              <a:gd name="connsiteX206" fmla="*/ 424791 w 551575"/>
              <a:gd name="connsiteY206" fmla="*/ 315614 h 607087"/>
              <a:gd name="connsiteX207" fmla="*/ 384114 w 551575"/>
              <a:gd name="connsiteY207" fmla="*/ 323772 h 607087"/>
              <a:gd name="connsiteX208" fmla="*/ 342293 w 551575"/>
              <a:gd name="connsiteY208" fmla="*/ 314635 h 607087"/>
              <a:gd name="connsiteX209" fmla="*/ 315665 w 551575"/>
              <a:gd name="connsiteY209" fmla="*/ 299624 h 607087"/>
              <a:gd name="connsiteX210" fmla="*/ 298838 w 551575"/>
              <a:gd name="connsiteY210" fmla="*/ 279229 h 607087"/>
              <a:gd name="connsiteX211" fmla="*/ 292304 w 551575"/>
              <a:gd name="connsiteY211" fmla="*/ 284613 h 607087"/>
              <a:gd name="connsiteX212" fmla="*/ 284136 w 551575"/>
              <a:gd name="connsiteY212" fmla="*/ 287224 h 607087"/>
              <a:gd name="connsiteX213" fmla="*/ 276131 w 551575"/>
              <a:gd name="connsiteY213" fmla="*/ 286735 h 607087"/>
              <a:gd name="connsiteX214" fmla="*/ 269760 w 551575"/>
              <a:gd name="connsiteY214" fmla="*/ 282656 h 607087"/>
              <a:gd name="connsiteX215" fmla="*/ 263389 w 551575"/>
              <a:gd name="connsiteY215" fmla="*/ 279555 h 607087"/>
              <a:gd name="connsiteX216" fmla="*/ 258161 w 551575"/>
              <a:gd name="connsiteY216" fmla="*/ 273682 h 607087"/>
              <a:gd name="connsiteX217" fmla="*/ 256691 w 551575"/>
              <a:gd name="connsiteY217" fmla="*/ 264055 h 607087"/>
              <a:gd name="connsiteX218" fmla="*/ 261592 w 551575"/>
              <a:gd name="connsiteY218" fmla="*/ 249534 h 607087"/>
              <a:gd name="connsiteX219" fmla="*/ 263879 w 551575"/>
              <a:gd name="connsiteY219" fmla="*/ 242681 h 607087"/>
              <a:gd name="connsiteX220" fmla="*/ 267309 w 551575"/>
              <a:gd name="connsiteY220" fmla="*/ 234360 h 607087"/>
              <a:gd name="connsiteX221" fmla="*/ 278908 w 551575"/>
              <a:gd name="connsiteY221" fmla="*/ 210212 h 607087"/>
              <a:gd name="connsiteX222" fmla="*/ 292794 w 551575"/>
              <a:gd name="connsiteY222" fmla="*/ 182964 h 607087"/>
              <a:gd name="connsiteX223" fmla="*/ 304719 w 551575"/>
              <a:gd name="connsiteY223" fmla="*/ 159632 h 607087"/>
              <a:gd name="connsiteX224" fmla="*/ 313868 w 551575"/>
              <a:gd name="connsiteY224" fmla="*/ 140379 h 607087"/>
              <a:gd name="connsiteX225" fmla="*/ 331837 w 551575"/>
              <a:gd name="connsiteY225" fmla="*/ 101058 h 607087"/>
              <a:gd name="connsiteX226" fmla="*/ 349317 w 551575"/>
              <a:gd name="connsiteY226" fmla="*/ 63694 h 607087"/>
              <a:gd name="connsiteX227" fmla="*/ 364020 w 551575"/>
              <a:gd name="connsiteY227" fmla="*/ 33509 h 607087"/>
              <a:gd name="connsiteX228" fmla="*/ 373822 w 551575"/>
              <a:gd name="connsiteY228" fmla="*/ 15725 h 607087"/>
              <a:gd name="connsiteX229" fmla="*/ 386401 w 551575"/>
              <a:gd name="connsiteY229" fmla="*/ 2998 h 607087"/>
              <a:gd name="connsiteX230" fmla="*/ 401593 w 551575"/>
              <a:gd name="connsiteY230" fmla="*/ 61 h 6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51575" h="607087">
                <a:moveTo>
                  <a:pt x="483916" y="414412"/>
                </a:moveTo>
                <a:cubicBezTo>
                  <a:pt x="496167" y="415717"/>
                  <a:pt x="507275" y="419795"/>
                  <a:pt x="517566" y="426321"/>
                </a:cubicBezTo>
                <a:cubicBezTo>
                  <a:pt x="525080" y="431378"/>
                  <a:pt x="531451" y="437250"/>
                  <a:pt x="536841" y="444102"/>
                </a:cubicBezTo>
                <a:cubicBezTo>
                  <a:pt x="542069" y="450953"/>
                  <a:pt x="545989" y="457968"/>
                  <a:pt x="548439" y="465309"/>
                </a:cubicBezTo>
                <a:cubicBezTo>
                  <a:pt x="551053" y="472487"/>
                  <a:pt x="552033" y="479338"/>
                  <a:pt x="551380" y="486027"/>
                </a:cubicBezTo>
                <a:cubicBezTo>
                  <a:pt x="550890" y="492552"/>
                  <a:pt x="548603" y="497935"/>
                  <a:pt x="544682" y="502013"/>
                </a:cubicBezTo>
                <a:cubicBezTo>
                  <a:pt x="542395" y="504460"/>
                  <a:pt x="539618" y="506255"/>
                  <a:pt x="536351" y="507234"/>
                </a:cubicBezTo>
                <a:cubicBezTo>
                  <a:pt x="532921" y="508212"/>
                  <a:pt x="529491" y="508702"/>
                  <a:pt x="526060" y="508702"/>
                </a:cubicBezTo>
                <a:cubicBezTo>
                  <a:pt x="522467" y="508865"/>
                  <a:pt x="519363" y="508539"/>
                  <a:pt x="516586" y="508049"/>
                </a:cubicBezTo>
                <a:cubicBezTo>
                  <a:pt x="513646" y="507397"/>
                  <a:pt x="511849" y="506907"/>
                  <a:pt x="511032" y="506255"/>
                </a:cubicBezTo>
                <a:cubicBezTo>
                  <a:pt x="508582" y="504297"/>
                  <a:pt x="506458" y="501687"/>
                  <a:pt x="504498" y="498098"/>
                </a:cubicBezTo>
                <a:cubicBezTo>
                  <a:pt x="502701" y="494673"/>
                  <a:pt x="502538" y="491410"/>
                  <a:pt x="504171" y="487984"/>
                </a:cubicBezTo>
                <a:cubicBezTo>
                  <a:pt x="504008" y="482438"/>
                  <a:pt x="503355" y="477054"/>
                  <a:pt x="502048" y="472160"/>
                </a:cubicBezTo>
                <a:cubicBezTo>
                  <a:pt x="500741" y="467267"/>
                  <a:pt x="498127" y="463188"/>
                  <a:pt x="494044" y="460089"/>
                </a:cubicBezTo>
                <a:cubicBezTo>
                  <a:pt x="489633" y="456663"/>
                  <a:pt x="484406" y="454869"/>
                  <a:pt x="478525" y="454869"/>
                </a:cubicBezTo>
                <a:cubicBezTo>
                  <a:pt x="472645" y="454869"/>
                  <a:pt x="466601" y="456010"/>
                  <a:pt x="460393" y="458294"/>
                </a:cubicBezTo>
                <a:cubicBezTo>
                  <a:pt x="454186" y="460578"/>
                  <a:pt x="447979" y="464167"/>
                  <a:pt x="441935" y="468735"/>
                </a:cubicBezTo>
                <a:cubicBezTo>
                  <a:pt x="435891" y="473302"/>
                  <a:pt x="430664" y="478523"/>
                  <a:pt x="426253" y="484069"/>
                </a:cubicBezTo>
                <a:cubicBezTo>
                  <a:pt x="420863" y="490757"/>
                  <a:pt x="417106" y="497609"/>
                  <a:pt x="414819" y="504624"/>
                </a:cubicBezTo>
                <a:cubicBezTo>
                  <a:pt x="412368" y="511638"/>
                  <a:pt x="411388" y="518490"/>
                  <a:pt x="411878" y="525015"/>
                </a:cubicBezTo>
                <a:cubicBezTo>
                  <a:pt x="412368" y="531540"/>
                  <a:pt x="414165" y="537576"/>
                  <a:pt x="417269" y="543286"/>
                </a:cubicBezTo>
                <a:cubicBezTo>
                  <a:pt x="420373" y="548995"/>
                  <a:pt x="424783" y="553889"/>
                  <a:pt x="430664" y="558131"/>
                </a:cubicBezTo>
                <a:cubicBezTo>
                  <a:pt x="435237" y="561067"/>
                  <a:pt x="441118" y="563024"/>
                  <a:pt x="448306" y="563840"/>
                </a:cubicBezTo>
                <a:cubicBezTo>
                  <a:pt x="455493" y="564656"/>
                  <a:pt x="462354" y="564982"/>
                  <a:pt x="468888" y="564493"/>
                </a:cubicBezTo>
                <a:cubicBezTo>
                  <a:pt x="472808" y="564166"/>
                  <a:pt x="475585" y="564166"/>
                  <a:pt x="477382" y="564493"/>
                </a:cubicBezTo>
                <a:cubicBezTo>
                  <a:pt x="479342" y="564819"/>
                  <a:pt x="481139" y="565798"/>
                  <a:pt x="482936" y="567103"/>
                </a:cubicBezTo>
                <a:cubicBezTo>
                  <a:pt x="486530" y="569876"/>
                  <a:pt x="488490" y="573302"/>
                  <a:pt x="489143" y="577380"/>
                </a:cubicBezTo>
                <a:cubicBezTo>
                  <a:pt x="489633" y="581295"/>
                  <a:pt x="489143" y="585047"/>
                  <a:pt x="487510" y="588310"/>
                </a:cubicBezTo>
                <a:cubicBezTo>
                  <a:pt x="484733" y="594346"/>
                  <a:pt x="480322" y="598913"/>
                  <a:pt x="473952" y="602013"/>
                </a:cubicBezTo>
                <a:cubicBezTo>
                  <a:pt x="467581" y="605112"/>
                  <a:pt x="460393" y="606744"/>
                  <a:pt x="452389" y="607070"/>
                </a:cubicBezTo>
                <a:cubicBezTo>
                  <a:pt x="444222" y="607233"/>
                  <a:pt x="436054" y="606254"/>
                  <a:pt x="427397" y="603970"/>
                </a:cubicBezTo>
                <a:cubicBezTo>
                  <a:pt x="418902" y="601687"/>
                  <a:pt x="411062" y="598261"/>
                  <a:pt x="403874" y="593693"/>
                </a:cubicBezTo>
                <a:cubicBezTo>
                  <a:pt x="392276" y="586352"/>
                  <a:pt x="383292" y="577380"/>
                  <a:pt x="376921" y="566940"/>
                </a:cubicBezTo>
                <a:cubicBezTo>
                  <a:pt x="370387" y="556662"/>
                  <a:pt x="366304" y="545569"/>
                  <a:pt x="364834" y="533824"/>
                </a:cubicBezTo>
                <a:cubicBezTo>
                  <a:pt x="363200" y="522079"/>
                  <a:pt x="363853" y="510007"/>
                  <a:pt x="367120" y="497772"/>
                </a:cubicBezTo>
                <a:cubicBezTo>
                  <a:pt x="370224" y="485537"/>
                  <a:pt x="375941" y="473792"/>
                  <a:pt x="383782" y="462373"/>
                </a:cubicBezTo>
                <a:cubicBezTo>
                  <a:pt x="391786" y="450953"/>
                  <a:pt x="401261" y="441329"/>
                  <a:pt x="412205" y="433825"/>
                </a:cubicBezTo>
                <a:cubicBezTo>
                  <a:pt x="423313" y="426157"/>
                  <a:pt x="434911" y="420774"/>
                  <a:pt x="447162" y="417348"/>
                </a:cubicBezTo>
                <a:cubicBezTo>
                  <a:pt x="459413" y="414086"/>
                  <a:pt x="471665" y="413107"/>
                  <a:pt x="483916" y="414412"/>
                </a:cubicBezTo>
                <a:close/>
                <a:moveTo>
                  <a:pt x="300130" y="378530"/>
                </a:moveTo>
                <a:cubicBezTo>
                  <a:pt x="300947" y="378530"/>
                  <a:pt x="302254" y="378530"/>
                  <a:pt x="304215" y="378530"/>
                </a:cubicBezTo>
                <a:cubicBezTo>
                  <a:pt x="306012" y="378693"/>
                  <a:pt x="307482" y="379019"/>
                  <a:pt x="308626" y="379346"/>
                </a:cubicBezTo>
                <a:cubicBezTo>
                  <a:pt x="310914" y="379346"/>
                  <a:pt x="312711" y="379998"/>
                  <a:pt x="314018" y="381303"/>
                </a:cubicBezTo>
                <a:cubicBezTo>
                  <a:pt x="315162" y="382608"/>
                  <a:pt x="316142" y="384240"/>
                  <a:pt x="316469" y="386197"/>
                </a:cubicBezTo>
                <a:cubicBezTo>
                  <a:pt x="316959" y="388155"/>
                  <a:pt x="317286" y="390275"/>
                  <a:pt x="317449" y="392396"/>
                </a:cubicBezTo>
                <a:cubicBezTo>
                  <a:pt x="317449" y="394680"/>
                  <a:pt x="317449" y="396638"/>
                  <a:pt x="317286" y="398432"/>
                </a:cubicBezTo>
                <a:cubicBezTo>
                  <a:pt x="317286" y="398758"/>
                  <a:pt x="317286" y="399248"/>
                  <a:pt x="317122" y="399900"/>
                </a:cubicBezTo>
                <a:cubicBezTo>
                  <a:pt x="317122" y="400553"/>
                  <a:pt x="317122" y="401042"/>
                  <a:pt x="317122" y="401205"/>
                </a:cubicBezTo>
                <a:lnTo>
                  <a:pt x="317122" y="413277"/>
                </a:lnTo>
                <a:cubicBezTo>
                  <a:pt x="317122" y="414256"/>
                  <a:pt x="317122" y="414745"/>
                  <a:pt x="317122" y="414419"/>
                </a:cubicBezTo>
                <a:cubicBezTo>
                  <a:pt x="317286" y="414256"/>
                  <a:pt x="317122" y="414582"/>
                  <a:pt x="317122" y="415724"/>
                </a:cubicBezTo>
                <a:lnTo>
                  <a:pt x="319900" y="415724"/>
                </a:lnTo>
                <a:cubicBezTo>
                  <a:pt x="321044" y="415724"/>
                  <a:pt x="322187" y="415561"/>
                  <a:pt x="323331" y="415398"/>
                </a:cubicBezTo>
                <a:cubicBezTo>
                  <a:pt x="325619" y="415398"/>
                  <a:pt x="328069" y="415234"/>
                  <a:pt x="330520" y="415234"/>
                </a:cubicBezTo>
                <a:cubicBezTo>
                  <a:pt x="332971" y="415071"/>
                  <a:pt x="335259" y="415071"/>
                  <a:pt x="337546" y="415071"/>
                </a:cubicBezTo>
                <a:cubicBezTo>
                  <a:pt x="339180" y="415071"/>
                  <a:pt x="340650" y="415071"/>
                  <a:pt x="341958" y="415234"/>
                </a:cubicBezTo>
                <a:cubicBezTo>
                  <a:pt x="343265" y="415234"/>
                  <a:pt x="344408" y="415398"/>
                  <a:pt x="345552" y="415398"/>
                </a:cubicBezTo>
                <a:cubicBezTo>
                  <a:pt x="346369" y="415561"/>
                  <a:pt x="347349" y="415887"/>
                  <a:pt x="348166" y="416050"/>
                </a:cubicBezTo>
                <a:cubicBezTo>
                  <a:pt x="349147" y="416376"/>
                  <a:pt x="350127" y="416703"/>
                  <a:pt x="350944" y="417192"/>
                </a:cubicBezTo>
                <a:cubicBezTo>
                  <a:pt x="351761" y="417681"/>
                  <a:pt x="352415" y="418334"/>
                  <a:pt x="353068" y="419313"/>
                </a:cubicBezTo>
                <a:cubicBezTo>
                  <a:pt x="353558" y="420128"/>
                  <a:pt x="353885" y="421270"/>
                  <a:pt x="353885" y="422575"/>
                </a:cubicBezTo>
                <a:cubicBezTo>
                  <a:pt x="353885" y="424207"/>
                  <a:pt x="353231" y="426164"/>
                  <a:pt x="352088" y="428122"/>
                </a:cubicBezTo>
                <a:lnTo>
                  <a:pt x="351924" y="428285"/>
                </a:lnTo>
                <a:cubicBezTo>
                  <a:pt x="350781" y="430895"/>
                  <a:pt x="349637" y="432853"/>
                  <a:pt x="348493" y="434321"/>
                </a:cubicBezTo>
                <a:cubicBezTo>
                  <a:pt x="347186" y="435789"/>
                  <a:pt x="345879" y="436768"/>
                  <a:pt x="344245" y="437420"/>
                </a:cubicBezTo>
                <a:cubicBezTo>
                  <a:pt x="342775" y="438073"/>
                  <a:pt x="341141" y="438399"/>
                  <a:pt x="339343" y="438562"/>
                </a:cubicBezTo>
                <a:cubicBezTo>
                  <a:pt x="337546" y="438725"/>
                  <a:pt x="335422" y="438725"/>
                  <a:pt x="333135" y="438725"/>
                </a:cubicBezTo>
                <a:lnTo>
                  <a:pt x="316632" y="438725"/>
                </a:lnTo>
                <a:lnTo>
                  <a:pt x="316632" y="443946"/>
                </a:lnTo>
                <a:cubicBezTo>
                  <a:pt x="316632" y="445577"/>
                  <a:pt x="316632" y="447371"/>
                  <a:pt x="316796" y="449329"/>
                </a:cubicBezTo>
                <a:cubicBezTo>
                  <a:pt x="316959" y="451613"/>
                  <a:pt x="317122" y="454060"/>
                  <a:pt x="317122" y="456670"/>
                </a:cubicBezTo>
                <a:cubicBezTo>
                  <a:pt x="317286" y="459117"/>
                  <a:pt x="317286" y="461727"/>
                  <a:pt x="317286" y="464174"/>
                </a:cubicBezTo>
                <a:cubicBezTo>
                  <a:pt x="317286" y="468252"/>
                  <a:pt x="315815" y="471515"/>
                  <a:pt x="312711" y="473799"/>
                </a:cubicBezTo>
                <a:cubicBezTo>
                  <a:pt x="309607" y="476082"/>
                  <a:pt x="306175" y="476898"/>
                  <a:pt x="302091" y="476572"/>
                </a:cubicBezTo>
                <a:cubicBezTo>
                  <a:pt x="298496" y="475919"/>
                  <a:pt x="296045" y="473962"/>
                  <a:pt x="294901" y="471025"/>
                </a:cubicBezTo>
                <a:cubicBezTo>
                  <a:pt x="293758" y="467926"/>
                  <a:pt x="293104" y="464500"/>
                  <a:pt x="293104" y="460911"/>
                </a:cubicBezTo>
                <a:cubicBezTo>
                  <a:pt x="293104" y="459280"/>
                  <a:pt x="293104" y="457975"/>
                  <a:pt x="293268" y="456833"/>
                </a:cubicBezTo>
                <a:cubicBezTo>
                  <a:pt x="293268" y="455691"/>
                  <a:pt x="293431" y="454549"/>
                  <a:pt x="293431" y="453407"/>
                </a:cubicBezTo>
                <a:cubicBezTo>
                  <a:pt x="293594" y="452755"/>
                  <a:pt x="293758" y="452102"/>
                  <a:pt x="293758" y="451613"/>
                </a:cubicBezTo>
                <a:lnTo>
                  <a:pt x="293758" y="449981"/>
                </a:lnTo>
                <a:lnTo>
                  <a:pt x="293758" y="438399"/>
                </a:lnTo>
                <a:lnTo>
                  <a:pt x="290817" y="438399"/>
                </a:lnTo>
                <a:cubicBezTo>
                  <a:pt x="288856" y="438399"/>
                  <a:pt x="287059" y="438399"/>
                  <a:pt x="285262" y="438562"/>
                </a:cubicBezTo>
                <a:cubicBezTo>
                  <a:pt x="283464" y="438562"/>
                  <a:pt x="281667" y="438725"/>
                  <a:pt x="279706" y="438725"/>
                </a:cubicBezTo>
                <a:cubicBezTo>
                  <a:pt x="277746" y="438888"/>
                  <a:pt x="275785" y="439052"/>
                  <a:pt x="273824" y="439052"/>
                </a:cubicBezTo>
                <a:lnTo>
                  <a:pt x="268269" y="439052"/>
                </a:lnTo>
                <a:cubicBezTo>
                  <a:pt x="265491" y="439052"/>
                  <a:pt x="263041" y="438399"/>
                  <a:pt x="260917" y="437257"/>
                </a:cubicBezTo>
                <a:cubicBezTo>
                  <a:pt x="258956" y="436115"/>
                  <a:pt x="257649" y="433831"/>
                  <a:pt x="256832" y="430569"/>
                </a:cubicBezTo>
                <a:cubicBezTo>
                  <a:pt x="256505" y="429264"/>
                  <a:pt x="256505" y="428122"/>
                  <a:pt x="256832" y="427306"/>
                </a:cubicBezTo>
                <a:cubicBezTo>
                  <a:pt x="257159" y="426654"/>
                  <a:pt x="257812" y="425675"/>
                  <a:pt x="258466" y="424533"/>
                </a:cubicBezTo>
                <a:cubicBezTo>
                  <a:pt x="259283" y="421923"/>
                  <a:pt x="260426" y="419965"/>
                  <a:pt x="261897" y="418660"/>
                </a:cubicBezTo>
                <a:cubicBezTo>
                  <a:pt x="263204" y="417355"/>
                  <a:pt x="264838" y="416540"/>
                  <a:pt x="266799" y="416050"/>
                </a:cubicBezTo>
                <a:cubicBezTo>
                  <a:pt x="268596" y="415561"/>
                  <a:pt x="270556" y="415234"/>
                  <a:pt x="272681" y="415234"/>
                </a:cubicBezTo>
                <a:lnTo>
                  <a:pt x="278889" y="415234"/>
                </a:lnTo>
                <a:cubicBezTo>
                  <a:pt x="279543" y="415234"/>
                  <a:pt x="280196" y="415398"/>
                  <a:pt x="280687" y="415398"/>
                </a:cubicBezTo>
                <a:cubicBezTo>
                  <a:pt x="281340" y="415398"/>
                  <a:pt x="281830" y="415561"/>
                  <a:pt x="282321" y="415561"/>
                </a:cubicBezTo>
                <a:lnTo>
                  <a:pt x="293921" y="415561"/>
                </a:lnTo>
                <a:cubicBezTo>
                  <a:pt x="293921" y="414745"/>
                  <a:pt x="293921" y="413766"/>
                  <a:pt x="293758" y="412461"/>
                </a:cubicBezTo>
                <a:cubicBezTo>
                  <a:pt x="293758" y="410993"/>
                  <a:pt x="293758" y="410014"/>
                  <a:pt x="293758" y="409362"/>
                </a:cubicBezTo>
                <a:cubicBezTo>
                  <a:pt x="293594" y="406915"/>
                  <a:pt x="293431" y="404631"/>
                  <a:pt x="293431" y="402184"/>
                </a:cubicBezTo>
                <a:cubicBezTo>
                  <a:pt x="293431" y="399574"/>
                  <a:pt x="293268" y="397290"/>
                  <a:pt x="293268" y="395169"/>
                </a:cubicBezTo>
                <a:cubicBezTo>
                  <a:pt x="293268" y="393538"/>
                  <a:pt x="293268" y="391907"/>
                  <a:pt x="293431" y="390602"/>
                </a:cubicBezTo>
                <a:cubicBezTo>
                  <a:pt x="293431" y="389297"/>
                  <a:pt x="293594" y="388155"/>
                  <a:pt x="293758" y="387013"/>
                </a:cubicBezTo>
                <a:cubicBezTo>
                  <a:pt x="293921" y="385218"/>
                  <a:pt x="294411" y="383587"/>
                  <a:pt x="295228" y="381793"/>
                </a:cubicBezTo>
                <a:cubicBezTo>
                  <a:pt x="296045" y="379998"/>
                  <a:pt x="297679" y="379019"/>
                  <a:pt x="300130" y="378530"/>
                </a:cubicBezTo>
                <a:close/>
                <a:moveTo>
                  <a:pt x="123989" y="269739"/>
                </a:moveTo>
                <a:cubicBezTo>
                  <a:pt x="105366" y="269739"/>
                  <a:pt x="90337" y="274469"/>
                  <a:pt x="78739" y="283929"/>
                </a:cubicBezTo>
                <a:cubicBezTo>
                  <a:pt x="67140" y="293390"/>
                  <a:pt x="61423" y="304481"/>
                  <a:pt x="61423" y="317041"/>
                </a:cubicBezTo>
                <a:cubicBezTo>
                  <a:pt x="61423" y="329274"/>
                  <a:pt x="65180" y="339061"/>
                  <a:pt x="72858" y="346401"/>
                </a:cubicBezTo>
                <a:cubicBezTo>
                  <a:pt x="80536" y="353578"/>
                  <a:pt x="90991" y="357166"/>
                  <a:pt x="104386" y="357166"/>
                </a:cubicBezTo>
                <a:cubicBezTo>
                  <a:pt x="114841" y="357166"/>
                  <a:pt x="123989" y="355535"/>
                  <a:pt x="131994" y="352110"/>
                </a:cubicBezTo>
                <a:cubicBezTo>
                  <a:pt x="139998" y="348847"/>
                  <a:pt x="147186" y="344770"/>
                  <a:pt x="153393" y="339876"/>
                </a:cubicBezTo>
                <a:cubicBezTo>
                  <a:pt x="158294" y="333678"/>
                  <a:pt x="161398" y="326991"/>
                  <a:pt x="162868" y="320140"/>
                </a:cubicBezTo>
                <a:cubicBezTo>
                  <a:pt x="164502" y="313289"/>
                  <a:pt x="165155" y="306928"/>
                  <a:pt x="165155" y="300893"/>
                </a:cubicBezTo>
                <a:cubicBezTo>
                  <a:pt x="165155" y="297631"/>
                  <a:pt x="164992" y="294532"/>
                  <a:pt x="164665" y="291759"/>
                </a:cubicBezTo>
                <a:cubicBezTo>
                  <a:pt x="164175" y="288986"/>
                  <a:pt x="163685" y="286702"/>
                  <a:pt x="162868" y="284745"/>
                </a:cubicBezTo>
                <a:cubicBezTo>
                  <a:pt x="157804" y="280667"/>
                  <a:pt x="151923" y="277242"/>
                  <a:pt x="145389" y="274143"/>
                </a:cubicBezTo>
                <a:cubicBezTo>
                  <a:pt x="138855" y="271207"/>
                  <a:pt x="131667" y="269739"/>
                  <a:pt x="123989" y="269739"/>
                </a:cubicBezTo>
                <a:close/>
                <a:moveTo>
                  <a:pt x="396202" y="153269"/>
                </a:moveTo>
                <a:cubicBezTo>
                  <a:pt x="387707" y="154738"/>
                  <a:pt x="378886" y="157674"/>
                  <a:pt x="369901" y="161917"/>
                </a:cubicBezTo>
                <a:cubicBezTo>
                  <a:pt x="366144" y="166811"/>
                  <a:pt x="362713" y="171706"/>
                  <a:pt x="359446" y="176601"/>
                </a:cubicBezTo>
                <a:cubicBezTo>
                  <a:pt x="356179" y="181659"/>
                  <a:pt x="353238" y="187207"/>
                  <a:pt x="350461" y="193407"/>
                </a:cubicBezTo>
                <a:lnTo>
                  <a:pt x="349317" y="195854"/>
                </a:lnTo>
                <a:cubicBezTo>
                  <a:pt x="343273" y="209396"/>
                  <a:pt x="339189" y="222449"/>
                  <a:pt x="337228" y="234686"/>
                </a:cubicBezTo>
                <a:lnTo>
                  <a:pt x="337392" y="235339"/>
                </a:lnTo>
                <a:cubicBezTo>
                  <a:pt x="340659" y="241865"/>
                  <a:pt x="344090" y="248229"/>
                  <a:pt x="347847" y="254592"/>
                </a:cubicBezTo>
                <a:cubicBezTo>
                  <a:pt x="351604" y="260955"/>
                  <a:pt x="356995" y="265687"/>
                  <a:pt x="363857" y="268787"/>
                </a:cubicBezTo>
                <a:cubicBezTo>
                  <a:pt x="377579" y="274987"/>
                  <a:pt x="390975" y="274987"/>
                  <a:pt x="404207" y="268787"/>
                </a:cubicBezTo>
                <a:cubicBezTo>
                  <a:pt x="417439" y="262750"/>
                  <a:pt x="427895" y="251818"/>
                  <a:pt x="435573" y="236318"/>
                </a:cubicBezTo>
                <a:cubicBezTo>
                  <a:pt x="436716" y="233544"/>
                  <a:pt x="438023" y="230607"/>
                  <a:pt x="439493" y="227507"/>
                </a:cubicBezTo>
                <a:cubicBezTo>
                  <a:pt x="440964" y="224244"/>
                  <a:pt x="442107" y="221144"/>
                  <a:pt x="442924" y="218044"/>
                </a:cubicBezTo>
                <a:cubicBezTo>
                  <a:pt x="443741" y="215107"/>
                  <a:pt x="444394" y="212333"/>
                  <a:pt x="444721" y="210049"/>
                </a:cubicBezTo>
                <a:cubicBezTo>
                  <a:pt x="444884" y="207602"/>
                  <a:pt x="444884" y="205807"/>
                  <a:pt x="444394" y="204665"/>
                </a:cubicBezTo>
                <a:cubicBezTo>
                  <a:pt x="447662" y="192428"/>
                  <a:pt x="446681" y="182312"/>
                  <a:pt x="441454" y="174317"/>
                </a:cubicBezTo>
                <a:cubicBezTo>
                  <a:pt x="436226" y="166159"/>
                  <a:pt x="429365" y="160122"/>
                  <a:pt x="420707" y="156369"/>
                </a:cubicBezTo>
                <a:cubicBezTo>
                  <a:pt x="412865" y="152780"/>
                  <a:pt x="404697" y="151801"/>
                  <a:pt x="396202" y="153269"/>
                </a:cubicBezTo>
                <a:close/>
                <a:moveTo>
                  <a:pt x="115004" y="118862"/>
                </a:moveTo>
                <a:cubicBezTo>
                  <a:pt x="133954" y="117720"/>
                  <a:pt x="149963" y="119025"/>
                  <a:pt x="163195" y="122940"/>
                </a:cubicBezTo>
                <a:cubicBezTo>
                  <a:pt x="176427" y="126854"/>
                  <a:pt x="187372" y="132237"/>
                  <a:pt x="195867" y="138924"/>
                </a:cubicBezTo>
                <a:cubicBezTo>
                  <a:pt x="204361" y="145612"/>
                  <a:pt x="211059" y="153115"/>
                  <a:pt x="215633" y="161760"/>
                </a:cubicBezTo>
                <a:cubicBezTo>
                  <a:pt x="220207" y="170242"/>
                  <a:pt x="223801" y="179050"/>
                  <a:pt x="225925" y="187857"/>
                </a:cubicBezTo>
                <a:cubicBezTo>
                  <a:pt x="228212" y="196829"/>
                  <a:pt x="229355" y="205473"/>
                  <a:pt x="229518" y="213792"/>
                </a:cubicBezTo>
                <a:cubicBezTo>
                  <a:pt x="229845" y="222111"/>
                  <a:pt x="229845" y="229124"/>
                  <a:pt x="229845" y="234670"/>
                </a:cubicBezTo>
                <a:lnTo>
                  <a:pt x="229845" y="239074"/>
                </a:lnTo>
                <a:lnTo>
                  <a:pt x="229845" y="252449"/>
                </a:lnTo>
                <a:cubicBezTo>
                  <a:pt x="229845" y="256853"/>
                  <a:pt x="229682" y="261583"/>
                  <a:pt x="229355" y="266477"/>
                </a:cubicBezTo>
                <a:cubicBezTo>
                  <a:pt x="228865" y="273817"/>
                  <a:pt x="228702" y="281809"/>
                  <a:pt x="228702" y="290291"/>
                </a:cubicBezTo>
                <a:lnTo>
                  <a:pt x="228702" y="313126"/>
                </a:lnTo>
                <a:cubicBezTo>
                  <a:pt x="228702" y="324381"/>
                  <a:pt x="229355" y="334657"/>
                  <a:pt x="230335" y="344117"/>
                </a:cubicBezTo>
                <a:cubicBezTo>
                  <a:pt x="231479" y="353578"/>
                  <a:pt x="233602" y="364995"/>
                  <a:pt x="236543" y="378370"/>
                </a:cubicBezTo>
                <a:lnTo>
                  <a:pt x="237196" y="379512"/>
                </a:lnTo>
                <a:cubicBezTo>
                  <a:pt x="237523" y="383590"/>
                  <a:pt x="236706" y="387668"/>
                  <a:pt x="234583" y="391909"/>
                </a:cubicBezTo>
                <a:cubicBezTo>
                  <a:pt x="232622" y="396313"/>
                  <a:pt x="229682" y="400227"/>
                  <a:pt x="225925" y="403979"/>
                </a:cubicBezTo>
                <a:cubicBezTo>
                  <a:pt x="222331" y="407730"/>
                  <a:pt x="218247" y="410666"/>
                  <a:pt x="213999" y="412950"/>
                </a:cubicBezTo>
                <a:cubicBezTo>
                  <a:pt x="209752" y="415070"/>
                  <a:pt x="205668" y="416212"/>
                  <a:pt x="201911" y="416212"/>
                </a:cubicBezTo>
                <a:cubicBezTo>
                  <a:pt x="194560" y="416212"/>
                  <a:pt x="188189" y="413765"/>
                  <a:pt x="182961" y="409035"/>
                </a:cubicBezTo>
                <a:cubicBezTo>
                  <a:pt x="177734" y="404142"/>
                  <a:pt x="173323" y="397781"/>
                  <a:pt x="169566" y="390114"/>
                </a:cubicBezTo>
                <a:cubicBezTo>
                  <a:pt x="159274" y="398270"/>
                  <a:pt x="148819" y="404142"/>
                  <a:pt x="138365" y="407893"/>
                </a:cubicBezTo>
                <a:cubicBezTo>
                  <a:pt x="127910" y="411645"/>
                  <a:pt x="116801" y="413928"/>
                  <a:pt x="104876" y="415070"/>
                </a:cubicBezTo>
                <a:cubicBezTo>
                  <a:pt x="90827" y="416212"/>
                  <a:pt x="77432" y="415396"/>
                  <a:pt x="64690" y="412624"/>
                </a:cubicBezTo>
                <a:cubicBezTo>
                  <a:pt x="52111" y="409851"/>
                  <a:pt x="41003" y="404631"/>
                  <a:pt x="31365" y="396965"/>
                </a:cubicBezTo>
                <a:cubicBezTo>
                  <a:pt x="21563" y="389462"/>
                  <a:pt x="14049" y="379186"/>
                  <a:pt x="8495" y="366300"/>
                </a:cubicBezTo>
                <a:cubicBezTo>
                  <a:pt x="2940" y="353578"/>
                  <a:pt x="0" y="337756"/>
                  <a:pt x="0" y="318835"/>
                </a:cubicBezTo>
                <a:cubicBezTo>
                  <a:pt x="0" y="294205"/>
                  <a:pt x="4574" y="274795"/>
                  <a:pt x="13722" y="260605"/>
                </a:cubicBezTo>
                <a:cubicBezTo>
                  <a:pt x="22870" y="246251"/>
                  <a:pt x="33652" y="235486"/>
                  <a:pt x="46067" y="228309"/>
                </a:cubicBezTo>
                <a:cubicBezTo>
                  <a:pt x="58482" y="220969"/>
                  <a:pt x="71388" y="216402"/>
                  <a:pt x="84783" y="214281"/>
                </a:cubicBezTo>
                <a:cubicBezTo>
                  <a:pt x="98178" y="212324"/>
                  <a:pt x="109287" y="211508"/>
                  <a:pt x="117781" y="211835"/>
                </a:cubicBezTo>
                <a:cubicBezTo>
                  <a:pt x="128563" y="212650"/>
                  <a:pt x="137548" y="213629"/>
                  <a:pt x="144899" y="214934"/>
                </a:cubicBezTo>
                <a:cubicBezTo>
                  <a:pt x="152087" y="216239"/>
                  <a:pt x="158294" y="217707"/>
                  <a:pt x="163522" y="219664"/>
                </a:cubicBezTo>
                <a:cubicBezTo>
                  <a:pt x="163522" y="215097"/>
                  <a:pt x="162868" y="210530"/>
                  <a:pt x="161561" y="205636"/>
                </a:cubicBezTo>
                <a:cubicBezTo>
                  <a:pt x="160255" y="200906"/>
                  <a:pt x="157804" y="196502"/>
                  <a:pt x="154374" y="192588"/>
                </a:cubicBezTo>
                <a:cubicBezTo>
                  <a:pt x="150780" y="188673"/>
                  <a:pt x="145716" y="185574"/>
                  <a:pt x="139181" y="183453"/>
                </a:cubicBezTo>
                <a:cubicBezTo>
                  <a:pt x="132647" y="181170"/>
                  <a:pt x="124316" y="180191"/>
                  <a:pt x="113861" y="180681"/>
                </a:cubicBezTo>
                <a:cubicBezTo>
                  <a:pt x="97198" y="181822"/>
                  <a:pt x="84946" y="184595"/>
                  <a:pt x="77268" y="188999"/>
                </a:cubicBezTo>
                <a:cubicBezTo>
                  <a:pt x="69754" y="193403"/>
                  <a:pt x="63710" y="197481"/>
                  <a:pt x="59136" y="201233"/>
                </a:cubicBezTo>
                <a:cubicBezTo>
                  <a:pt x="57665" y="202374"/>
                  <a:pt x="56195" y="203516"/>
                  <a:pt x="54725" y="204821"/>
                </a:cubicBezTo>
                <a:cubicBezTo>
                  <a:pt x="53255" y="206126"/>
                  <a:pt x="51785" y="207104"/>
                  <a:pt x="50314" y="207920"/>
                </a:cubicBezTo>
                <a:cubicBezTo>
                  <a:pt x="47701" y="209388"/>
                  <a:pt x="44270" y="210204"/>
                  <a:pt x="40186" y="210367"/>
                </a:cubicBezTo>
                <a:cubicBezTo>
                  <a:pt x="36102" y="210693"/>
                  <a:pt x="32998" y="210530"/>
                  <a:pt x="30711" y="210204"/>
                </a:cubicBezTo>
                <a:lnTo>
                  <a:pt x="30221" y="210204"/>
                </a:lnTo>
                <a:cubicBezTo>
                  <a:pt x="25811" y="210204"/>
                  <a:pt x="22217" y="207757"/>
                  <a:pt x="19603" y="202864"/>
                </a:cubicBezTo>
                <a:cubicBezTo>
                  <a:pt x="16989" y="198133"/>
                  <a:pt x="14702" y="193566"/>
                  <a:pt x="12905" y="189489"/>
                </a:cubicBezTo>
                <a:cubicBezTo>
                  <a:pt x="12089" y="188836"/>
                  <a:pt x="11598" y="185900"/>
                  <a:pt x="11272" y="180681"/>
                </a:cubicBezTo>
                <a:cubicBezTo>
                  <a:pt x="13069" y="171710"/>
                  <a:pt x="17153" y="163717"/>
                  <a:pt x="23524" y="156377"/>
                </a:cubicBezTo>
                <a:cubicBezTo>
                  <a:pt x="29731" y="149200"/>
                  <a:pt x="37572" y="142839"/>
                  <a:pt x="46884" y="137456"/>
                </a:cubicBezTo>
                <a:cubicBezTo>
                  <a:pt x="56195" y="132074"/>
                  <a:pt x="66650" y="127833"/>
                  <a:pt x="78085" y="124734"/>
                </a:cubicBezTo>
                <a:cubicBezTo>
                  <a:pt x="89684" y="121472"/>
                  <a:pt x="101936" y="119514"/>
                  <a:pt x="115004" y="118862"/>
                </a:cubicBezTo>
                <a:close/>
                <a:moveTo>
                  <a:pt x="401593" y="61"/>
                </a:moveTo>
                <a:cubicBezTo>
                  <a:pt x="406494" y="388"/>
                  <a:pt x="411232" y="1530"/>
                  <a:pt x="415479" y="3488"/>
                </a:cubicBezTo>
                <a:cubicBezTo>
                  <a:pt x="419727" y="5446"/>
                  <a:pt x="423157" y="7567"/>
                  <a:pt x="425608" y="9851"/>
                </a:cubicBezTo>
                <a:cubicBezTo>
                  <a:pt x="427241" y="11319"/>
                  <a:pt x="428711" y="13440"/>
                  <a:pt x="430182" y="16377"/>
                </a:cubicBezTo>
                <a:cubicBezTo>
                  <a:pt x="431652" y="19151"/>
                  <a:pt x="432142" y="21925"/>
                  <a:pt x="431652" y="24209"/>
                </a:cubicBezTo>
                <a:cubicBezTo>
                  <a:pt x="430018" y="26657"/>
                  <a:pt x="428548" y="28941"/>
                  <a:pt x="427241" y="30899"/>
                </a:cubicBezTo>
                <a:cubicBezTo>
                  <a:pt x="425117" y="34488"/>
                  <a:pt x="422340" y="39057"/>
                  <a:pt x="419236" y="44930"/>
                </a:cubicBezTo>
                <a:cubicBezTo>
                  <a:pt x="416133" y="50804"/>
                  <a:pt x="413519" y="56189"/>
                  <a:pt x="411395" y="60920"/>
                </a:cubicBezTo>
                <a:lnTo>
                  <a:pt x="399143" y="88331"/>
                </a:lnTo>
                <a:cubicBezTo>
                  <a:pt x="397509" y="91758"/>
                  <a:pt x="396039" y="95021"/>
                  <a:pt x="394569" y="98284"/>
                </a:cubicBezTo>
                <a:cubicBezTo>
                  <a:pt x="393098" y="101547"/>
                  <a:pt x="391792" y="104810"/>
                  <a:pt x="390648" y="108074"/>
                </a:cubicBezTo>
                <a:cubicBezTo>
                  <a:pt x="396692" y="106932"/>
                  <a:pt x="404044" y="106279"/>
                  <a:pt x="412865" y="106279"/>
                </a:cubicBezTo>
                <a:cubicBezTo>
                  <a:pt x="421524" y="106116"/>
                  <a:pt x="430345" y="107584"/>
                  <a:pt x="439330" y="110684"/>
                </a:cubicBezTo>
                <a:cubicBezTo>
                  <a:pt x="452072" y="115090"/>
                  <a:pt x="463181" y="121942"/>
                  <a:pt x="472656" y="131079"/>
                </a:cubicBezTo>
                <a:cubicBezTo>
                  <a:pt x="481968" y="140216"/>
                  <a:pt x="488992" y="150985"/>
                  <a:pt x="493730" y="163059"/>
                </a:cubicBezTo>
                <a:cubicBezTo>
                  <a:pt x="498467" y="175133"/>
                  <a:pt x="500591" y="188186"/>
                  <a:pt x="500428" y="202054"/>
                </a:cubicBezTo>
                <a:cubicBezTo>
                  <a:pt x="499938" y="216086"/>
                  <a:pt x="496670" y="230444"/>
                  <a:pt x="490136" y="244802"/>
                </a:cubicBezTo>
                <a:lnTo>
                  <a:pt x="485398" y="255245"/>
                </a:lnTo>
                <a:cubicBezTo>
                  <a:pt x="479027" y="269440"/>
                  <a:pt x="470532" y="281677"/>
                  <a:pt x="459914" y="292119"/>
                </a:cubicBezTo>
                <a:cubicBezTo>
                  <a:pt x="449295" y="302561"/>
                  <a:pt x="437533" y="310230"/>
                  <a:pt x="424791" y="315614"/>
                </a:cubicBezTo>
                <a:cubicBezTo>
                  <a:pt x="411885" y="320998"/>
                  <a:pt x="398326" y="323609"/>
                  <a:pt x="384114" y="323772"/>
                </a:cubicBezTo>
                <a:cubicBezTo>
                  <a:pt x="369901" y="323772"/>
                  <a:pt x="356015" y="320835"/>
                  <a:pt x="342293" y="314635"/>
                </a:cubicBezTo>
                <a:cubicBezTo>
                  <a:pt x="331674" y="309903"/>
                  <a:pt x="322689" y="304845"/>
                  <a:pt x="315665" y="299624"/>
                </a:cubicBezTo>
                <a:cubicBezTo>
                  <a:pt x="308477" y="294240"/>
                  <a:pt x="302922" y="287550"/>
                  <a:pt x="298838" y="279229"/>
                </a:cubicBezTo>
                <a:cubicBezTo>
                  <a:pt x="297205" y="281350"/>
                  <a:pt x="295081" y="283145"/>
                  <a:pt x="292304" y="284613"/>
                </a:cubicBezTo>
                <a:cubicBezTo>
                  <a:pt x="289690" y="285919"/>
                  <a:pt x="286913" y="286735"/>
                  <a:pt x="284136" y="287224"/>
                </a:cubicBezTo>
                <a:cubicBezTo>
                  <a:pt x="281358" y="287550"/>
                  <a:pt x="278745" y="287387"/>
                  <a:pt x="276131" y="286735"/>
                </a:cubicBezTo>
                <a:cubicBezTo>
                  <a:pt x="273517" y="286082"/>
                  <a:pt x="271393" y="284613"/>
                  <a:pt x="269760" y="282656"/>
                </a:cubicBezTo>
                <a:cubicBezTo>
                  <a:pt x="267799" y="282003"/>
                  <a:pt x="265676" y="281024"/>
                  <a:pt x="263389" y="279555"/>
                </a:cubicBezTo>
                <a:cubicBezTo>
                  <a:pt x="261265" y="278087"/>
                  <a:pt x="259468" y="276129"/>
                  <a:pt x="258161" y="273682"/>
                </a:cubicBezTo>
                <a:cubicBezTo>
                  <a:pt x="256854" y="271071"/>
                  <a:pt x="256364" y="267971"/>
                  <a:pt x="256691" y="264055"/>
                </a:cubicBezTo>
                <a:cubicBezTo>
                  <a:pt x="257017" y="260139"/>
                  <a:pt x="258651" y="255245"/>
                  <a:pt x="261592" y="249534"/>
                </a:cubicBezTo>
                <a:cubicBezTo>
                  <a:pt x="262245" y="247250"/>
                  <a:pt x="263062" y="244965"/>
                  <a:pt x="263879" y="242681"/>
                </a:cubicBezTo>
                <a:cubicBezTo>
                  <a:pt x="264695" y="240234"/>
                  <a:pt x="266002" y="237460"/>
                  <a:pt x="267309" y="234360"/>
                </a:cubicBezTo>
                <a:cubicBezTo>
                  <a:pt x="270577" y="227344"/>
                  <a:pt x="274334" y="219349"/>
                  <a:pt x="278908" y="210212"/>
                </a:cubicBezTo>
                <a:cubicBezTo>
                  <a:pt x="283482" y="201238"/>
                  <a:pt x="288056" y="192101"/>
                  <a:pt x="292794" y="182964"/>
                </a:cubicBezTo>
                <a:cubicBezTo>
                  <a:pt x="297041" y="174970"/>
                  <a:pt x="301125" y="167138"/>
                  <a:pt x="304719" y="159632"/>
                </a:cubicBezTo>
                <a:cubicBezTo>
                  <a:pt x="308477" y="152127"/>
                  <a:pt x="311581" y="145764"/>
                  <a:pt x="313868" y="140379"/>
                </a:cubicBezTo>
                <a:cubicBezTo>
                  <a:pt x="319749" y="127490"/>
                  <a:pt x="325630" y="114437"/>
                  <a:pt x="331837" y="101058"/>
                </a:cubicBezTo>
                <a:cubicBezTo>
                  <a:pt x="337882" y="87679"/>
                  <a:pt x="343763" y="75278"/>
                  <a:pt x="349317" y="63694"/>
                </a:cubicBezTo>
                <a:cubicBezTo>
                  <a:pt x="354708" y="52273"/>
                  <a:pt x="359772" y="42157"/>
                  <a:pt x="364020" y="33509"/>
                </a:cubicBezTo>
                <a:cubicBezTo>
                  <a:pt x="368431" y="24862"/>
                  <a:pt x="371698" y="18825"/>
                  <a:pt x="373822" y="15725"/>
                </a:cubicBezTo>
                <a:cubicBezTo>
                  <a:pt x="377252" y="9525"/>
                  <a:pt x="381336" y="5282"/>
                  <a:pt x="386401" y="2998"/>
                </a:cubicBezTo>
                <a:cubicBezTo>
                  <a:pt x="391465" y="714"/>
                  <a:pt x="396529" y="-265"/>
                  <a:pt x="401593" y="61"/>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
          <p:cNvSpPr txBox="1"/>
          <p:nvPr/>
        </p:nvSpPr>
        <p:spPr>
          <a:xfrm>
            <a:off x="917698" y="876129"/>
            <a:ext cx="10385371" cy="3914598"/>
          </a:xfrm>
          <a:prstGeom prst="rect">
            <a:avLst/>
          </a:prstGeom>
          <a:noFill/>
        </p:spPr>
        <p:txBody>
          <a:bodyPr wrap="square" lIns="0" tIns="0" rIns="91440" bIns="0" rtlCol="0">
            <a:spAutoFit/>
          </a:bodyPr>
          <a:lstStyle/>
          <a:p>
            <a:pPr algn="ctr">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三</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材料的连接成形</a:t>
            </a:r>
            <a:endParaRPr lang="en-US" altLang="zh-CN" sz="2000" dirty="0">
              <a:latin typeface="微软雅黑" panose="020B0503020204020204" pitchFamily="34" charset="-122"/>
              <a:ea typeface="微软雅黑" panose="020B0503020204020204" pitchFamily="34" charset="-122"/>
              <a:cs typeface="Titillium" charset="0"/>
            </a:endParaRPr>
          </a:p>
          <a:p>
            <a:pPr algn="ctr">
              <a:spcAft>
                <a:spcPts val="1200"/>
              </a:spcAft>
            </a:pPr>
            <a:r>
              <a:rPr lang="en-US" altLang="zh-CN" sz="1600" dirty="0">
                <a:latin typeface="等线 Light" panose="02010600030101010101" pitchFamily="2" charset="-122"/>
                <a:ea typeface="等线 Light" panose="02010600030101010101" pitchFamily="2" charset="-122"/>
              </a:rPr>
              <a:t>1)</a:t>
            </a:r>
            <a:r>
              <a:rPr lang="zh-CN" altLang="en-US" sz="1600" dirty="0">
                <a:latin typeface="等线 Light" panose="02010600030101010101" pitchFamily="2" charset="-122"/>
                <a:ea typeface="等线 Light" panose="02010600030101010101" pitchFamily="2" charset="-122"/>
              </a:rPr>
              <a:t>连接的基本概念</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焊接、机械连接</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含铆接</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、粘接等</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a:t>
            </a:r>
            <a:endParaRPr lang="en-US" altLang="zh-CN" sz="1600" dirty="0">
              <a:latin typeface="等线 Light" panose="02010600030101010101" pitchFamily="2" charset="-122"/>
              <a:ea typeface="等线 Light" panose="02010600030101010101" pitchFamily="2" charset="-122"/>
            </a:endParaRPr>
          </a:p>
          <a:p>
            <a:pPr algn="ctr">
              <a:spcAft>
                <a:spcPts val="1200"/>
              </a:spcAft>
            </a:pPr>
            <a:r>
              <a:rPr lang="en-US" altLang="zh-CN" sz="1600" dirty="0">
                <a:latin typeface="等线 Light" panose="02010600030101010101" pitchFamily="2" charset="-122"/>
                <a:ea typeface="等线 Light" panose="02010600030101010101" pitchFamily="2" charset="-122"/>
              </a:rPr>
              <a:t>2)</a:t>
            </a:r>
            <a:r>
              <a:rPr lang="zh-CN" altLang="en-US" sz="1600" dirty="0">
                <a:latin typeface="等线 Light" panose="02010600030101010101" pitchFamily="2" charset="-122"/>
                <a:ea typeface="等线 Light" panose="02010600030101010101" pitchFamily="2" charset="-122"/>
              </a:rPr>
              <a:t>辉接基础知识</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焊接热过程及特点、热影响区、焊接接头组成部分及性能焊接变形</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3)</a:t>
            </a:r>
            <a:r>
              <a:rPr lang="zh-CN" altLang="en-US" sz="1600" dirty="0">
                <a:latin typeface="等线 Light" panose="02010600030101010101" pitchFamily="2" charset="-122"/>
                <a:ea typeface="等线 Light" panose="02010600030101010101" pitchFamily="2" charset="-122"/>
              </a:rPr>
              <a:t>基本焊接工艺</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典型榕化焊、压力焊钎焊</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4)</a:t>
            </a:r>
            <a:r>
              <a:rPr lang="zh-CN" altLang="en-US" sz="1600" dirty="0">
                <a:latin typeface="等线 Light" panose="02010600030101010101" pitchFamily="2" charset="-122"/>
                <a:ea typeface="等线 Light" panose="02010600030101010101" pitchFamily="2" charset="-122"/>
              </a:rPr>
              <a:t>焊接性能</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可焊性</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5)</a:t>
            </a:r>
            <a:r>
              <a:rPr lang="zh-CN" altLang="en-US" sz="1600" dirty="0">
                <a:latin typeface="等线 Light" panose="02010600030101010101" pitchFamily="2" charset="-122"/>
                <a:ea typeface="等线 Light" panose="02010600030101010101" pitchFamily="2" charset="-122"/>
              </a:rPr>
              <a:t>焊接结构及工艺性</a:t>
            </a:r>
            <a:endParaRPr lang="en-US" altLang="zh-CN" sz="1600" dirty="0">
              <a:latin typeface="等线 Light" panose="02010600030101010101" pitchFamily="2" charset="-122"/>
              <a:ea typeface="等线 Light" panose="02010600030101010101" pitchFamily="2" charset="-122"/>
            </a:endParaRPr>
          </a:p>
          <a:p>
            <a:pPr algn="ctr">
              <a:spcAft>
                <a:spcPts val="1200"/>
              </a:spcAft>
            </a:pPr>
            <a:r>
              <a:rPr lang="en-US" altLang="zh-CN" sz="1600" dirty="0">
                <a:latin typeface="等线 Light" panose="02010600030101010101" pitchFamily="2" charset="-122"/>
                <a:ea typeface="等线 Light" panose="02010600030101010101" pitchFamily="2" charset="-122"/>
              </a:rPr>
              <a:t>6)</a:t>
            </a:r>
            <a:r>
              <a:rPr lang="zh-CN" altLang="en-US" sz="1600" dirty="0">
                <a:latin typeface="等线 Light" panose="02010600030101010101" pitchFamily="2" charset="-122"/>
                <a:ea typeface="等线 Light" panose="02010600030101010101" pitchFamily="2" charset="-122"/>
              </a:rPr>
              <a:t>焊接新技术</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搅拌摩擦焊、激光电弧复合焊、塑料超声焊 </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已跨学科用于生物医学</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等工艺与特点</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7)) </a:t>
            </a:r>
            <a:r>
              <a:rPr lang="zh-CN" altLang="en-US" sz="1600" dirty="0">
                <a:latin typeface="等线 Light" panose="02010600030101010101" pitchFamily="2" charset="-122"/>
                <a:ea typeface="等线 Light" panose="02010600030101010101" pitchFamily="2" charset="-122"/>
              </a:rPr>
              <a:t>机器人焊接</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a:p>
            <a:pPr algn="ctr">
              <a:lnSpc>
                <a:spcPct val="200000"/>
              </a:lnSpc>
              <a:spcAft>
                <a:spcPts val="1200"/>
              </a:spcAft>
            </a:pPr>
            <a:endParaRPr lang="en-US" altLang="zh-CN" sz="1200" dirty="0">
              <a:latin typeface="微软雅黑" panose="020B0503020204020204" pitchFamily="34" charset="-122"/>
              <a:ea typeface="微软雅黑" panose="020B0503020204020204" pitchFamily="34" charset="-122"/>
              <a:cs typeface="Titillium" charset="0"/>
            </a:endParaRPr>
          </a:p>
        </p:txBody>
      </p:sp>
      <p:sp>
        <p:nvSpPr>
          <p:cNvPr id="18" name="AutoShape 111"/>
          <p:cNvSpPr/>
          <p:nvPr/>
        </p:nvSpPr>
        <p:spPr bwMode="auto">
          <a:xfrm>
            <a:off x="9264131" y="5263835"/>
            <a:ext cx="488715" cy="479512"/>
          </a:xfrm>
          <a:custGeom>
            <a:avLst/>
            <a:gdLst>
              <a:gd name="T0" fmla="*/ 10234 w 10586"/>
              <a:gd name="T1" fmla="*/ 8579 h 10403"/>
              <a:gd name="T2" fmla="*/ 7877 w 10586"/>
              <a:gd name="T3" fmla="*/ 7605 h 10403"/>
              <a:gd name="T4" fmla="*/ 7647 w 10586"/>
              <a:gd name="T5" fmla="*/ 5423 h 10403"/>
              <a:gd name="T6" fmla="*/ 7758 w 10586"/>
              <a:gd name="T7" fmla="*/ 3791 h 10403"/>
              <a:gd name="T8" fmla="*/ 7679 w 10586"/>
              <a:gd name="T9" fmla="*/ 2943 h 10403"/>
              <a:gd name="T10" fmla="*/ 8116 w 10586"/>
              <a:gd name="T11" fmla="*/ 1246 h 10403"/>
              <a:gd name="T12" fmla="*/ 7943 w 10586"/>
              <a:gd name="T13" fmla="*/ 2955 h 10403"/>
              <a:gd name="T14" fmla="*/ 9242 w 10586"/>
              <a:gd name="T15" fmla="*/ 3318 h 10403"/>
              <a:gd name="T16" fmla="*/ 8888 w 10586"/>
              <a:gd name="T17" fmla="*/ 1967 h 10403"/>
              <a:gd name="T18" fmla="*/ 9573 w 10586"/>
              <a:gd name="T19" fmla="*/ 1246 h 10403"/>
              <a:gd name="T20" fmla="*/ 8421 w 10586"/>
              <a:gd name="T21" fmla="*/ 233 h 10403"/>
              <a:gd name="T22" fmla="*/ 5631 w 10586"/>
              <a:gd name="T23" fmla="*/ 0 h 10403"/>
              <a:gd name="T24" fmla="*/ 1013 w 10586"/>
              <a:gd name="T25" fmla="*/ 233 h 10403"/>
              <a:gd name="T26" fmla="*/ 2907 w 10586"/>
              <a:gd name="T27" fmla="*/ 1246 h 10403"/>
              <a:gd name="T28" fmla="*/ 2984 w 10586"/>
              <a:gd name="T29" fmla="*/ 2943 h 10403"/>
              <a:gd name="T30" fmla="*/ 2510 w 10586"/>
              <a:gd name="T31" fmla="*/ 4799 h 10403"/>
              <a:gd name="T32" fmla="*/ 3672 w 10586"/>
              <a:gd name="T33" fmla="*/ 7122 h 10403"/>
              <a:gd name="T34" fmla="*/ 826 w 10586"/>
              <a:gd name="T35" fmla="*/ 8270 h 10403"/>
              <a:gd name="T36" fmla="*/ 0 w 10586"/>
              <a:gd name="T37" fmla="*/ 10403 h 10403"/>
              <a:gd name="T38" fmla="*/ 10586 w 10586"/>
              <a:gd name="T39" fmla="*/ 10066 h 10403"/>
              <a:gd name="T40" fmla="*/ 937 w 10586"/>
              <a:gd name="T41" fmla="*/ 8940 h 10403"/>
              <a:gd name="T42" fmla="*/ 4360 w 10586"/>
              <a:gd name="T43" fmla="*/ 7212 h 10403"/>
              <a:gd name="T44" fmla="*/ 3604 w 10586"/>
              <a:gd name="T45" fmla="*/ 5223 h 10403"/>
              <a:gd name="T46" fmla="*/ 3417 w 10586"/>
              <a:gd name="T47" fmla="*/ 4921 h 10403"/>
              <a:gd name="T48" fmla="*/ 3400 w 10586"/>
              <a:gd name="T49" fmla="*/ 4158 h 10403"/>
              <a:gd name="T50" fmla="*/ 3490 w 10586"/>
              <a:gd name="T51" fmla="*/ 3960 h 10403"/>
              <a:gd name="T52" fmla="*/ 6902 w 10586"/>
              <a:gd name="T53" fmla="*/ 2943 h 10403"/>
              <a:gd name="T54" fmla="*/ 7107 w 10586"/>
              <a:gd name="T55" fmla="*/ 4074 h 10403"/>
              <a:gd name="T56" fmla="*/ 7410 w 10586"/>
              <a:gd name="T57" fmla="*/ 4679 h 10403"/>
              <a:gd name="T58" fmla="*/ 6982 w 10586"/>
              <a:gd name="T59" fmla="*/ 5014 h 10403"/>
              <a:gd name="T60" fmla="*/ 6433 w 10586"/>
              <a:gd name="T61" fmla="*/ 6649 h 10403"/>
              <a:gd name="T62" fmla="*/ 7658 w 10586"/>
              <a:gd name="T63" fmla="*/ 8245 h 10403"/>
              <a:gd name="T64" fmla="*/ 9649 w 10586"/>
              <a:gd name="T65" fmla="*/ 8940 h 10403"/>
              <a:gd name="T66" fmla="*/ 688 w 10586"/>
              <a:gd name="T67" fmla="*/ 9728 h 10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86" h="10403">
                <a:moveTo>
                  <a:pt x="10586" y="10066"/>
                </a:moveTo>
                <a:cubicBezTo>
                  <a:pt x="10586" y="9382"/>
                  <a:pt x="10468" y="8882"/>
                  <a:pt x="10234" y="8579"/>
                </a:cubicBezTo>
                <a:cubicBezTo>
                  <a:pt x="10084" y="8384"/>
                  <a:pt x="9904" y="8294"/>
                  <a:pt x="9762" y="8270"/>
                </a:cubicBezTo>
                <a:lnTo>
                  <a:pt x="7877" y="7605"/>
                </a:lnTo>
                <a:cubicBezTo>
                  <a:pt x="7193" y="7377"/>
                  <a:pt x="6978" y="7196"/>
                  <a:pt x="6914" y="7122"/>
                </a:cubicBezTo>
                <a:cubicBezTo>
                  <a:pt x="7474" y="6578"/>
                  <a:pt x="7613" y="5789"/>
                  <a:pt x="7647" y="5423"/>
                </a:cubicBezTo>
                <a:cubicBezTo>
                  <a:pt x="7940" y="5222"/>
                  <a:pt x="8043" y="4979"/>
                  <a:pt x="8075" y="4799"/>
                </a:cubicBezTo>
                <a:cubicBezTo>
                  <a:pt x="8153" y="4366"/>
                  <a:pt x="7897" y="3968"/>
                  <a:pt x="7758" y="3791"/>
                </a:cubicBezTo>
                <a:cubicBezTo>
                  <a:pt x="7725" y="3484"/>
                  <a:pt x="7671" y="3203"/>
                  <a:pt x="7602" y="2943"/>
                </a:cubicBezTo>
                <a:lnTo>
                  <a:pt x="7679" y="2943"/>
                </a:lnTo>
                <a:lnTo>
                  <a:pt x="7679" y="1246"/>
                </a:lnTo>
                <a:lnTo>
                  <a:pt x="8116" y="1246"/>
                </a:lnTo>
                <a:cubicBezTo>
                  <a:pt x="8151" y="1413"/>
                  <a:pt x="8182" y="1625"/>
                  <a:pt x="8205" y="1894"/>
                </a:cubicBezTo>
                <a:cubicBezTo>
                  <a:pt x="8105" y="2037"/>
                  <a:pt x="7989" y="2328"/>
                  <a:pt x="7943" y="2955"/>
                </a:cubicBezTo>
                <a:lnTo>
                  <a:pt x="7916" y="3318"/>
                </a:lnTo>
                <a:lnTo>
                  <a:pt x="9242" y="3318"/>
                </a:lnTo>
                <a:lnTo>
                  <a:pt x="9212" y="2952"/>
                </a:lnTo>
                <a:cubicBezTo>
                  <a:pt x="9173" y="2474"/>
                  <a:pt x="9006" y="2146"/>
                  <a:pt x="8888" y="1967"/>
                </a:cubicBezTo>
                <a:cubicBezTo>
                  <a:pt x="8868" y="1689"/>
                  <a:pt x="8838" y="1453"/>
                  <a:pt x="8801" y="1246"/>
                </a:cubicBezTo>
                <a:lnTo>
                  <a:pt x="9573" y="1246"/>
                </a:lnTo>
                <a:lnTo>
                  <a:pt x="9573" y="233"/>
                </a:lnTo>
                <a:lnTo>
                  <a:pt x="8421" y="233"/>
                </a:lnTo>
                <a:cubicBezTo>
                  <a:pt x="8272" y="51"/>
                  <a:pt x="8113" y="0"/>
                  <a:pt x="7986" y="0"/>
                </a:cubicBezTo>
                <a:lnTo>
                  <a:pt x="5631" y="0"/>
                </a:lnTo>
                <a:lnTo>
                  <a:pt x="5631" y="233"/>
                </a:lnTo>
                <a:lnTo>
                  <a:pt x="1013" y="233"/>
                </a:lnTo>
                <a:lnTo>
                  <a:pt x="1013" y="1246"/>
                </a:lnTo>
                <a:lnTo>
                  <a:pt x="2907" y="1246"/>
                </a:lnTo>
                <a:lnTo>
                  <a:pt x="2907" y="2943"/>
                </a:lnTo>
                <a:lnTo>
                  <a:pt x="2984" y="2943"/>
                </a:lnTo>
                <a:cubicBezTo>
                  <a:pt x="2915" y="3203"/>
                  <a:pt x="2861" y="3484"/>
                  <a:pt x="2828" y="3791"/>
                </a:cubicBezTo>
                <a:cubicBezTo>
                  <a:pt x="2689" y="3968"/>
                  <a:pt x="2433" y="4366"/>
                  <a:pt x="2510" y="4799"/>
                </a:cubicBezTo>
                <a:cubicBezTo>
                  <a:pt x="2543" y="4979"/>
                  <a:pt x="2646" y="5222"/>
                  <a:pt x="2939" y="5423"/>
                </a:cubicBezTo>
                <a:cubicBezTo>
                  <a:pt x="2974" y="5788"/>
                  <a:pt x="3112" y="6575"/>
                  <a:pt x="3672" y="7122"/>
                </a:cubicBezTo>
                <a:cubicBezTo>
                  <a:pt x="3608" y="7195"/>
                  <a:pt x="3392" y="7378"/>
                  <a:pt x="2703" y="7607"/>
                </a:cubicBezTo>
                <a:lnTo>
                  <a:pt x="826" y="8270"/>
                </a:lnTo>
                <a:cubicBezTo>
                  <a:pt x="586" y="8306"/>
                  <a:pt x="0" y="8550"/>
                  <a:pt x="0" y="10066"/>
                </a:cubicBezTo>
                <a:lnTo>
                  <a:pt x="0" y="10403"/>
                </a:lnTo>
                <a:lnTo>
                  <a:pt x="10586" y="10403"/>
                </a:lnTo>
                <a:lnTo>
                  <a:pt x="10586" y="10066"/>
                </a:lnTo>
                <a:close/>
                <a:moveTo>
                  <a:pt x="688" y="9728"/>
                </a:moveTo>
                <a:cubicBezTo>
                  <a:pt x="731" y="9184"/>
                  <a:pt x="872" y="8979"/>
                  <a:pt x="937" y="8940"/>
                </a:cubicBezTo>
                <a:lnTo>
                  <a:pt x="2922" y="8247"/>
                </a:lnTo>
                <a:cubicBezTo>
                  <a:pt x="3832" y="7943"/>
                  <a:pt x="4288" y="7615"/>
                  <a:pt x="4360" y="7212"/>
                </a:cubicBezTo>
                <a:cubicBezTo>
                  <a:pt x="4406" y="6955"/>
                  <a:pt x="4277" y="6748"/>
                  <a:pt x="4170" y="6663"/>
                </a:cubicBezTo>
                <a:cubicBezTo>
                  <a:pt x="3615" y="6155"/>
                  <a:pt x="3604" y="5232"/>
                  <a:pt x="3604" y="5223"/>
                </a:cubicBezTo>
                <a:lnTo>
                  <a:pt x="3604" y="5014"/>
                </a:lnTo>
                <a:lnTo>
                  <a:pt x="3417" y="4921"/>
                </a:lnTo>
                <a:cubicBezTo>
                  <a:pt x="3273" y="4849"/>
                  <a:pt x="3192" y="4768"/>
                  <a:pt x="3176" y="4680"/>
                </a:cubicBezTo>
                <a:cubicBezTo>
                  <a:pt x="3144" y="4506"/>
                  <a:pt x="3314" y="4253"/>
                  <a:pt x="3400" y="4158"/>
                </a:cubicBezTo>
                <a:lnTo>
                  <a:pt x="3479" y="4074"/>
                </a:lnTo>
                <a:lnTo>
                  <a:pt x="3490" y="3960"/>
                </a:lnTo>
                <a:cubicBezTo>
                  <a:pt x="3526" y="3578"/>
                  <a:pt x="3591" y="3237"/>
                  <a:pt x="3684" y="2943"/>
                </a:cubicBezTo>
                <a:lnTo>
                  <a:pt x="6902" y="2943"/>
                </a:lnTo>
                <a:cubicBezTo>
                  <a:pt x="6995" y="3237"/>
                  <a:pt x="7060" y="3578"/>
                  <a:pt x="7096" y="3960"/>
                </a:cubicBezTo>
                <a:lnTo>
                  <a:pt x="7107" y="4074"/>
                </a:lnTo>
                <a:lnTo>
                  <a:pt x="7186" y="4158"/>
                </a:lnTo>
                <a:cubicBezTo>
                  <a:pt x="7269" y="4248"/>
                  <a:pt x="7442" y="4504"/>
                  <a:pt x="7410" y="4679"/>
                </a:cubicBezTo>
                <a:cubicBezTo>
                  <a:pt x="7394" y="4767"/>
                  <a:pt x="7313" y="4849"/>
                  <a:pt x="7169" y="4921"/>
                </a:cubicBezTo>
                <a:lnTo>
                  <a:pt x="6982" y="5014"/>
                </a:lnTo>
                <a:lnTo>
                  <a:pt x="6982" y="5223"/>
                </a:lnTo>
                <a:cubicBezTo>
                  <a:pt x="6982" y="5232"/>
                  <a:pt x="6967" y="6159"/>
                  <a:pt x="6433" y="6649"/>
                </a:cubicBezTo>
                <a:cubicBezTo>
                  <a:pt x="6309" y="6748"/>
                  <a:pt x="6180" y="6955"/>
                  <a:pt x="6226" y="7212"/>
                </a:cubicBezTo>
                <a:cubicBezTo>
                  <a:pt x="6298" y="7615"/>
                  <a:pt x="6754" y="7943"/>
                  <a:pt x="7658" y="8245"/>
                </a:cubicBezTo>
                <a:lnTo>
                  <a:pt x="9627" y="8940"/>
                </a:lnTo>
                <a:lnTo>
                  <a:pt x="9649" y="8940"/>
                </a:lnTo>
                <a:cubicBezTo>
                  <a:pt x="9714" y="8979"/>
                  <a:pt x="9855" y="9184"/>
                  <a:pt x="9898" y="9728"/>
                </a:cubicBezTo>
                <a:lnTo>
                  <a:pt x="688" y="9728"/>
                </a:lnTo>
                <a:lnTo>
                  <a:pt x="688" y="9728"/>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42284740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
                                        <p:tgtEl>
                                          <p:spTgt spid="13">
                                            <p:txEl>
                                              <p:pRg st="0" end="0"/>
                                            </p:txEl>
                                          </p:spTgt>
                                        </p:tgtEl>
                                      </p:cBhvr>
                                    </p:animEffect>
                                    <p:anim calcmode="lin" valueType="num">
                                      <p:cBhvr>
                                        <p:cTn id="8"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50"/>
                                        <p:tgtEl>
                                          <p:spTgt spid="13">
                                            <p:txEl>
                                              <p:pRg st="1" end="1"/>
                                            </p:txEl>
                                          </p:spTgt>
                                        </p:tgtEl>
                                      </p:cBhvr>
                                    </p:animEffect>
                                    <p:anim calcmode="lin" valueType="num">
                                      <p:cBhvr>
                                        <p:cTn id="13"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50"/>
                                        <p:tgtEl>
                                          <p:spTgt spid="13">
                                            <p:txEl>
                                              <p:pRg st="2" end="2"/>
                                            </p:txEl>
                                          </p:spTgt>
                                        </p:tgtEl>
                                      </p:cBhvr>
                                    </p:animEffect>
                                    <p:anim calcmode="lin" valueType="num">
                                      <p:cBhvr>
                                        <p:cTn id="18"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5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50"/>
                                        <p:tgtEl>
                                          <p:spTgt spid="13">
                                            <p:txEl>
                                              <p:pRg st="3" end="3"/>
                                            </p:txEl>
                                          </p:spTgt>
                                        </p:tgtEl>
                                      </p:cBhvr>
                                    </p:animEffect>
                                    <p:anim calcmode="lin" valueType="num">
                                      <p:cBhvr>
                                        <p:cTn id="23"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1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5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250"/>
                                        <p:tgtEl>
                                          <p:spTgt spid="13">
                                            <p:txEl>
                                              <p:pRg st="4" end="4"/>
                                            </p:txEl>
                                          </p:spTgt>
                                        </p:tgtEl>
                                      </p:cBhvr>
                                    </p:animEffect>
                                    <p:anim calcmode="lin" valueType="num">
                                      <p:cBhvr>
                                        <p:cTn id="28" dur="25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1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5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250"/>
                                        <p:tgtEl>
                                          <p:spTgt spid="13">
                                            <p:txEl>
                                              <p:pRg st="5" end="5"/>
                                            </p:txEl>
                                          </p:spTgt>
                                        </p:tgtEl>
                                      </p:cBhvr>
                                    </p:animEffect>
                                    <p:anim calcmode="lin" valueType="num">
                                      <p:cBhvr>
                                        <p:cTn id="33" dur="25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1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65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250"/>
                                        <p:tgtEl>
                                          <p:spTgt spid="13">
                                            <p:txEl>
                                              <p:pRg st="6" end="6"/>
                                            </p:txEl>
                                          </p:spTgt>
                                        </p:tgtEl>
                                      </p:cBhvr>
                                    </p:animEffect>
                                    <p:anim calcmode="lin" valueType="num">
                                      <p:cBhvr>
                                        <p:cTn id="38" dur="25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39" dur="250" fill="hold"/>
                                        <p:tgtEl>
                                          <p:spTgt spid="1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fade">
                                      <p:cBhvr>
                                        <p:cTn id="42" dur="250"/>
                                        <p:tgtEl>
                                          <p:spTgt spid="13">
                                            <p:txEl>
                                              <p:pRg st="7" end="7"/>
                                            </p:txEl>
                                          </p:spTgt>
                                        </p:tgtEl>
                                      </p:cBhvr>
                                    </p:animEffect>
                                    <p:anim calcmode="lin" valueType="num">
                                      <p:cBhvr>
                                        <p:cTn id="43" dur="25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4" dur="250" fill="hold"/>
                                        <p:tgtEl>
                                          <p:spTgt spid="1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85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fade">
                                      <p:cBhvr>
                                        <p:cTn id="47" dur="250"/>
                                        <p:tgtEl>
                                          <p:spTgt spid="13">
                                            <p:txEl>
                                              <p:pRg st="8" end="8"/>
                                            </p:txEl>
                                          </p:spTgt>
                                        </p:tgtEl>
                                      </p:cBhvr>
                                    </p:animEffect>
                                    <p:anim calcmode="lin" valueType="num">
                                      <p:cBhvr>
                                        <p:cTn id="48" dur="25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49" dur="25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4327600"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Freeform 24"/>
          <p:cNvSpPr/>
          <p:nvPr/>
        </p:nvSpPr>
        <p:spPr>
          <a:xfrm>
            <a:off x="5733337"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 name="Freeform 25"/>
          <p:cNvSpPr/>
          <p:nvPr/>
        </p:nvSpPr>
        <p:spPr>
          <a:xfrm>
            <a:off x="6593004"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26"/>
          <p:cNvSpPr/>
          <p:nvPr/>
        </p:nvSpPr>
        <p:spPr>
          <a:xfrm>
            <a:off x="7998740" y="5126538"/>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5" rIns="120945" bIns="18796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97990">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27"/>
          <p:cNvSpPr/>
          <p:nvPr/>
        </p:nvSpPr>
        <p:spPr>
          <a:xfrm>
            <a:off x="8858408"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28"/>
          <p:cNvSpPr/>
          <p:nvPr/>
        </p:nvSpPr>
        <p:spPr>
          <a:xfrm>
            <a:off x="2062196"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29"/>
          <p:cNvSpPr/>
          <p:nvPr/>
        </p:nvSpPr>
        <p:spPr>
          <a:xfrm>
            <a:off x="3467933"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AutoShape 78"/>
          <p:cNvSpPr/>
          <p:nvPr/>
        </p:nvSpPr>
        <p:spPr bwMode="auto">
          <a:xfrm>
            <a:off x="2504486" y="5259645"/>
            <a:ext cx="415583" cy="487881"/>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AutoShape 111"/>
          <p:cNvSpPr/>
          <p:nvPr/>
        </p:nvSpPr>
        <p:spPr bwMode="auto">
          <a:xfrm>
            <a:off x="6998727" y="5260358"/>
            <a:ext cx="488715" cy="486464"/>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4756047" y="5259645"/>
            <a:ext cx="443268" cy="487880"/>
          </a:xfrm>
          <a:custGeom>
            <a:avLst/>
            <a:gdLst>
              <a:gd name="connsiteX0" fmla="*/ 483916 w 551575"/>
              <a:gd name="connsiteY0" fmla="*/ 414412 h 607087"/>
              <a:gd name="connsiteX1" fmla="*/ 517566 w 551575"/>
              <a:gd name="connsiteY1" fmla="*/ 426321 h 607087"/>
              <a:gd name="connsiteX2" fmla="*/ 536841 w 551575"/>
              <a:gd name="connsiteY2" fmla="*/ 444102 h 607087"/>
              <a:gd name="connsiteX3" fmla="*/ 548439 w 551575"/>
              <a:gd name="connsiteY3" fmla="*/ 465309 h 607087"/>
              <a:gd name="connsiteX4" fmla="*/ 551380 w 551575"/>
              <a:gd name="connsiteY4" fmla="*/ 486027 h 607087"/>
              <a:gd name="connsiteX5" fmla="*/ 544682 w 551575"/>
              <a:gd name="connsiteY5" fmla="*/ 502013 h 607087"/>
              <a:gd name="connsiteX6" fmla="*/ 536351 w 551575"/>
              <a:gd name="connsiteY6" fmla="*/ 507234 h 607087"/>
              <a:gd name="connsiteX7" fmla="*/ 526060 w 551575"/>
              <a:gd name="connsiteY7" fmla="*/ 508702 h 607087"/>
              <a:gd name="connsiteX8" fmla="*/ 516586 w 551575"/>
              <a:gd name="connsiteY8" fmla="*/ 508049 h 607087"/>
              <a:gd name="connsiteX9" fmla="*/ 511032 w 551575"/>
              <a:gd name="connsiteY9" fmla="*/ 506255 h 607087"/>
              <a:gd name="connsiteX10" fmla="*/ 504498 w 551575"/>
              <a:gd name="connsiteY10" fmla="*/ 498098 h 607087"/>
              <a:gd name="connsiteX11" fmla="*/ 504171 w 551575"/>
              <a:gd name="connsiteY11" fmla="*/ 487984 h 607087"/>
              <a:gd name="connsiteX12" fmla="*/ 502048 w 551575"/>
              <a:gd name="connsiteY12" fmla="*/ 472160 h 607087"/>
              <a:gd name="connsiteX13" fmla="*/ 494044 w 551575"/>
              <a:gd name="connsiteY13" fmla="*/ 460089 h 607087"/>
              <a:gd name="connsiteX14" fmla="*/ 478525 w 551575"/>
              <a:gd name="connsiteY14" fmla="*/ 454869 h 607087"/>
              <a:gd name="connsiteX15" fmla="*/ 460393 w 551575"/>
              <a:gd name="connsiteY15" fmla="*/ 458294 h 607087"/>
              <a:gd name="connsiteX16" fmla="*/ 441935 w 551575"/>
              <a:gd name="connsiteY16" fmla="*/ 468735 h 607087"/>
              <a:gd name="connsiteX17" fmla="*/ 426253 w 551575"/>
              <a:gd name="connsiteY17" fmla="*/ 484069 h 607087"/>
              <a:gd name="connsiteX18" fmla="*/ 414819 w 551575"/>
              <a:gd name="connsiteY18" fmla="*/ 504624 h 607087"/>
              <a:gd name="connsiteX19" fmla="*/ 411878 w 551575"/>
              <a:gd name="connsiteY19" fmla="*/ 525015 h 607087"/>
              <a:gd name="connsiteX20" fmla="*/ 417269 w 551575"/>
              <a:gd name="connsiteY20" fmla="*/ 543286 h 607087"/>
              <a:gd name="connsiteX21" fmla="*/ 430664 w 551575"/>
              <a:gd name="connsiteY21" fmla="*/ 558131 h 607087"/>
              <a:gd name="connsiteX22" fmla="*/ 448306 w 551575"/>
              <a:gd name="connsiteY22" fmla="*/ 563840 h 607087"/>
              <a:gd name="connsiteX23" fmla="*/ 468888 w 551575"/>
              <a:gd name="connsiteY23" fmla="*/ 564493 h 607087"/>
              <a:gd name="connsiteX24" fmla="*/ 477382 w 551575"/>
              <a:gd name="connsiteY24" fmla="*/ 564493 h 607087"/>
              <a:gd name="connsiteX25" fmla="*/ 482936 w 551575"/>
              <a:gd name="connsiteY25" fmla="*/ 567103 h 607087"/>
              <a:gd name="connsiteX26" fmla="*/ 489143 w 551575"/>
              <a:gd name="connsiteY26" fmla="*/ 577380 h 607087"/>
              <a:gd name="connsiteX27" fmla="*/ 487510 w 551575"/>
              <a:gd name="connsiteY27" fmla="*/ 588310 h 607087"/>
              <a:gd name="connsiteX28" fmla="*/ 473952 w 551575"/>
              <a:gd name="connsiteY28" fmla="*/ 602013 h 607087"/>
              <a:gd name="connsiteX29" fmla="*/ 452389 w 551575"/>
              <a:gd name="connsiteY29" fmla="*/ 607070 h 607087"/>
              <a:gd name="connsiteX30" fmla="*/ 427397 w 551575"/>
              <a:gd name="connsiteY30" fmla="*/ 603970 h 607087"/>
              <a:gd name="connsiteX31" fmla="*/ 403874 w 551575"/>
              <a:gd name="connsiteY31" fmla="*/ 593693 h 607087"/>
              <a:gd name="connsiteX32" fmla="*/ 376921 w 551575"/>
              <a:gd name="connsiteY32" fmla="*/ 566940 h 607087"/>
              <a:gd name="connsiteX33" fmla="*/ 364834 w 551575"/>
              <a:gd name="connsiteY33" fmla="*/ 533824 h 607087"/>
              <a:gd name="connsiteX34" fmla="*/ 367120 w 551575"/>
              <a:gd name="connsiteY34" fmla="*/ 497772 h 607087"/>
              <a:gd name="connsiteX35" fmla="*/ 383782 w 551575"/>
              <a:gd name="connsiteY35" fmla="*/ 462373 h 607087"/>
              <a:gd name="connsiteX36" fmla="*/ 412205 w 551575"/>
              <a:gd name="connsiteY36" fmla="*/ 433825 h 607087"/>
              <a:gd name="connsiteX37" fmla="*/ 447162 w 551575"/>
              <a:gd name="connsiteY37" fmla="*/ 417348 h 607087"/>
              <a:gd name="connsiteX38" fmla="*/ 483916 w 551575"/>
              <a:gd name="connsiteY38" fmla="*/ 414412 h 607087"/>
              <a:gd name="connsiteX39" fmla="*/ 300130 w 551575"/>
              <a:gd name="connsiteY39" fmla="*/ 378530 h 607087"/>
              <a:gd name="connsiteX40" fmla="*/ 304215 w 551575"/>
              <a:gd name="connsiteY40" fmla="*/ 378530 h 607087"/>
              <a:gd name="connsiteX41" fmla="*/ 308626 w 551575"/>
              <a:gd name="connsiteY41" fmla="*/ 379346 h 607087"/>
              <a:gd name="connsiteX42" fmla="*/ 314018 w 551575"/>
              <a:gd name="connsiteY42" fmla="*/ 381303 h 607087"/>
              <a:gd name="connsiteX43" fmla="*/ 316469 w 551575"/>
              <a:gd name="connsiteY43" fmla="*/ 386197 h 607087"/>
              <a:gd name="connsiteX44" fmla="*/ 317449 w 551575"/>
              <a:gd name="connsiteY44" fmla="*/ 392396 h 607087"/>
              <a:gd name="connsiteX45" fmla="*/ 317286 w 551575"/>
              <a:gd name="connsiteY45" fmla="*/ 398432 h 607087"/>
              <a:gd name="connsiteX46" fmla="*/ 317122 w 551575"/>
              <a:gd name="connsiteY46" fmla="*/ 399900 h 607087"/>
              <a:gd name="connsiteX47" fmla="*/ 317122 w 551575"/>
              <a:gd name="connsiteY47" fmla="*/ 401205 h 607087"/>
              <a:gd name="connsiteX48" fmla="*/ 317122 w 551575"/>
              <a:gd name="connsiteY48" fmla="*/ 413277 h 607087"/>
              <a:gd name="connsiteX49" fmla="*/ 317122 w 551575"/>
              <a:gd name="connsiteY49" fmla="*/ 414419 h 607087"/>
              <a:gd name="connsiteX50" fmla="*/ 317122 w 551575"/>
              <a:gd name="connsiteY50" fmla="*/ 415724 h 607087"/>
              <a:gd name="connsiteX51" fmla="*/ 319900 w 551575"/>
              <a:gd name="connsiteY51" fmla="*/ 415724 h 607087"/>
              <a:gd name="connsiteX52" fmla="*/ 323331 w 551575"/>
              <a:gd name="connsiteY52" fmla="*/ 415398 h 607087"/>
              <a:gd name="connsiteX53" fmla="*/ 330520 w 551575"/>
              <a:gd name="connsiteY53" fmla="*/ 415234 h 607087"/>
              <a:gd name="connsiteX54" fmla="*/ 337546 w 551575"/>
              <a:gd name="connsiteY54" fmla="*/ 415071 h 607087"/>
              <a:gd name="connsiteX55" fmla="*/ 341958 w 551575"/>
              <a:gd name="connsiteY55" fmla="*/ 415234 h 607087"/>
              <a:gd name="connsiteX56" fmla="*/ 345552 w 551575"/>
              <a:gd name="connsiteY56" fmla="*/ 415398 h 607087"/>
              <a:gd name="connsiteX57" fmla="*/ 348166 w 551575"/>
              <a:gd name="connsiteY57" fmla="*/ 416050 h 607087"/>
              <a:gd name="connsiteX58" fmla="*/ 350944 w 551575"/>
              <a:gd name="connsiteY58" fmla="*/ 417192 h 607087"/>
              <a:gd name="connsiteX59" fmla="*/ 353068 w 551575"/>
              <a:gd name="connsiteY59" fmla="*/ 419313 h 607087"/>
              <a:gd name="connsiteX60" fmla="*/ 353885 w 551575"/>
              <a:gd name="connsiteY60" fmla="*/ 422575 h 607087"/>
              <a:gd name="connsiteX61" fmla="*/ 352088 w 551575"/>
              <a:gd name="connsiteY61" fmla="*/ 428122 h 607087"/>
              <a:gd name="connsiteX62" fmla="*/ 351924 w 551575"/>
              <a:gd name="connsiteY62" fmla="*/ 428285 h 607087"/>
              <a:gd name="connsiteX63" fmla="*/ 348493 w 551575"/>
              <a:gd name="connsiteY63" fmla="*/ 434321 h 607087"/>
              <a:gd name="connsiteX64" fmla="*/ 344245 w 551575"/>
              <a:gd name="connsiteY64" fmla="*/ 437420 h 607087"/>
              <a:gd name="connsiteX65" fmla="*/ 339343 w 551575"/>
              <a:gd name="connsiteY65" fmla="*/ 438562 h 607087"/>
              <a:gd name="connsiteX66" fmla="*/ 333135 w 551575"/>
              <a:gd name="connsiteY66" fmla="*/ 438725 h 607087"/>
              <a:gd name="connsiteX67" fmla="*/ 316632 w 551575"/>
              <a:gd name="connsiteY67" fmla="*/ 438725 h 607087"/>
              <a:gd name="connsiteX68" fmla="*/ 316632 w 551575"/>
              <a:gd name="connsiteY68" fmla="*/ 443946 h 607087"/>
              <a:gd name="connsiteX69" fmla="*/ 316796 w 551575"/>
              <a:gd name="connsiteY69" fmla="*/ 449329 h 607087"/>
              <a:gd name="connsiteX70" fmla="*/ 317122 w 551575"/>
              <a:gd name="connsiteY70" fmla="*/ 456670 h 607087"/>
              <a:gd name="connsiteX71" fmla="*/ 317286 w 551575"/>
              <a:gd name="connsiteY71" fmla="*/ 464174 h 607087"/>
              <a:gd name="connsiteX72" fmla="*/ 312711 w 551575"/>
              <a:gd name="connsiteY72" fmla="*/ 473799 h 607087"/>
              <a:gd name="connsiteX73" fmla="*/ 302091 w 551575"/>
              <a:gd name="connsiteY73" fmla="*/ 476572 h 607087"/>
              <a:gd name="connsiteX74" fmla="*/ 294901 w 551575"/>
              <a:gd name="connsiteY74" fmla="*/ 471025 h 607087"/>
              <a:gd name="connsiteX75" fmla="*/ 293104 w 551575"/>
              <a:gd name="connsiteY75" fmla="*/ 460911 h 607087"/>
              <a:gd name="connsiteX76" fmla="*/ 293268 w 551575"/>
              <a:gd name="connsiteY76" fmla="*/ 456833 h 607087"/>
              <a:gd name="connsiteX77" fmla="*/ 293431 w 551575"/>
              <a:gd name="connsiteY77" fmla="*/ 453407 h 607087"/>
              <a:gd name="connsiteX78" fmla="*/ 293758 w 551575"/>
              <a:gd name="connsiteY78" fmla="*/ 451613 h 607087"/>
              <a:gd name="connsiteX79" fmla="*/ 293758 w 551575"/>
              <a:gd name="connsiteY79" fmla="*/ 449981 h 607087"/>
              <a:gd name="connsiteX80" fmla="*/ 293758 w 551575"/>
              <a:gd name="connsiteY80" fmla="*/ 438399 h 607087"/>
              <a:gd name="connsiteX81" fmla="*/ 290817 w 551575"/>
              <a:gd name="connsiteY81" fmla="*/ 438399 h 607087"/>
              <a:gd name="connsiteX82" fmla="*/ 285262 w 551575"/>
              <a:gd name="connsiteY82" fmla="*/ 438562 h 607087"/>
              <a:gd name="connsiteX83" fmla="*/ 279706 w 551575"/>
              <a:gd name="connsiteY83" fmla="*/ 438725 h 607087"/>
              <a:gd name="connsiteX84" fmla="*/ 273824 w 551575"/>
              <a:gd name="connsiteY84" fmla="*/ 439052 h 607087"/>
              <a:gd name="connsiteX85" fmla="*/ 268269 w 551575"/>
              <a:gd name="connsiteY85" fmla="*/ 439052 h 607087"/>
              <a:gd name="connsiteX86" fmla="*/ 260917 w 551575"/>
              <a:gd name="connsiteY86" fmla="*/ 437257 h 607087"/>
              <a:gd name="connsiteX87" fmla="*/ 256832 w 551575"/>
              <a:gd name="connsiteY87" fmla="*/ 430569 h 607087"/>
              <a:gd name="connsiteX88" fmla="*/ 256832 w 551575"/>
              <a:gd name="connsiteY88" fmla="*/ 427306 h 607087"/>
              <a:gd name="connsiteX89" fmla="*/ 258466 w 551575"/>
              <a:gd name="connsiteY89" fmla="*/ 424533 h 607087"/>
              <a:gd name="connsiteX90" fmla="*/ 261897 w 551575"/>
              <a:gd name="connsiteY90" fmla="*/ 418660 h 607087"/>
              <a:gd name="connsiteX91" fmla="*/ 266799 w 551575"/>
              <a:gd name="connsiteY91" fmla="*/ 416050 h 607087"/>
              <a:gd name="connsiteX92" fmla="*/ 272681 w 551575"/>
              <a:gd name="connsiteY92" fmla="*/ 415234 h 607087"/>
              <a:gd name="connsiteX93" fmla="*/ 278889 w 551575"/>
              <a:gd name="connsiteY93" fmla="*/ 415234 h 607087"/>
              <a:gd name="connsiteX94" fmla="*/ 280687 w 551575"/>
              <a:gd name="connsiteY94" fmla="*/ 415398 h 607087"/>
              <a:gd name="connsiteX95" fmla="*/ 282321 w 551575"/>
              <a:gd name="connsiteY95" fmla="*/ 415561 h 607087"/>
              <a:gd name="connsiteX96" fmla="*/ 293921 w 551575"/>
              <a:gd name="connsiteY96" fmla="*/ 415561 h 607087"/>
              <a:gd name="connsiteX97" fmla="*/ 293758 w 551575"/>
              <a:gd name="connsiteY97" fmla="*/ 412461 h 607087"/>
              <a:gd name="connsiteX98" fmla="*/ 293758 w 551575"/>
              <a:gd name="connsiteY98" fmla="*/ 409362 h 607087"/>
              <a:gd name="connsiteX99" fmla="*/ 293431 w 551575"/>
              <a:gd name="connsiteY99" fmla="*/ 402184 h 607087"/>
              <a:gd name="connsiteX100" fmla="*/ 293268 w 551575"/>
              <a:gd name="connsiteY100" fmla="*/ 395169 h 607087"/>
              <a:gd name="connsiteX101" fmla="*/ 293431 w 551575"/>
              <a:gd name="connsiteY101" fmla="*/ 390602 h 607087"/>
              <a:gd name="connsiteX102" fmla="*/ 293758 w 551575"/>
              <a:gd name="connsiteY102" fmla="*/ 387013 h 607087"/>
              <a:gd name="connsiteX103" fmla="*/ 295228 w 551575"/>
              <a:gd name="connsiteY103" fmla="*/ 381793 h 607087"/>
              <a:gd name="connsiteX104" fmla="*/ 300130 w 551575"/>
              <a:gd name="connsiteY104" fmla="*/ 378530 h 607087"/>
              <a:gd name="connsiteX105" fmla="*/ 123989 w 551575"/>
              <a:gd name="connsiteY105" fmla="*/ 269739 h 607087"/>
              <a:gd name="connsiteX106" fmla="*/ 78739 w 551575"/>
              <a:gd name="connsiteY106" fmla="*/ 283929 h 607087"/>
              <a:gd name="connsiteX107" fmla="*/ 61423 w 551575"/>
              <a:gd name="connsiteY107" fmla="*/ 317041 h 607087"/>
              <a:gd name="connsiteX108" fmla="*/ 72858 w 551575"/>
              <a:gd name="connsiteY108" fmla="*/ 346401 h 607087"/>
              <a:gd name="connsiteX109" fmla="*/ 104386 w 551575"/>
              <a:gd name="connsiteY109" fmla="*/ 357166 h 607087"/>
              <a:gd name="connsiteX110" fmla="*/ 131994 w 551575"/>
              <a:gd name="connsiteY110" fmla="*/ 352110 h 607087"/>
              <a:gd name="connsiteX111" fmla="*/ 153393 w 551575"/>
              <a:gd name="connsiteY111" fmla="*/ 339876 h 607087"/>
              <a:gd name="connsiteX112" fmla="*/ 162868 w 551575"/>
              <a:gd name="connsiteY112" fmla="*/ 320140 h 607087"/>
              <a:gd name="connsiteX113" fmla="*/ 165155 w 551575"/>
              <a:gd name="connsiteY113" fmla="*/ 300893 h 607087"/>
              <a:gd name="connsiteX114" fmla="*/ 164665 w 551575"/>
              <a:gd name="connsiteY114" fmla="*/ 291759 h 607087"/>
              <a:gd name="connsiteX115" fmla="*/ 162868 w 551575"/>
              <a:gd name="connsiteY115" fmla="*/ 284745 h 607087"/>
              <a:gd name="connsiteX116" fmla="*/ 145389 w 551575"/>
              <a:gd name="connsiteY116" fmla="*/ 274143 h 607087"/>
              <a:gd name="connsiteX117" fmla="*/ 123989 w 551575"/>
              <a:gd name="connsiteY117" fmla="*/ 269739 h 607087"/>
              <a:gd name="connsiteX118" fmla="*/ 396202 w 551575"/>
              <a:gd name="connsiteY118" fmla="*/ 153269 h 607087"/>
              <a:gd name="connsiteX119" fmla="*/ 369901 w 551575"/>
              <a:gd name="connsiteY119" fmla="*/ 161917 h 607087"/>
              <a:gd name="connsiteX120" fmla="*/ 359446 w 551575"/>
              <a:gd name="connsiteY120" fmla="*/ 176601 h 607087"/>
              <a:gd name="connsiteX121" fmla="*/ 350461 w 551575"/>
              <a:gd name="connsiteY121" fmla="*/ 193407 h 607087"/>
              <a:gd name="connsiteX122" fmla="*/ 349317 w 551575"/>
              <a:gd name="connsiteY122" fmla="*/ 195854 h 607087"/>
              <a:gd name="connsiteX123" fmla="*/ 337228 w 551575"/>
              <a:gd name="connsiteY123" fmla="*/ 234686 h 607087"/>
              <a:gd name="connsiteX124" fmla="*/ 337392 w 551575"/>
              <a:gd name="connsiteY124" fmla="*/ 235339 h 607087"/>
              <a:gd name="connsiteX125" fmla="*/ 347847 w 551575"/>
              <a:gd name="connsiteY125" fmla="*/ 254592 h 607087"/>
              <a:gd name="connsiteX126" fmla="*/ 363857 w 551575"/>
              <a:gd name="connsiteY126" fmla="*/ 268787 h 607087"/>
              <a:gd name="connsiteX127" fmla="*/ 404207 w 551575"/>
              <a:gd name="connsiteY127" fmla="*/ 268787 h 607087"/>
              <a:gd name="connsiteX128" fmla="*/ 435573 w 551575"/>
              <a:gd name="connsiteY128" fmla="*/ 236318 h 607087"/>
              <a:gd name="connsiteX129" fmla="*/ 439493 w 551575"/>
              <a:gd name="connsiteY129" fmla="*/ 227507 h 607087"/>
              <a:gd name="connsiteX130" fmla="*/ 442924 w 551575"/>
              <a:gd name="connsiteY130" fmla="*/ 218044 h 607087"/>
              <a:gd name="connsiteX131" fmla="*/ 444721 w 551575"/>
              <a:gd name="connsiteY131" fmla="*/ 210049 h 607087"/>
              <a:gd name="connsiteX132" fmla="*/ 444394 w 551575"/>
              <a:gd name="connsiteY132" fmla="*/ 204665 h 607087"/>
              <a:gd name="connsiteX133" fmla="*/ 441454 w 551575"/>
              <a:gd name="connsiteY133" fmla="*/ 174317 h 607087"/>
              <a:gd name="connsiteX134" fmla="*/ 420707 w 551575"/>
              <a:gd name="connsiteY134" fmla="*/ 156369 h 607087"/>
              <a:gd name="connsiteX135" fmla="*/ 396202 w 551575"/>
              <a:gd name="connsiteY135" fmla="*/ 153269 h 607087"/>
              <a:gd name="connsiteX136" fmla="*/ 115004 w 551575"/>
              <a:gd name="connsiteY136" fmla="*/ 118862 h 607087"/>
              <a:gd name="connsiteX137" fmla="*/ 163195 w 551575"/>
              <a:gd name="connsiteY137" fmla="*/ 122940 h 607087"/>
              <a:gd name="connsiteX138" fmla="*/ 195867 w 551575"/>
              <a:gd name="connsiteY138" fmla="*/ 138924 h 607087"/>
              <a:gd name="connsiteX139" fmla="*/ 215633 w 551575"/>
              <a:gd name="connsiteY139" fmla="*/ 161760 h 607087"/>
              <a:gd name="connsiteX140" fmla="*/ 225925 w 551575"/>
              <a:gd name="connsiteY140" fmla="*/ 187857 h 607087"/>
              <a:gd name="connsiteX141" fmla="*/ 229518 w 551575"/>
              <a:gd name="connsiteY141" fmla="*/ 213792 h 607087"/>
              <a:gd name="connsiteX142" fmla="*/ 229845 w 551575"/>
              <a:gd name="connsiteY142" fmla="*/ 234670 h 607087"/>
              <a:gd name="connsiteX143" fmla="*/ 229845 w 551575"/>
              <a:gd name="connsiteY143" fmla="*/ 239074 h 607087"/>
              <a:gd name="connsiteX144" fmla="*/ 229845 w 551575"/>
              <a:gd name="connsiteY144" fmla="*/ 252449 h 607087"/>
              <a:gd name="connsiteX145" fmla="*/ 229355 w 551575"/>
              <a:gd name="connsiteY145" fmla="*/ 266477 h 607087"/>
              <a:gd name="connsiteX146" fmla="*/ 228702 w 551575"/>
              <a:gd name="connsiteY146" fmla="*/ 290291 h 607087"/>
              <a:gd name="connsiteX147" fmla="*/ 228702 w 551575"/>
              <a:gd name="connsiteY147" fmla="*/ 313126 h 607087"/>
              <a:gd name="connsiteX148" fmla="*/ 230335 w 551575"/>
              <a:gd name="connsiteY148" fmla="*/ 344117 h 607087"/>
              <a:gd name="connsiteX149" fmla="*/ 236543 w 551575"/>
              <a:gd name="connsiteY149" fmla="*/ 378370 h 607087"/>
              <a:gd name="connsiteX150" fmla="*/ 237196 w 551575"/>
              <a:gd name="connsiteY150" fmla="*/ 379512 h 607087"/>
              <a:gd name="connsiteX151" fmla="*/ 234583 w 551575"/>
              <a:gd name="connsiteY151" fmla="*/ 391909 h 607087"/>
              <a:gd name="connsiteX152" fmla="*/ 225925 w 551575"/>
              <a:gd name="connsiteY152" fmla="*/ 403979 h 607087"/>
              <a:gd name="connsiteX153" fmla="*/ 213999 w 551575"/>
              <a:gd name="connsiteY153" fmla="*/ 412950 h 607087"/>
              <a:gd name="connsiteX154" fmla="*/ 201911 w 551575"/>
              <a:gd name="connsiteY154" fmla="*/ 416212 h 607087"/>
              <a:gd name="connsiteX155" fmla="*/ 182961 w 551575"/>
              <a:gd name="connsiteY155" fmla="*/ 409035 h 607087"/>
              <a:gd name="connsiteX156" fmla="*/ 169566 w 551575"/>
              <a:gd name="connsiteY156" fmla="*/ 390114 h 607087"/>
              <a:gd name="connsiteX157" fmla="*/ 138365 w 551575"/>
              <a:gd name="connsiteY157" fmla="*/ 407893 h 607087"/>
              <a:gd name="connsiteX158" fmla="*/ 104876 w 551575"/>
              <a:gd name="connsiteY158" fmla="*/ 415070 h 607087"/>
              <a:gd name="connsiteX159" fmla="*/ 64690 w 551575"/>
              <a:gd name="connsiteY159" fmla="*/ 412624 h 607087"/>
              <a:gd name="connsiteX160" fmla="*/ 31365 w 551575"/>
              <a:gd name="connsiteY160" fmla="*/ 396965 h 607087"/>
              <a:gd name="connsiteX161" fmla="*/ 8495 w 551575"/>
              <a:gd name="connsiteY161" fmla="*/ 366300 h 607087"/>
              <a:gd name="connsiteX162" fmla="*/ 0 w 551575"/>
              <a:gd name="connsiteY162" fmla="*/ 318835 h 607087"/>
              <a:gd name="connsiteX163" fmla="*/ 13722 w 551575"/>
              <a:gd name="connsiteY163" fmla="*/ 260605 h 607087"/>
              <a:gd name="connsiteX164" fmla="*/ 46067 w 551575"/>
              <a:gd name="connsiteY164" fmla="*/ 228309 h 607087"/>
              <a:gd name="connsiteX165" fmla="*/ 84783 w 551575"/>
              <a:gd name="connsiteY165" fmla="*/ 214281 h 607087"/>
              <a:gd name="connsiteX166" fmla="*/ 117781 w 551575"/>
              <a:gd name="connsiteY166" fmla="*/ 211835 h 607087"/>
              <a:gd name="connsiteX167" fmla="*/ 144899 w 551575"/>
              <a:gd name="connsiteY167" fmla="*/ 214934 h 607087"/>
              <a:gd name="connsiteX168" fmla="*/ 163522 w 551575"/>
              <a:gd name="connsiteY168" fmla="*/ 219664 h 607087"/>
              <a:gd name="connsiteX169" fmla="*/ 161561 w 551575"/>
              <a:gd name="connsiteY169" fmla="*/ 205636 h 607087"/>
              <a:gd name="connsiteX170" fmla="*/ 154374 w 551575"/>
              <a:gd name="connsiteY170" fmla="*/ 192588 h 607087"/>
              <a:gd name="connsiteX171" fmla="*/ 139181 w 551575"/>
              <a:gd name="connsiteY171" fmla="*/ 183453 h 607087"/>
              <a:gd name="connsiteX172" fmla="*/ 113861 w 551575"/>
              <a:gd name="connsiteY172" fmla="*/ 180681 h 607087"/>
              <a:gd name="connsiteX173" fmla="*/ 77268 w 551575"/>
              <a:gd name="connsiteY173" fmla="*/ 188999 h 607087"/>
              <a:gd name="connsiteX174" fmla="*/ 59136 w 551575"/>
              <a:gd name="connsiteY174" fmla="*/ 201233 h 607087"/>
              <a:gd name="connsiteX175" fmla="*/ 54725 w 551575"/>
              <a:gd name="connsiteY175" fmla="*/ 204821 h 607087"/>
              <a:gd name="connsiteX176" fmla="*/ 50314 w 551575"/>
              <a:gd name="connsiteY176" fmla="*/ 207920 h 607087"/>
              <a:gd name="connsiteX177" fmla="*/ 40186 w 551575"/>
              <a:gd name="connsiteY177" fmla="*/ 210367 h 607087"/>
              <a:gd name="connsiteX178" fmla="*/ 30711 w 551575"/>
              <a:gd name="connsiteY178" fmla="*/ 210204 h 607087"/>
              <a:gd name="connsiteX179" fmla="*/ 30221 w 551575"/>
              <a:gd name="connsiteY179" fmla="*/ 210204 h 607087"/>
              <a:gd name="connsiteX180" fmla="*/ 19603 w 551575"/>
              <a:gd name="connsiteY180" fmla="*/ 202864 h 607087"/>
              <a:gd name="connsiteX181" fmla="*/ 12905 w 551575"/>
              <a:gd name="connsiteY181" fmla="*/ 189489 h 607087"/>
              <a:gd name="connsiteX182" fmla="*/ 11272 w 551575"/>
              <a:gd name="connsiteY182" fmla="*/ 180681 h 607087"/>
              <a:gd name="connsiteX183" fmla="*/ 23524 w 551575"/>
              <a:gd name="connsiteY183" fmla="*/ 156377 h 607087"/>
              <a:gd name="connsiteX184" fmla="*/ 46884 w 551575"/>
              <a:gd name="connsiteY184" fmla="*/ 137456 h 607087"/>
              <a:gd name="connsiteX185" fmla="*/ 78085 w 551575"/>
              <a:gd name="connsiteY185" fmla="*/ 124734 h 607087"/>
              <a:gd name="connsiteX186" fmla="*/ 115004 w 551575"/>
              <a:gd name="connsiteY186" fmla="*/ 118862 h 607087"/>
              <a:gd name="connsiteX187" fmla="*/ 401593 w 551575"/>
              <a:gd name="connsiteY187" fmla="*/ 61 h 607087"/>
              <a:gd name="connsiteX188" fmla="*/ 415479 w 551575"/>
              <a:gd name="connsiteY188" fmla="*/ 3488 h 607087"/>
              <a:gd name="connsiteX189" fmla="*/ 425608 w 551575"/>
              <a:gd name="connsiteY189" fmla="*/ 9851 h 607087"/>
              <a:gd name="connsiteX190" fmla="*/ 430182 w 551575"/>
              <a:gd name="connsiteY190" fmla="*/ 16377 h 607087"/>
              <a:gd name="connsiteX191" fmla="*/ 431652 w 551575"/>
              <a:gd name="connsiteY191" fmla="*/ 24209 h 607087"/>
              <a:gd name="connsiteX192" fmla="*/ 427241 w 551575"/>
              <a:gd name="connsiteY192" fmla="*/ 30899 h 607087"/>
              <a:gd name="connsiteX193" fmla="*/ 419236 w 551575"/>
              <a:gd name="connsiteY193" fmla="*/ 44930 h 607087"/>
              <a:gd name="connsiteX194" fmla="*/ 411395 w 551575"/>
              <a:gd name="connsiteY194" fmla="*/ 60920 h 607087"/>
              <a:gd name="connsiteX195" fmla="*/ 399143 w 551575"/>
              <a:gd name="connsiteY195" fmla="*/ 88331 h 607087"/>
              <a:gd name="connsiteX196" fmla="*/ 394569 w 551575"/>
              <a:gd name="connsiteY196" fmla="*/ 98284 h 607087"/>
              <a:gd name="connsiteX197" fmla="*/ 390648 w 551575"/>
              <a:gd name="connsiteY197" fmla="*/ 108074 h 607087"/>
              <a:gd name="connsiteX198" fmla="*/ 412865 w 551575"/>
              <a:gd name="connsiteY198" fmla="*/ 106279 h 607087"/>
              <a:gd name="connsiteX199" fmla="*/ 439330 w 551575"/>
              <a:gd name="connsiteY199" fmla="*/ 110684 h 607087"/>
              <a:gd name="connsiteX200" fmla="*/ 472656 w 551575"/>
              <a:gd name="connsiteY200" fmla="*/ 131079 h 607087"/>
              <a:gd name="connsiteX201" fmla="*/ 493730 w 551575"/>
              <a:gd name="connsiteY201" fmla="*/ 163059 h 607087"/>
              <a:gd name="connsiteX202" fmla="*/ 500428 w 551575"/>
              <a:gd name="connsiteY202" fmla="*/ 202054 h 607087"/>
              <a:gd name="connsiteX203" fmla="*/ 490136 w 551575"/>
              <a:gd name="connsiteY203" fmla="*/ 244802 h 607087"/>
              <a:gd name="connsiteX204" fmla="*/ 485398 w 551575"/>
              <a:gd name="connsiteY204" fmla="*/ 255245 h 607087"/>
              <a:gd name="connsiteX205" fmla="*/ 459914 w 551575"/>
              <a:gd name="connsiteY205" fmla="*/ 292119 h 607087"/>
              <a:gd name="connsiteX206" fmla="*/ 424791 w 551575"/>
              <a:gd name="connsiteY206" fmla="*/ 315614 h 607087"/>
              <a:gd name="connsiteX207" fmla="*/ 384114 w 551575"/>
              <a:gd name="connsiteY207" fmla="*/ 323772 h 607087"/>
              <a:gd name="connsiteX208" fmla="*/ 342293 w 551575"/>
              <a:gd name="connsiteY208" fmla="*/ 314635 h 607087"/>
              <a:gd name="connsiteX209" fmla="*/ 315665 w 551575"/>
              <a:gd name="connsiteY209" fmla="*/ 299624 h 607087"/>
              <a:gd name="connsiteX210" fmla="*/ 298838 w 551575"/>
              <a:gd name="connsiteY210" fmla="*/ 279229 h 607087"/>
              <a:gd name="connsiteX211" fmla="*/ 292304 w 551575"/>
              <a:gd name="connsiteY211" fmla="*/ 284613 h 607087"/>
              <a:gd name="connsiteX212" fmla="*/ 284136 w 551575"/>
              <a:gd name="connsiteY212" fmla="*/ 287224 h 607087"/>
              <a:gd name="connsiteX213" fmla="*/ 276131 w 551575"/>
              <a:gd name="connsiteY213" fmla="*/ 286735 h 607087"/>
              <a:gd name="connsiteX214" fmla="*/ 269760 w 551575"/>
              <a:gd name="connsiteY214" fmla="*/ 282656 h 607087"/>
              <a:gd name="connsiteX215" fmla="*/ 263389 w 551575"/>
              <a:gd name="connsiteY215" fmla="*/ 279555 h 607087"/>
              <a:gd name="connsiteX216" fmla="*/ 258161 w 551575"/>
              <a:gd name="connsiteY216" fmla="*/ 273682 h 607087"/>
              <a:gd name="connsiteX217" fmla="*/ 256691 w 551575"/>
              <a:gd name="connsiteY217" fmla="*/ 264055 h 607087"/>
              <a:gd name="connsiteX218" fmla="*/ 261592 w 551575"/>
              <a:gd name="connsiteY218" fmla="*/ 249534 h 607087"/>
              <a:gd name="connsiteX219" fmla="*/ 263879 w 551575"/>
              <a:gd name="connsiteY219" fmla="*/ 242681 h 607087"/>
              <a:gd name="connsiteX220" fmla="*/ 267309 w 551575"/>
              <a:gd name="connsiteY220" fmla="*/ 234360 h 607087"/>
              <a:gd name="connsiteX221" fmla="*/ 278908 w 551575"/>
              <a:gd name="connsiteY221" fmla="*/ 210212 h 607087"/>
              <a:gd name="connsiteX222" fmla="*/ 292794 w 551575"/>
              <a:gd name="connsiteY222" fmla="*/ 182964 h 607087"/>
              <a:gd name="connsiteX223" fmla="*/ 304719 w 551575"/>
              <a:gd name="connsiteY223" fmla="*/ 159632 h 607087"/>
              <a:gd name="connsiteX224" fmla="*/ 313868 w 551575"/>
              <a:gd name="connsiteY224" fmla="*/ 140379 h 607087"/>
              <a:gd name="connsiteX225" fmla="*/ 331837 w 551575"/>
              <a:gd name="connsiteY225" fmla="*/ 101058 h 607087"/>
              <a:gd name="connsiteX226" fmla="*/ 349317 w 551575"/>
              <a:gd name="connsiteY226" fmla="*/ 63694 h 607087"/>
              <a:gd name="connsiteX227" fmla="*/ 364020 w 551575"/>
              <a:gd name="connsiteY227" fmla="*/ 33509 h 607087"/>
              <a:gd name="connsiteX228" fmla="*/ 373822 w 551575"/>
              <a:gd name="connsiteY228" fmla="*/ 15725 h 607087"/>
              <a:gd name="connsiteX229" fmla="*/ 386401 w 551575"/>
              <a:gd name="connsiteY229" fmla="*/ 2998 h 607087"/>
              <a:gd name="connsiteX230" fmla="*/ 401593 w 551575"/>
              <a:gd name="connsiteY230" fmla="*/ 61 h 6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51575" h="607087">
                <a:moveTo>
                  <a:pt x="483916" y="414412"/>
                </a:moveTo>
                <a:cubicBezTo>
                  <a:pt x="496167" y="415717"/>
                  <a:pt x="507275" y="419795"/>
                  <a:pt x="517566" y="426321"/>
                </a:cubicBezTo>
                <a:cubicBezTo>
                  <a:pt x="525080" y="431378"/>
                  <a:pt x="531451" y="437250"/>
                  <a:pt x="536841" y="444102"/>
                </a:cubicBezTo>
                <a:cubicBezTo>
                  <a:pt x="542069" y="450953"/>
                  <a:pt x="545989" y="457968"/>
                  <a:pt x="548439" y="465309"/>
                </a:cubicBezTo>
                <a:cubicBezTo>
                  <a:pt x="551053" y="472487"/>
                  <a:pt x="552033" y="479338"/>
                  <a:pt x="551380" y="486027"/>
                </a:cubicBezTo>
                <a:cubicBezTo>
                  <a:pt x="550890" y="492552"/>
                  <a:pt x="548603" y="497935"/>
                  <a:pt x="544682" y="502013"/>
                </a:cubicBezTo>
                <a:cubicBezTo>
                  <a:pt x="542395" y="504460"/>
                  <a:pt x="539618" y="506255"/>
                  <a:pt x="536351" y="507234"/>
                </a:cubicBezTo>
                <a:cubicBezTo>
                  <a:pt x="532921" y="508212"/>
                  <a:pt x="529491" y="508702"/>
                  <a:pt x="526060" y="508702"/>
                </a:cubicBezTo>
                <a:cubicBezTo>
                  <a:pt x="522467" y="508865"/>
                  <a:pt x="519363" y="508539"/>
                  <a:pt x="516586" y="508049"/>
                </a:cubicBezTo>
                <a:cubicBezTo>
                  <a:pt x="513646" y="507397"/>
                  <a:pt x="511849" y="506907"/>
                  <a:pt x="511032" y="506255"/>
                </a:cubicBezTo>
                <a:cubicBezTo>
                  <a:pt x="508582" y="504297"/>
                  <a:pt x="506458" y="501687"/>
                  <a:pt x="504498" y="498098"/>
                </a:cubicBezTo>
                <a:cubicBezTo>
                  <a:pt x="502701" y="494673"/>
                  <a:pt x="502538" y="491410"/>
                  <a:pt x="504171" y="487984"/>
                </a:cubicBezTo>
                <a:cubicBezTo>
                  <a:pt x="504008" y="482438"/>
                  <a:pt x="503355" y="477054"/>
                  <a:pt x="502048" y="472160"/>
                </a:cubicBezTo>
                <a:cubicBezTo>
                  <a:pt x="500741" y="467267"/>
                  <a:pt x="498127" y="463188"/>
                  <a:pt x="494044" y="460089"/>
                </a:cubicBezTo>
                <a:cubicBezTo>
                  <a:pt x="489633" y="456663"/>
                  <a:pt x="484406" y="454869"/>
                  <a:pt x="478525" y="454869"/>
                </a:cubicBezTo>
                <a:cubicBezTo>
                  <a:pt x="472645" y="454869"/>
                  <a:pt x="466601" y="456010"/>
                  <a:pt x="460393" y="458294"/>
                </a:cubicBezTo>
                <a:cubicBezTo>
                  <a:pt x="454186" y="460578"/>
                  <a:pt x="447979" y="464167"/>
                  <a:pt x="441935" y="468735"/>
                </a:cubicBezTo>
                <a:cubicBezTo>
                  <a:pt x="435891" y="473302"/>
                  <a:pt x="430664" y="478523"/>
                  <a:pt x="426253" y="484069"/>
                </a:cubicBezTo>
                <a:cubicBezTo>
                  <a:pt x="420863" y="490757"/>
                  <a:pt x="417106" y="497609"/>
                  <a:pt x="414819" y="504624"/>
                </a:cubicBezTo>
                <a:cubicBezTo>
                  <a:pt x="412368" y="511638"/>
                  <a:pt x="411388" y="518490"/>
                  <a:pt x="411878" y="525015"/>
                </a:cubicBezTo>
                <a:cubicBezTo>
                  <a:pt x="412368" y="531540"/>
                  <a:pt x="414165" y="537576"/>
                  <a:pt x="417269" y="543286"/>
                </a:cubicBezTo>
                <a:cubicBezTo>
                  <a:pt x="420373" y="548995"/>
                  <a:pt x="424783" y="553889"/>
                  <a:pt x="430664" y="558131"/>
                </a:cubicBezTo>
                <a:cubicBezTo>
                  <a:pt x="435237" y="561067"/>
                  <a:pt x="441118" y="563024"/>
                  <a:pt x="448306" y="563840"/>
                </a:cubicBezTo>
                <a:cubicBezTo>
                  <a:pt x="455493" y="564656"/>
                  <a:pt x="462354" y="564982"/>
                  <a:pt x="468888" y="564493"/>
                </a:cubicBezTo>
                <a:cubicBezTo>
                  <a:pt x="472808" y="564166"/>
                  <a:pt x="475585" y="564166"/>
                  <a:pt x="477382" y="564493"/>
                </a:cubicBezTo>
                <a:cubicBezTo>
                  <a:pt x="479342" y="564819"/>
                  <a:pt x="481139" y="565798"/>
                  <a:pt x="482936" y="567103"/>
                </a:cubicBezTo>
                <a:cubicBezTo>
                  <a:pt x="486530" y="569876"/>
                  <a:pt x="488490" y="573302"/>
                  <a:pt x="489143" y="577380"/>
                </a:cubicBezTo>
                <a:cubicBezTo>
                  <a:pt x="489633" y="581295"/>
                  <a:pt x="489143" y="585047"/>
                  <a:pt x="487510" y="588310"/>
                </a:cubicBezTo>
                <a:cubicBezTo>
                  <a:pt x="484733" y="594346"/>
                  <a:pt x="480322" y="598913"/>
                  <a:pt x="473952" y="602013"/>
                </a:cubicBezTo>
                <a:cubicBezTo>
                  <a:pt x="467581" y="605112"/>
                  <a:pt x="460393" y="606744"/>
                  <a:pt x="452389" y="607070"/>
                </a:cubicBezTo>
                <a:cubicBezTo>
                  <a:pt x="444222" y="607233"/>
                  <a:pt x="436054" y="606254"/>
                  <a:pt x="427397" y="603970"/>
                </a:cubicBezTo>
                <a:cubicBezTo>
                  <a:pt x="418902" y="601687"/>
                  <a:pt x="411062" y="598261"/>
                  <a:pt x="403874" y="593693"/>
                </a:cubicBezTo>
                <a:cubicBezTo>
                  <a:pt x="392276" y="586352"/>
                  <a:pt x="383292" y="577380"/>
                  <a:pt x="376921" y="566940"/>
                </a:cubicBezTo>
                <a:cubicBezTo>
                  <a:pt x="370387" y="556662"/>
                  <a:pt x="366304" y="545569"/>
                  <a:pt x="364834" y="533824"/>
                </a:cubicBezTo>
                <a:cubicBezTo>
                  <a:pt x="363200" y="522079"/>
                  <a:pt x="363853" y="510007"/>
                  <a:pt x="367120" y="497772"/>
                </a:cubicBezTo>
                <a:cubicBezTo>
                  <a:pt x="370224" y="485537"/>
                  <a:pt x="375941" y="473792"/>
                  <a:pt x="383782" y="462373"/>
                </a:cubicBezTo>
                <a:cubicBezTo>
                  <a:pt x="391786" y="450953"/>
                  <a:pt x="401261" y="441329"/>
                  <a:pt x="412205" y="433825"/>
                </a:cubicBezTo>
                <a:cubicBezTo>
                  <a:pt x="423313" y="426157"/>
                  <a:pt x="434911" y="420774"/>
                  <a:pt x="447162" y="417348"/>
                </a:cubicBezTo>
                <a:cubicBezTo>
                  <a:pt x="459413" y="414086"/>
                  <a:pt x="471665" y="413107"/>
                  <a:pt x="483916" y="414412"/>
                </a:cubicBezTo>
                <a:close/>
                <a:moveTo>
                  <a:pt x="300130" y="378530"/>
                </a:moveTo>
                <a:cubicBezTo>
                  <a:pt x="300947" y="378530"/>
                  <a:pt x="302254" y="378530"/>
                  <a:pt x="304215" y="378530"/>
                </a:cubicBezTo>
                <a:cubicBezTo>
                  <a:pt x="306012" y="378693"/>
                  <a:pt x="307482" y="379019"/>
                  <a:pt x="308626" y="379346"/>
                </a:cubicBezTo>
                <a:cubicBezTo>
                  <a:pt x="310914" y="379346"/>
                  <a:pt x="312711" y="379998"/>
                  <a:pt x="314018" y="381303"/>
                </a:cubicBezTo>
                <a:cubicBezTo>
                  <a:pt x="315162" y="382608"/>
                  <a:pt x="316142" y="384240"/>
                  <a:pt x="316469" y="386197"/>
                </a:cubicBezTo>
                <a:cubicBezTo>
                  <a:pt x="316959" y="388155"/>
                  <a:pt x="317286" y="390275"/>
                  <a:pt x="317449" y="392396"/>
                </a:cubicBezTo>
                <a:cubicBezTo>
                  <a:pt x="317449" y="394680"/>
                  <a:pt x="317449" y="396638"/>
                  <a:pt x="317286" y="398432"/>
                </a:cubicBezTo>
                <a:cubicBezTo>
                  <a:pt x="317286" y="398758"/>
                  <a:pt x="317286" y="399248"/>
                  <a:pt x="317122" y="399900"/>
                </a:cubicBezTo>
                <a:cubicBezTo>
                  <a:pt x="317122" y="400553"/>
                  <a:pt x="317122" y="401042"/>
                  <a:pt x="317122" y="401205"/>
                </a:cubicBezTo>
                <a:lnTo>
                  <a:pt x="317122" y="413277"/>
                </a:lnTo>
                <a:cubicBezTo>
                  <a:pt x="317122" y="414256"/>
                  <a:pt x="317122" y="414745"/>
                  <a:pt x="317122" y="414419"/>
                </a:cubicBezTo>
                <a:cubicBezTo>
                  <a:pt x="317286" y="414256"/>
                  <a:pt x="317122" y="414582"/>
                  <a:pt x="317122" y="415724"/>
                </a:cubicBezTo>
                <a:lnTo>
                  <a:pt x="319900" y="415724"/>
                </a:lnTo>
                <a:cubicBezTo>
                  <a:pt x="321044" y="415724"/>
                  <a:pt x="322187" y="415561"/>
                  <a:pt x="323331" y="415398"/>
                </a:cubicBezTo>
                <a:cubicBezTo>
                  <a:pt x="325619" y="415398"/>
                  <a:pt x="328069" y="415234"/>
                  <a:pt x="330520" y="415234"/>
                </a:cubicBezTo>
                <a:cubicBezTo>
                  <a:pt x="332971" y="415071"/>
                  <a:pt x="335259" y="415071"/>
                  <a:pt x="337546" y="415071"/>
                </a:cubicBezTo>
                <a:cubicBezTo>
                  <a:pt x="339180" y="415071"/>
                  <a:pt x="340650" y="415071"/>
                  <a:pt x="341958" y="415234"/>
                </a:cubicBezTo>
                <a:cubicBezTo>
                  <a:pt x="343265" y="415234"/>
                  <a:pt x="344408" y="415398"/>
                  <a:pt x="345552" y="415398"/>
                </a:cubicBezTo>
                <a:cubicBezTo>
                  <a:pt x="346369" y="415561"/>
                  <a:pt x="347349" y="415887"/>
                  <a:pt x="348166" y="416050"/>
                </a:cubicBezTo>
                <a:cubicBezTo>
                  <a:pt x="349147" y="416376"/>
                  <a:pt x="350127" y="416703"/>
                  <a:pt x="350944" y="417192"/>
                </a:cubicBezTo>
                <a:cubicBezTo>
                  <a:pt x="351761" y="417681"/>
                  <a:pt x="352415" y="418334"/>
                  <a:pt x="353068" y="419313"/>
                </a:cubicBezTo>
                <a:cubicBezTo>
                  <a:pt x="353558" y="420128"/>
                  <a:pt x="353885" y="421270"/>
                  <a:pt x="353885" y="422575"/>
                </a:cubicBezTo>
                <a:cubicBezTo>
                  <a:pt x="353885" y="424207"/>
                  <a:pt x="353231" y="426164"/>
                  <a:pt x="352088" y="428122"/>
                </a:cubicBezTo>
                <a:lnTo>
                  <a:pt x="351924" y="428285"/>
                </a:lnTo>
                <a:cubicBezTo>
                  <a:pt x="350781" y="430895"/>
                  <a:pt x="349637" y="432853"/>
                  <a:pt x="348493" y="434321"/>
                </a:cubicBezTo>
                <a:cubicBezTo>
                  <a:pt x="347186" y="435789"/>
                  <a:pt x="345879" y="436768"/>
                  <a:pt x="344245" y="437420"/>
                </a:cubicBezTo>
                <a:cubicBezTo>
                  <a:pt x="342775" y="438073"/>
                  <a:pt x="341141" y="438399"/>
                  <a:pt x="339343" y="438562"/>
                </a:cubicBezTo>
                <a:cubicBezTo>
                  <a:pt x="337546" y="438725"/>
                  <a:pt x="335422" y="438725"/>
                  <a:pt x="333135" y="438725"/>
                </a:cubicBezTo>
                <a:lnTo>
                  <a:pt x="316632" y="438725"/>
                </a:lnTo>
                <a:lnTo>
                  <a:pt x="316632" y="443946"/>
                </a:lnTo>
                <a:cubicBezTo>
                  <a:pt x="316632" y="445577"/>
                  <a:pt x="316632" y="447371"/>
                  <a:pt x="316796" y="449329"/>
                </a:cubicBezTo>
                <a:cubicBezTo>
                  <a:pt x="316959" y="451613"/>
                  <a:pt x="317122" y="454060"/>
                  <a:pt x="317122" y="456670"/>
                </a:cubicBezTo>
                <a:cubicBezTo>
                  <a:pt x="317286" y="459117"/>
                  <a:pt x="317286" y="461727"/>
                  <a:pt x="317286" y="464174"/>
                </a:cubicBezTo>
                <a:cubicBezTo>
                  <a:pt x="317286" y="468252"/>
                  <a:pt x="315815" y="471515"/>
                  <a:pt x="312711" y="473799"/>
                </a:cubicBezTo>
                <a:cubicBezTo>
                  <a:pt x="309607" y="476082"/>
                  <a:pt x="306175" y="476898"/>
                  <a:pt x="302091" y="476572"/>
                </a:cubicBezTo>
                <a:cubicBezTo>
                  <a:pt x="298496" y="475919"/>
                  <a:pt x="296045" y="473962"/>
                  <a:pt x="294901" y="471025"/>
                </a:cubicBezTo>
                <a:cubicBezTo>
                  <a:pt x="293758" y="467926"/>
                  <a:pt x="293104" y="464500"/>
                  <a:pt x="293104" y="460911"/>
                </a:cubicBezTo>
                <a:cubicBezTo>
                  <a:pt x="293104" y="459280"/>
                  <a:pt x="293104" y="457975"/>
                  <a:pt x="293268" y="456833"/>
                </a:cubicBezTo>
                <a:cubicBezTo>
                  <a:pt x="293268" y="455691"/>
                  <a:pt x="293431" y="454549"/>
                  <a:pt x="293431" y="453407"/>
                </a:cubicBezTo>
                <a:cubicBezTo>
                  <a:pt x="293594" y="452755"/>
                  <a:pt x="293758" y="452102"/>
                  <a:pt x="293758" y="451613"/>
                </a:cubicBezTo>
                <a:lnTo>
                  <a:pt x="293758" y="449981"/>
                </a:lnTo>
                <a:lnTo>
                  <a:pt x="293758" y="438399"/>
                </a:lnTo>
                <a:lnTo>
                  <a:pt x="290817" y="438399"/>
                </a:lnTo>
                <a:cubicBezTo>
                  <a:pt x="288856" y="438399"/>
                  <a:pt x="287059" y="438399"/>
                  <a:pt x="285262" y="438562"/>
                </a:cubicBezTo>
                <a:cubicBezTo>
                  <a:pt x="283464" y="438562"/>
                  <a:pt x="281667" y="438725"/>
                  <a:pt x="279706" y="438725"/>
                </a:cubicBezTo>
                <a:cubicBezTo>
                  <a:pt x="277746" y="438888"/>
                  <a:pt x="275785" y="439052"/>
                  <a:pt x="273824" y="439052"/>
                </a:cubicBezTo>
                <a:lnTo>
                  <a:pt x="268269" y="439052"/>
                </a:lnTo>
                <a:cubicBezTo>
                  <a:pt x="265491" y="439052"/>
                  <a:pt x="263041" y="438399"/>
                  <a:pt x="260917" y="437257"/>
                </a:cubicBezTo>
                <a:cubicBezTo>
                  <a:pt x="258956" y="436115"/>
                  <a:pt x="257649" y="433831"/>
                  <a:pt x="256832" y="430569"/>
                </a:cubicBezTo>
                <a:cubicBezTo>
                  <a:pt x="256505" y="429264"/>
                  <a:pt x="256505" y="428122"/>
                  <a:pt x="256832" y="427306"/>
                </a:cubicBezTo>
                <a:cubicBezTo>
                  <a:pt x="257159" y="426654"/>
                  <a:pt x="257812" y="425675"/>
                  <a:pt x="258466" y="424533"/>
                </a:cubicBezTo>
                <a:cubicBezTo>
                  <a:pt x="259283" y="421923"/>
                  <a:pt x="260426" y="419965"/>
                  <a:pt x="261897" y="418660"/>
                </a:cubicBezTo>
                <a:cubicBezTo>
                  <a:pt x="263204" y="417355"/>
                  <a:pt x="264838" y="416540"/>
                  <a:pt x="266799" y="416050"/>
                </a:cubicBezTo>
                <a:cubicBezTo>
                  <a:pt x="268596" y="415561"/>
                  <a:pt x="270556" y="415234"/>
                  <a:pt x="272681" y="415234"/>
                </a:cubicBezTo>
                <a:lnTo>
                  <a:pt x="278889" y="415234"/>
                </a:lnTo>
                <a:cubicBezTo>
                  <a:pt x="279543" y="415234"/>
                  <a:pt x="280196" y="415398"/>
                  <a:pt x="280687" y="415398"/>
                </a:cubicBezTo>
                <a:cubicBezTo>
                  <a:pt x="281340" y="415398"/>
                  <a:pt x="281830" y="415561"/>
                  <a:pt x="282321" y="415561"/>
                </a:cubicBezTo>
                <a:lnTo>
                  <a:pt x="293921" y="415561"/>
                </a:lnTo>
                <a:cubicBezTo>
                  <a:pt x="293921" y="414745"/>
                  <a:pt x="293921" y="413766"/>
                  <a:pt x="293758" y="412461"/>
                </a:cubicBezTo>
                <a:cubicBezTo>
                  <a:pt x="293758" y="410993"/>
                  <a:pt x="293758" y="410014"/>
                  <a:pt x="293758" y="409362"/>
                </a:cubicBezTo>
                <a:cubicBezTo>
                  <a:pt x="293594" y="406915"/>
                  <a:pt x="293431" y="404631"/>
                  <a:pt x="293431" y="402184"/>
                </a:cubicBezTo>
                <a:cubicBezTo>
                  <a:pt x="293431" y="399574"/>
                  <a:pt x="293268" y="397290"/>
                  <a:pt x="293268" y="395169"/>
                </a:cubicBezTo>
                <a:cubicBezTo>
                  <a:pt x="293268" y="393538"/>
                  <a:pt x="293268" y="391907"/>
                  <a:pt x="293431" y="390602"/>
                </a:cubicBezTo>
                <a:cubicBezTo>
                  <a:pt x="293431" y="389297"/>
                  <a:pt x="293594" y="388155"/>
                  <a:pt x="293758" y="387013"/>
                </a:cubicBezTo>
                <a:cubicBezTo>
                  <a:pt x="293921" y="385218"/>
                  <a:pt x="294411" y="383587"/>
                  <a:pt x="295228" y="381793"/>
                </a:cubicBezTo>
                <a:cubicBezTo>
                  <a:pt x="296045" y="379998"/>
                  <a:pt x="297679" y="379019"/>
                  <a:pt x="300130" y="378530"/>
                </a:cubicBezTo>
                <a:close/>
                <a:moveTo>
                  <a:pt x="123989" y="269739"/>
                </a:moveTo>
                <a:cubicBezTo>
                  <a:pt x="105366" y="269739"/>
                  <a:pt x="90337" y="274469"/>
                  <a:pt x="78739" y="283929"/>
                </a:cubicBezTo>
                <a:cubicBezTo>
                  <a:pt x="67140" y="293390"/>
                  <a:pt x="61423" y="304481"/>
                  <a:pt x="61423" y="317041"/>
                </a:cubicBezTo>
                <a:cubicBezTo>
                  <a:pt x="61423" y="329274"/>
                  <a:pt x="65180" y="339061"/>
                  <a:pt x="72858" y="346401"/>
                </a:cubicBezTo>
                <a:cubicBezTo>
                  <a:pt x="80536" y="353578"/>
                  <a:pt x="90991" y="357166"/>
                  <a:pt x="104386" y="357166"/>
                </a:cubicBezTo>
                <a:cubicBezTo>
                  <a:pt x="114841" y="357166"/>
                  <a:pt x="123989" y="355535"/>
                  <a:pt x="131994" y="352110"/>
                </a:cubicBezTo>
                <a:cubicBezTo>
                  <a:pt x="139998" y="348847"/>
                  <a:pt x="147186" y="344770"/>
                  <a:pt x="153393" y="339876"/>
                </a:cubicBezTo>
                <a:cubicBezTo>
                  <a:pt x="158294" y="333678"/>
                  <a:pt x="161398" y="326991"/>
                  <a:pt x="162868" y="320140"/>
                </a:cubicBezTo>
                <a:cubicBezTo>
                  <a:pt x="164502" y="313289"/>
                  <a:pt x="165155" y="306928"/>
                  <a:pt x="165155" y="300893"/>
                </a:cubicBezTo>
                <a:cubicBezTo>
                  <a:pt x="165155" y="297631"/>
                  <a:pt x="164992" y="294532"/>
                  <a:pt x="164665" y="291759"/>
                </a:cubicBezTo>
                <a:cubicBezTo>
                  <a:pt x="164175" y="288986"/>
                  <a:pt x="163685" y="286702"/>
                  <a:pt x="162868" y="284745"/>
                </a:cubicBezTo>
                <a:cubicBezTo>
                  <a:pt x="157804" y="280667"/>
                  <a:pt x="151923" y="277242"/>
                  <a:pt x="145389" y="274143"/>
                </a:cubicBezTo>
                <a:cubicBezTo>
                  <a:pt x="138855" y="271207"/>
                  <a:pt x="131667" y="269739"/>
                  <a:pt x="123989" y="269739"/>
                </a:cubicBezTo>
                <a:close/>
                <a:moveTo>
                  <a:pt x="396202" y="153269"/>
                </a:moveTo>
                <a:cubicBezTo>
                  <a:pt x="387707" y="154738"/>
                  <a:pt x="378886" y="157674"/>
                  <a:pt x="369901" y="161917"/>
                </a:cubicBezTo>
                <a:cubicBezTo>
                  <a:pt x="366144" y="166811"/>
                  <a:pt x="362713" y="171706"/>
                  <a:pt x="359446" y="176601"/>
                </a:cubicBezTo>
                <a:cubicBezTo>
                  <a:pt x="356179" y="181659"/>
                  <a:pt x="353238" y="187207"/>
                  <a:pt x="350461" y="193407"/>
                </a:cubicBezTo>
                <a:lnTo>
                  <a:pt x="349317" y="195854"/>
                </a:lnTo>
                <a:cubicBezTo>
                  <a:pt x="343273" y="209396"/>
                  <a:pt x="339189" y="222449"/>
                  <a:pt x="337228" y="234686"/>
                </a:cubicBezTo>
                <a:lnTo>
                  <a:pt x="337392" y="235339"/>
                </a:lnTo>
                <a:cubicBezTo>
                  <a:pt x="340659" y="241865"/>
                  <a:pt x="344090" y="248229"/>
                  <a:pt x="347847" y="254592"/>
                </a:cubicBezTo>
                <a:cubicBezTo>
                  <a:pt x="351604" y="260955"/>
                  <a:pt x="356995" y="265687"/>
                  <a:pt x="363857" y="268787"/>
                </a:cubicBezTo>
                <a:cubicBezTo>
                  <a:pt x="377579" y="274987"/>
                  <a:pt x="390975" y="274987"/>
                  <a:pt x="404207" y="268787"/>
                </a:cubicBezTo>
                <a:cubicBezTo>
                  <a:pt x="417439" y="262750"/>
                  <a:pt x="427895" y="251818"/>
                  <a:pt x="435573" y="236318"/>
                </a:cubicBezTo>
                <a:cubicBezTo>
                  <a:pt x="436716" y="233544"/>
                  <a:pt x="438023" y="230607"/>
                  <a:pt x="439493" y="227507"/>
                </a:cubicBezTo>
                <a:cubicBezTo>
                  <a:pt x="440964" y="224244"/>
                  <a:pt x="442107" y="221144"/>
                  <a:pt x="442924" y="218044"/>
                </a:cubicBezTo>
                <a:cubicBezTo>
                  <a:pt x="443741" y="215107"/>
                  <a:pt x="444394" y="212333"/>
                  <a:pt x="444721" y="210049"/>
                </a:cubicBezTo>
                <a:cubicBezTo>
                  <a:pt x="444884" y="207602"/>
                  <a:pt x="444884" y="205807"/>
                  <a:pt x="444394" y="204665"/>
                </a:cubicBezTo>
                <a:cubicBezTo>
                  <a:pt x="447662" y="192428"/>
                  <a:pt x="446681" y="182312"/>
                  <a:pt x="441454" y="174317"/>
                </a:cubicBezTo>
                <a:cubicBezTo>
                  <a:pt x="436226" y="166159"/>
                  <a:pt x="429365" y="160122"/>
                  <a:pt x="420707" y="156369"/>
                </a:cubicBezTo>
                <a:cubicBezTo>
                  <a:pt x="412865" y="152780"/>
                  <a:pt x="404697" y="151801"/>
                  <a:pt x="396202" y="153269"/>
                </a:cubicBezTo>
                <a:close/>
                <a:moveTo>
                  <a:pt x="115004" y="118862"/>
                </a:moveTo>
                <a:cubicBezTo>
                  <a:pt x="133954" y="117720"/>
                  <a:pt x="149963" y="119025"/>
                  <a:pt x="163195" y="122940"/>
                </a:cubicBezTo>
                <a:cubicBezTo>
                  <a:pt x="176427" y="126854"/>
                  <a:pt x="187372" y="132237"/>
                  <a:pt x="195867" y="138924"/>
                </a:cubicBezTo>
                <a:cubicBezTo>
                  <a:pt x="204361" y="145612"/>
                  <a:pt x="211059" y="153115"/>
                  <a:pt x="215633" y="161760"/>
                </a:cubicBezTo>
                <a:cubicBezTo>
                  <a:pt x="220207" y="170242"/>
                  <a:pt x="223801" y="179050"/>
                  <a:pt x="225925" y="187857"/>
                </a:cubicBezTo>
                <a:cubicBezTo>
                  <a:pt x="228212" y="196829"/>
                  <a:pt x="229355" y="205473"/>
                  <a:pt x="229518" y="213792"/>
                </a:cubicBezTo>
                <a:cubicBezTo>
                  <a:pt x="229845" y="222111"/>
                  <a:pt x="229845" y="229124"/>
                  <a:pt x="229845" y="234670"/>
                </a:cubicBezTo>
                <a:lnTo>
                  <a:pt x="229845" y="239074"/>
                </a:lnTo>
                <a:lnTo>
                  <a:pt x="229845" y="252449"/>
                </a:lnTo>
                <a:cubicBezTo>
                  <a:pt x="229845" y="256853"/>
                  <a:pt x="229682" y="261583"/>
                  <a:pt x="229355" y="266477"/>
                </a:cubicBezTo>
                <a:cubicBezTo>
                  <a:pt x="228865" y="273817"/>
                  <a:pt x="228702" y="281809"/>
                  <a:pt x="228702" y="290291"/>
                </a:cubicBezTo>
                <a:lnTo>
                  <a:pt x="228702" y="313126"/>
                </a:lnTo>
                <a:cubicBezTo>
                  <a:pt x="228702" y="324381"/>
                  <a:pt x="229355" y="334657"/>
                  <a:pt x="230335" y="344117"/>
                </a:cubicBezTo>
                <a:cubicBezTo>
                  <a:pt x="231479" y="353578"/>
                  <a:pt x="233602" y="364995"/>
                  <a:pt x="236543" y="378370"/>
                </a:cubicBezTo>
                <a:lnTo>
                  <a:pt x="237196" y="379512"/>
                </a:lnTo>
                <a:cubicBezTo>
                  <a:pt x="237523" y="383590"/>
                  <a:pt x="236706" y="387668"/>
                  <a:pt x="234583" y="391909"/>
                </a:cubicBezTo>
                <a:cubicBezTo>
                  <a:pt x="232622" y="396313"/>
                  <a:pt x="229682" y="400227"/>
                  <a:pt x="225925" y="403979"/>
                </a:cubicBezTo>
                <a:cubicBezTo>
                  <a:pt x="222331" y="407730"/>
                  <a:pt x="218247" y="410666"/>
                  <a:pt x="213999" y="412950"/>
                </a:cubicBezTo>
                <a:cubicBezTo>
                  <a:pt x="209752" y="415070"/>
                  <a:pt x="205668" y="416212"/>
                  <a:pt x="201911" y="416212"/>
                </a:cubicBezTo>
                <a:cubicBezTo>
                  <a:pt x="194560" y="416212"/>
                  <a:pt x="188189" y="413765"/>
                  <a:pt x="182961" y="409035"/>
                </a:cubicBezTo>
                <a:cubicBezTo>
                  <a:pt x="177734" y="404142"/>
                  <a:pt x="173323" y="397781"/>
                  <a:pt x="169566" y="390114"/>
                </a:cubicBezTo>
                <a:cubicBezTo>
                  <a:pt x="159274" y="398270"/>
                  <a:pt x="148819" y="404142"/>
                  <a:pt x="138365" y="407893"/>
                </a:cubicBezTo>
                <a:cubicBezTo>
                  <a:pt x="127910" y="411645"/>
                  <a:pt x="116801" y="413928"/>
                  <a:pt x="104876" y="415070"/>
                </a:cubicBezTo>
                <a:cubicBezTo>
                  <a:pt x="90827" y="416212"/>
                  <a:pt x="77432" y="415396"/>
                  <a:pt x="64690" y="412624"/>
                </a:cubicBezTo>
                <a:cubicBezTo>
                  <a:pt x="52111" y="409851"/>
                  <a:pt x="41003" y="404631"/>
                  <a:pt x="31365" y="396965"/>
                </a:cubicBezTo>
                <a:cubicBezTo>
                  <a:pt x="21563" y="389462"/>
                  <a:pt x="14049" y="379186"/>
                  <a:pt x="8495" y="366300"/>
                </a:cubicBezTo>
                <a:cubicBezTo>
                  <a:pt x="2940" y="353578"/>
                  <a:pt x="0" y="337756"/>
                  <a:pt x="0" y="318835"/>
                </a:cubicBezTo>
                <a:cubicBezTo>
                  <a:pt x="0" y="294205"/>
                  <a:pt x="4574" y="274795"/>
                  <a:pt x="13722" y="260605"/>
                </a:cubicBezTo>
                <a:cubicBezTo>
                  <a:pt x="22870" y="246251"/>
                  <a:pt x="33652" y="235486"/>
                  <a:pt x="46067" y="228309"/>
                </a:cubicBezTo>
                <a:cubicBezTo>
                  <a:pt x="58482" y="220969"/>
                  <a:pt x="71388" y="216402"/>
                  <a:pt x="84783" y="214281"/>
                </a:cubicBezTo>
                <a:cubicBezTo>
                  <a:pt x="98178" y="212324"/>
                  <a:pt x="109287" y="211508"/>
                  <a:pt x="117781" y="211835"/>
                </a:cubicBezTo>
                <a:cubicBezTo>
                  <a:pt x="128563" y="212650"/>
                  <a:pt x="137548" y="213629"/>
                  <a:pt x="144899" y="214934"/>
                </a:cubicBezTo>
                <a:cubicBezTo>
                  <a:pt x="152087" y="216239"/>
                  <a:pt x="158294" y="217707"/>
                  <a:pt x="163522" y="219664"/>
                </a:cubicBezTo>
                <a:cubicBezTo>
                  <a:pt x="163522" y="215097"/>
                  <a:pt x="162868" y="210530"/>
                  <a:pt x="161561" y="205636"/>
                </a:cubicBezTo>
                <a:cubicBezTo>
                  <a:pt x="160255" y="200906"/>
                  <a:pt x="157804" y="196502"/>
                  <a:pt x="154374" y="192588"/>
                </a:cubicBezTo>
                <a:cubicBezTo>
                  <a:pt x="150780" y="188673"/>
                  <a:pt x="145716" y="185574"/>
                  <a:pt x="139181" y="183453"/>
                </a:cubicBezTo>
                <a:cubicBezTo>
                  <a:pt x="132647" y="181170"/>
                  <a:pt x="124316" y="180191"/>
                  <a:pt x="113861" y="180681"/>
                </a:cubicBezTo>
                <a:cubicBezTo>
                  <a:pt x="97198" y="181822"/>
                  <a:pt x="84946" y="184595"/>
                  <a:pt x="77268" y="188999"/>
                </a:cubicBezTo>
                <a:cubicBezTo>
                  <a:pt x="69754" y="193403"/>
                  <a:pt x="63710" y="197481"/>
                  <a:pt x="59136" y="201233"/>
                </a:cubicBezTo>
                <a:cubicBezTo>
                  <a:pt x="57665" y="202374"/>
                  <a:pt x="56195" y="203516"/>
                  <a:pt x="54725" y="204821"/>
                </a:cubicBezTo>
                <a:cubicBezTo>
                  <a:pt x="53255" y="206126"/>
                  <a:pt x="51785" y="207104"/>
                  <a:pt x="50314" y="207920"/>
                </a:cubicBezTo>
                <a:cubicBezTo>
                  <a:pt x="47701" y="209388"/>
                  <a:pt x="44270" y="210204"/>
                  <a:pt x="40186" y="210367"/>
                </a:cubicBezTo>
                <a:cubicBezTo>
                  <a:pt x="36102" y="210693"/>
                  <a:pt x="32998" y="210530"/>
                  <a:pt x="30711" y="210204"/>
                </a:cubicBezTo>
                <a:lnTo>
                  <a:pt x="30221" y="210204"/>
                </a:lnTo>
                <a:cubicBezTo>
                  <a:pt x="25811" y="210204"/>
                  <a:pt x="22217" y="207757"/>
                  <a:pt x="19603" y="202864"/>
                </a:cubicBezTo>
                <a:cubicBezTo>
                  <a:pt x="16989" y="198133"/>
                  <a:pt x="14702" y="193566"/>
                  <a:pt x="12905" y="189489"/>
                </a:cubicBezTo>
                <a:cubicBezTo>
                  <a:pt x="12089" y="188836"/>
                  <a:pt x="11598" y="185900"/>
                  <a:pt x="11272" y="180681"/>
                </a:cubicBezTo>
                <a:cubicBezTo>
                  <a:pt x="13069" y="171710"/>
                  <a:pt x="17153" y="163717"/>
                  <a:pt x="23524" y="156377"/>
                </a:cubicBezTo>
                <a:cubicBezTo>
                  <a:pt x="29731" y="149200"/>
                  <a:pt x="37572" y="142839"/>
                  <a:pt x="46884" y="137456"/>
                </a:cubicBezTo>
                <a:cubicBezTo>
                  <a:pt x="56195" y="132074"/>
                  <a:pt x="66650" y="127833"/>
                  <a:pt x="78085" y="124734"/>
                </a:cubicBezTo>
                <a:cubicBezTo>
                  <a:pt x="89684" y="121472"/>
                  <a:pt x="101936" y="119514"/>
                  <a:pt x="115004" y="118862"/>
                </a:cubicBezTo>
                <a:close/>
                <a:moveTo>
                  <a:pt x="401593" y="61"/>
                </a:moveTo>
                <a:cubicBezTo>
                  <a:pt x="406494" y="388"/>
                  <a:pt x="411232" y="1530"/>
                  <a:pt x="415479" y="3488"/>
                </a:cubicBezTo>
                <a:cubicBezTo>
                  <a:pt x="419727" y="5446"/>
                  <a:pt x="423157" y="7567"/>
                  <a:pt x="425608" y="9851"/>
                </a:cubicBezTo>
                <a:cubicBezTo>
                  <a:pt x="427241" y="11319"/>
                  <a:pt x="428711" y="13440"/>
                  <a:pt x="430182" y="16377"/>
                </a:cubicBezTo>
                <a:cubicBezTo>
                  <a:pt x="431652" y="19151"/>
                  <a:pt x="432142" y="21925"/>
                  <a:pt x="431652" y="24209"/>
                </a:cubicBezTo>
                <a:cubicBezTo>
                  <a:pt x="430018" y="26657"/>
                  <a:pt x="428548" y="28941"/>
                  <a:pt x="427241" y="30899"/>
                </a:cubicBezTo>
                <a:cubicBezTo>
                  <a:pt x="425117" y="34488"/>
                  <a:pt x="422340" y="39057"/>
                  <a:pt x="419236" y="44930"/>
                </a:cubicBezTo>
                <a:cubicBezTo>
                  <a:pt x="416133" y="50804"/>
                  <a:pt x="413519" y="56189"/>
                  <a:pt x="411395" y="60920"/>
                </a:cubicBezTo>
                <a:lnTo>
                  <a:pt x="399143" y="88331"/>
                </a:lnTo>
                <a:cubicBezTo>
                  <a:pt x="397509" y="91758"/>
                  <a:pt x="396039" y="95021"/>
                  <a:pt x="394569" y="98284"/>
                </a:cubicBezTo>
                <a:cubicBezTo>
                  <a:pt x="393098" y="101547"/>
                  <a:pt x="391792" y="104810"/>
                  <a:pt x="390648" y="108074"/>
                </a:cubicBezTo>
                <a:cubicBezTo>
                  <a:pt x="396692" y="106932"/>
                  <a:pt x="404044" y="106279"/>
                  <a:pt x="412865" y="106279"/>
                </a:cubicBezTo>
                <a:cubicBezTo>
                  <a:pt x="421524" y="106116"/>
                  <a:pt x="430345" y="107584"/>
                  <a:pt x="439330" y="110684"/>
                </a:cubicBezTo>
                <a:cubicBezTo>
                  <a:pt x="452072" y="115090"/>
                  <a:pt x="463181" y="121942"/>
                  <a:pt x="472656" y="131079"/>
                </a:cubicBezTo>
                <a:cubicBezTo>
                  <a:pt x="481968" y="140216"/>
                  <a:pt x="488992" y="150985"/>
                  <a:pt x="493730" y="163059"/>
                </a:cubicBezTo>
                <a:cubicBezTo>
                  <a:pt x="498467" y="175133"/>
                  <a:pt x="500591" y="188186"/>
                  <a:pt x="500428" y="202054"/>
                </a:cubicBezTo>
                <a:cubicBezTo>
                  <a:pt x="499938" y="216086"/>
                  <a:pt x="496670" y="230444"/>
                  <a:pt x="490136" y="244802"/>
                </a:cubicBezTo>
                <a:lnTo>
                  <a:pt x="485398" y="255245"/>
                </a:lnTo>
                <a:cubicBezTo>
                  <a:pt x="479027" y="269440"/>
                  <a:pt x="470532" y="281677"/>
                  <a:pt x="459914" y="292119"/>
                </a:cubicBezTo>
                <a:cubicBezTo>
                  <a:pt x="449295" y="302561"/>
                  <a:pt x="437533" y="310230"/>
                  <a:pt x="424791" y="315614"/>
                </a:cubicBezTo>
                <a:cubicBezTo>
                  <a:pt x="411885" y="320998"/>
                  <a:pt x="398326" y="323609"/>
                  <a:pt x="384114" y="323772"/>
                </a:cubicBezTo>
                <a:cubicBezTo>
                  <a:pt x="369901" y="323772"/>
                  <a:pt x="356015" y="320835"/>
                  <a:pt x="342293" y="314635"/>
                </a:cubicBezTo>
                <a:cubicBezTo>
                  <a:pt x="331674" y="309903"/>
                  <a:pt x="322689" y="304845"/>
                  <a:pt x="315665" y="299624"/>
                </a:cubicBezTo>
                <a:cubicBezTo>
                  <a:pt x="308477" y="294240"/>
                  <a:pt x="302922" y="287550"/>
                  <a:pt x="298838" y="279229"/>
                </a:cubicBezTo>
                <a:cubicBezTo>
                  <a:pt x="297205" y="281350"/>
                  <a:pt x="295081" y="283145"/>
                  <a:pt x="292304" y="284613"/>
                </a:cubicBezTo>
                <a:cubicBezTo>
                  <a:pt x="289690" y="285919"/>
                  <a:pt x="286913" y="286735"/>
                  <a:pt x="284136" y="287224"/>
                </a:cubicBezTo>
                <a:cubicBezTo>
                  <a:pt x="281358" y="287550"/>
                  <a:pt x="278745" y="287387"/>
                  <a:pt x="276131" y="286735"/>
                </a:cubicBezTo>
                <a:cubicBezTo>
                  <a:pt x="273517" y="286082"/>
                  <a:pt x="271393" y="284613"/>
                  <a:pt x="269760" y="282656"/>
                </a:cubicBezTo>
                <a:cubicBezTo>
                  <a:pt x="267799" y="282003"/>
                  <a:pt x="265676" y="281024"/>
                  <a:pt x="263389" y="279555"/>
                </a:cubicBezTo>
                <a:cubicBezTo>
                  <a:pt x="261265" y="278087"/>
                  <a:pt x="259468" y="276129"/>
                  <a:pt x="258161" y="273682"/>
                </a:cubicBezTo>
                <a:cubicBezTo>
                  <a:pt x="256854" y="271071"/>
                  <a:pt x="256364" y="267971"/>
                  <a:pt x="256691" y="264055"/>
                </a:cubicBezTo>
                <a:cubicBezTo>
                  <a:pt x="257017" y="260139"/>
                  <a:pt x="258651" y="255245"/>
                  <a:pt x="261592" y="249534"/>
                </a:cubicBezTo>
                <a:cubicBezTo>
                  <a:pt x="262245" y="247250"/>
                  <a:pt x="263062" y="244965"/>
                  <a:pt x="263879" y="242681"/>
                </a:cubicBezTo>
                <a:cubicBezTo>
                  <a:pt x="264695" y="240234"/>
                  <a:pt x="266002" y="237460"/>
                  <a:pt x="267309" y="234360"/>
                </a:cubicBezTo>
                <a:cubicBezTo>
                  <a:pt x="270577" y="227344"/>
                  <a:pt x="274334" y="219349"/>
                  <a:pt x="278908" y="210212"/>
                </a:cubicBezTo>
                <a:cubicBezTo>
                  <a:pt x="283482" y="201238"/>
                  <a:pt x="288056" y="192101"/>
                  <a:pt x="292794" y="182964"/>
                </a:cubicBezTo>
                <a:cubicBezTo>
                  <a:pt x="297041" y="174970"/>
                  <a:pt x="301125" y="167138"/>
                  <a:pt x="304719" y="159632"/>
                </a:cubicBezTo>
                <a:cubicBezTo>
                  <a:pt x="308477" y="152127"/>
                  <a:pt x="311581" y="145764"/>
                  <a:pt x="313868" y="140379"/>
                </a:cubicBezTo>
                <a:cubicBezTo>
                  <a:pt x="319749" y="127490"/>
                  <a:pt x="325630" y="114437"/>
                  <a:pt x="331837" y="101058"/>
                </a:cubicBezTo>
                <a:cubicBezTo>
                  <a:pt x="337882" y="87679"/>
                  <a:pt x="343763" y="75278"/>
                  <a:pt x="349317" y="63694"/>
                </a:cubicBezTo>
                <a:cubicBezTo>
                  <a:pt x="354708" y="52273"/>
                  <a:pt x="359772" y="42157"/>
                  <a:pt x="364020" y="33509"/>
                </a:cubicBezTo>
                <a:cubicBezTo>
                  <a:pt x="368431" y="24862"/>
                  <a:pt x="371698" y="18825"/>
                  <a:pt x="373822" y="15725"/>
                </a:cubicBezTo>
                <a:cubicBezTo>
                  <a:pt x="377252" y="9525"/>
                  <a:pt x="381336" y="5282"/>
                  <a:pt x="386401" y="2998"/>
                </a:cubicBezTo>
                <a:cubicBezTo>
                  <a:pt x="391465" y="714"/>
                  <a:pt x="396529" y="-265"/>
                  <a:pt x="401593" y="61"/>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
          <p:cNvSpPr txBox="1"/>
          <p:nvPr/>
        </p:nvSpPr>
        <p:spPr>
          <a:xfrm>
            <a:off x="917698" y="876129"/>
            <a:ext cx="10385371" cy="4191597"/>
          </a:xfrm>
          <a:prstGeom prst="rect">
            <a:avLst/>
          </a:prstGeom>
          <a:noFill/>
        </p:spPr>
        <p:txBody>
          <a:bodyPr wrap="square" lIns="0" tIns="0" rIns="91440" bIns="0" rtlCol="0">
            <a:spAutoFit/>
          </a:bodyPr>
          <a:lstStyle/>
          <a:p>
            <a:pPr algn="ctr">
              <a:lnSpc>
                <a:spcPct val="200000"/>
              </a:lnSpc>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四</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粉体</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陶瓷及粉末冶金</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材料成形</a:t>
            </a:r>
            <a:endParaRPr lang="en-US" altLang="zh-CN" sz="2000" dirty="0">
              <a:latin typeface="微软雅黑" panose="020B0503020204020204" pitchFamily="34" charset="-122"/>
              <a:ea typeface="微软雅黑" panose="020B0503020204020204" pitchFamily="34"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1)</a:t>
            </a:r>
            <a:r>
              <a:rPr lang="zh-CN" altLang="en-US" sz="1600" dirty="0">
                <a:latin typeface="等线 Light" panose="02010600030101010101" pitchFamily="2" charset="-122"/>
                <a:ea typeface="等线 Light" panose="02010600030101010101" pitchFamily="2" charset="-122"/>
              </a:rPr>
              <a:t>粉体成形的过程与特点</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注意与液态或固态成形方法之不同</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a:t>
            </a:r>
            <a:endParaRPr lang="en-US" altLang="zh-CN" sz="1600" dirty="0">
              <a:latin typeface="等线 Light" panose="02010600030101010101" pitchFamily="2" charset="-122"/>
              <a:ea typeface="等线 Light" panose="02010600030101010101" pitchFamily="2" charset="-122"/>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2)</a:t>
            </a:r>
            <a:r>
              <a:rPr lang="zh-CN" altLang="en-US" sz="1600" dirty="0">
                <a:latin typeface="等线 Light" panose="02010600030101010101" pitchFamily="2" charset="-122"/>
                <a:ea typeface="等线 Light" panose="02010600030101010101" pitchFamily="2" charset="-122"/>
              </a:rPr>
              <a:t>粉体的基本性能</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3)</a:t>
            </a:r>
            <a:r>
              <a:rPr lang="zh-CN" altLang="en-US" sz="1600" dirty="0">
                <a:latin typeface="等线 Light" panose="02010600030101010101" pitchFamily="2" charset="-122"/>
                <a:ea typeface="等线 Light" panose="02010600030101010101" pitchFamily="2" charset="-122"/>
              </a:rPr>
              <a:t>基本焊接工艺</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典型榕化焊、压力焊钎焊</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4)</a:t>
            </a:r>
            <a:r>
              <a:rPr lang="zh-CN" altLang="en-US" sz="1600" dirty="0">
                <a:latin typeface="等线 Light" panose="02010600030101010101" pitchFamily="2" charset="-122"/>
                <a:ea typeface="等线 Light" panose="02010600030101010101" pitchFamily="2" charset="-122"/>
              </a:rPr>
              <a:t>粉体的三种成形工艺</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干粉成形、塑形泥团成形、浆料成形</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a:p>
            <a:pPr algn="ctr">
              <a:lnSpc>
                <a:spcPct val="200000"/>
              </a:lnSpc>
              <a:spcAft>
                <a:spcPts val="1200"/>
              </a:spcAft>
            </a:pPr>
            <a:endParaRPr lang="en-US" altLang="zh-CN" sz="1200" dirty="0">
              <a:latin typeface="微软雅黑" panose="020B0503020204020204" pitchFamily="34" charset="-122"/>
              <a:ea typeface="微软雅黑" panose="020B0503020204020204" pitchFamily="34" charset="-122"/>
              <a:cs typeface="Titillium" charset="0"/>
            </a:endParaRPr>
          </a:p>
        </p:txBody>
      </p:sp>
      <p:sp>
        <p:nvSpPr>
          <p:cNvPr id="18" name="AutoShape 111"/>
          <p:cNvSpPr/>
          <p:nvPr/>
        </p:nvSpPr>
        <p:spPr bwMode="auto">
          <a:xfrm>
            <a:off x="9264131" y="5263835"/>
            <a:ext cx="488715" cy="479512"/>
          </a:xfrm>
          <a:custGeom>
            <a:avLst/>
            <a:gdLst>
              <a:gd name="T0" fmla="*/ 10234 w 10586"/>
              <a:gd name="T1" fmla="*/ 8579 h 10403"/>
              <a:gd name="T2" fmla="*/ 7877 w 10586"/>
              <a:gd name="T3" fmla="*/ 7605 h 10403"/>
              <a:gd name="T4" fmla="*/ 7647 w 10586"/>
              <a:gd name="T5" fmla="*/ 5423 h 10403"/>
              <a:gd name="T6" fmla="*/ 7758 w 10586"/>
              <a:gd name="T7" fmla="*/ 3791 h 10403"/>
              <a:gd name="T8" fmla="*/ 7679 w 10586"/>
              <a:gd name="T9" fmla="*/ 2943 h 10403"/>
              <a:gd name="T10" fmla="*/ 8116 w 10586"/>
              <a:gd name="T11" fmla="*/ 1246 h 10403"/>
              <a:gd name="T12" fmla="*/ 7943 w 10586"/>
              <a:gd name="T13" fmla="*/ 2955 h 10403"/>
              <a:gd name="T14" fmla="*/ 9242 w 10586"/>
              <a:gd name="T15" fmla="*/ 3318 h 10403"/>
              <a:gd name="T16" fmla="*/ 8888 w 10586"/>
              <a:gd name="T17" fmla="*/ 1967 h 10403"/>
              <a:gd name="T18" fmla="*/ 9573 w 10586"/>
              <a:gd name="T19" fmla="*/ 1246 h 10403"/>
              <a:gd name="T20" fmla="*/ 8421 w 10586"/>
              <a:gd name="T21" fmla="*/ 233 h 10403"/>
              <a:gd name="T22" fmla="*/ 5631 w 10586"/>
              <a:gd name="T23" fmla="*/ 0 h 10403"/>
              <a:gd name="T24" fmla="*/ 1013 w 10586"/>
              <a:gd name="T25" fmla="*/ 233 h 10403"/>
              <a:gd name="T26" fmla="*/ 2907 w 10586"/>
              <a:gd name="T27" fmla="*/ 1246 h 10403"/>
              <a:gd name="T28" fmla="*/ 2984 w 10586"/>
              <a:gd name="T29" fmla="*/ 2943 h 10403"/>
              <a:gd name="T30" fmla="*/ 2510 w 10586"/>
              <a:gd name="T31" fmla="*/ 4799 h 10403"/>
              <a:gd name="T32" fmla="*/ 3672 w 10586"/>
              <a:gd name="T33" fmla="*/ 7122 h 10403"/>
              <a:gd name="T34" fmla="*/ 826 w 10586"/>
              <a:gd name="T35" fmla="*/ 8270 h 10403"/>
              <a:gd name="T36" fmla="*/ 0 w 10586"/>
              <a:gd name="T37" fmla="*/ 10403 h 10403"/>
              <a:gd name="T38" fmla="*/ 10586 w 10586"/>
              <a:gd name="T39" fmla="*/ 10066 h 10403"/>
              <a:gd name="T40" fmla="*/ 937 w 10586"/>
              <a:gd name="T41" fmla="*/ 8940 h 10403"/>
              <a:gd name="T42" fmla="*/ 4360 w 10586"/>
              <a:gd name="T43" fmla="*/ 7212 h 10403"/>
              <a:gd name="T44" fmla="*/ 3604 w 10586"/>
              <a:gd name="T45" fmla="*/ 5223 h 10403"/>
              <a:gd name="T46" fmla="*/ 3417 w 10586"/>
              <a:gd name="T47" fmla="*/ 4921 h 10403"/>
              <a:gd name="T48" fmla="*/ 3400 w 10586"/>
              <a:gd name="T49" fmla="*/ 4158 h 10403"/>
              <a:gd name="T50" fmla="*/ 3490 w 10586"/>
              <a:gd name="T51" fmla="*/ 3960 h 10403"/>
              <a:gd name="T52" fmla="*/ 6902 w 10586"/>
              <a:gd name="T53" fmla="*/ 2943 h 10403"/>
              <a:gd name="T54" fmla="*/ 7107 w 10586"/>
              <a:gd name="T55" fmla="*/ 4074 h 10403"/>
              <a:gd name="T56" fmla="*/ 7410 w 10586"/>
              <a:gd name="T57" fmla="*/ 4679 h 10403"/>
              <a:gd name="T58" fmla="*/ 6982 w 10586"/>
              <a:gd name="T59" fmla="*/ 5014 h 10403"/>
              <a:gd name="T60" fmla="*/ 6433 w 10586"/>
              <a:gd name="T61" fmla="*/ 6649 h 10403"/>
              <a:gd name="T62" fmla="*/ 7658 w 10586"/>
              <a:gd name="T63" fmla="*/ 8245 h 10403"/>
              <a:gd name="T64" fmla="*/ 9649 w 10586"/>
              <a:gd name="T65" fmla="*/ 8940 h 10403"/>
              <a:gd name="T66" fmla="*/ 688 w 10586"/>
              <a:gd name="T67" fmla="*/ 9728 h 10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86" h="10403">
                <a:moveTo>
                  <a:pt x="10586" y="10066"/>
                </a:moveTo>
                <a:cubicBezTo>
                  <a:pt x="10586" y="9382"/>
                  <a:pt x="10468" y="8882"/>
                  <a:pt x="10234" y="8579"/>
                </a:cubicBezTo>
                <a:cubicBezTo>
                  <a:pt x="10084" y="8384"/>
                  <a:pt x="9904" y="8294"/>
                  <a:pt x="9762" y="8270"/>
                </a:cubicBezTo>
                <a:lnTo>
                  <a:pt x="7877" y="7605"/>
                </a:lnTo>
                <a:cubicBezTo>
                  <a:pt x="7193" y="7377"/>
                  <a:pt x="6978" y="7196"/>
                  <a:pt x="6914" y="7122"/>
                </a:cubicBezTo>
                <a:cubicBezTo>
                  <a:pt x="7474" y="6578"/>
                  <a:pt x="7613" y="5789"/>
                  <a:pt x="7647" y="5423"/>
                </a:cubicBezTo>
                <a:cubicBezTo>
                  <a:pt x="7940" y="5222"/>
                  <a:pt x="8043" y="4979"/>
                  <a:pt x="8075" y="4799"/>
                </a:cubicBezTo>
                <a:cubicBezTo>
                  <a:pt x="8153" y="4366"/>
                  <a:pt x="7897" y="3968"/>
                  <a:pt x="7758" y="3791"/>
                </a:cubicBezTo>
                <a:cubicBezTo>
                  <a:pt x="7725" y="3484"/>
                  <a:pt x="7671" y="3203"/>
                  <a:pt x="7602" y="2943"/>
                </a:cubicBezTo>
                <a:lnTo>
                  <a:pt x="7679" y="2943"/>
                </a:lnTo>
                <a:lnTo>
                  <a:pt x="7679" y="1246"/>
                </a:lnTo>
                <a:lnTo>
                  <a:pt x="8116" y="1246"/>
                </a:lnTo>
                <a:cubicBezTo>
                  <a:pt x="8151" y="1413"/>
                  <a:pt x="8182" y="1625"/>
                  <a:pt x="8205" y="1894"/>
                </a:cubicBezTo>
                <a:cubicBezTo>
                  <a:pt x="8105" y="2037"/>
                  <a:pt x="7989" y="2328"/>
                  <a:pt x="7943" y="2955"/>
                </a:cubicBezTo>
                <a:lnTo>
                  <a:pt x="7916" y="3318"/>
                </a:lnTo>
                <a:lnTo>
                  <a:pt x="9242" y="3318"/>
                </a:lnTo>
                <a:lnTo>
                  <a:pt x="9212" y="2952"/>
                </a:lnTo>
                <a:cubicBezTo>
                  <a:pt x="9173" y="2474"/>
                  <a:pt x="9006" y="2146"/>
                  <a:pt x="8888" y="1967"/>
                </a:cubicBezTo>
                <a:cubicBezTo>
                  <a:pt x="8868" y="1689"/>
                  <a:pt x="8838" y="1453"/>
                  <a:pt x="8801" y="1246"/>
                </a:cubicBezTo>
                <a:lnTo>
                  <a:pt x="9573" y="1246"/>
                </a:lnTo>
                <a:lnTo>
                  <a:pt x="9573" y="233"/>
                </a:lnTo>
                <a:lnTo>
                  <a:pt x="8421" y="233"/>
                </a:lnTo>
                <a:cubicBezTo>
                  <a:pt x="8272" y="51"/>
                  <a:pt x="8113" y="0"/>
                  <a:pt x="7986" y="0"/>
                </a:cubicBezTo>
                <a:lnTo>
                  <a:pt x="5631" y="0"/>
                </a:lnTo>
                <a:lnTo>
                  <a:pt x="5631" y="233"/>
                </a:lnTo>
                <a:lnTo>
                  <a:pt x="1013" y="233"/>
                </a:lnTo>
                <a:lnTo>
                  <a:pt x="1013" y="1246"/>
                </a:lnTo>
                <a:lnTo>
                  <a:pt x="2907" y="1246"/>
                </a:lnTo>
                <a:lnTo>
                  <a:pt x="2907" y="2943"/>
                </a:lnTo>
                <a:lnTo>
                  <a:pt x="2984" y="2943"/>
                </a:lnTo>
                <a:cubicBezTo>
                  <a:pt x="2915" y="3203"/>
                  <a:pt x="2861" y="3484"/>
                  <a:pt x="2828" y="3791"/>
                </a:cubicBezTo>
                <a:cubicBezTo>
                  <a:pt x="2689" y="3968"/>
                  <a:pt x="2433" y="4366"/>
                  <a:pt x="2510" y="4799"/>
                </a:cubicBezTo>
                <a:cubicBezTo>
                  <a:pt x="2543" y="4979"/>
                  <a:pt x="2646" y="5222"/>
                  <a:pt x="2939" y="5423"/>
                </a:cubicBezTo>
                <a:cubicBezTo>
                  <a:pt x="2974" y="5788"/>
                  <a:pt x="3112" y="6575"/>
                  <a:pt x="3672" y="7122"/>
                </a:cubicBezTo>
                <a:cubicBezTo>
                  <a:pt x="3608" y="7195"/>
                  <a:pt x="3392" y="7378"/>
                  <a:pt x="2703" y="7607"/>
                </a:cubicBezTo>
                <a:lnTo>
                  <a:pt x="826" y="8270"/>
                </a:lnTo>
                <a:cubicBezTo>
                  <a:pt x="586" y="8306"/>
                  <a:pt x="0" y="8550"/>
                  <a:pt x="0" y="10066"/>
                </a:cubicBezTo>
                <a:lnTo>
                  <a:pt x="0" y="10403"/>
                </a:lnTo>
                <a:lnTo>
                  <a:pt x="10586" y="10403"/>
                </a:lnTo>
                <a:lnTo>
                  <a:pt x="10586" y="10066"/>
                </a:lnTo>
                <a:close/>
                <a:moveTo>
                  <a:pt x="688" y="9728"/>
                </a:moveTo>
                <a:cubicBezTo>
                  <a:pt x="731" y="9184"/>
                  <a:pt x="872" y="8979"/>
                  <a:pt x="937" y="8940"/>
                </a:cubicBezTo>
                <a:lnTo>
                  <a:pt x="2922" y="8247"/>
                </a:lnTo>
                <a:cubicBezTo>
                  <a:pt x="3832" y="7943"/>
                  <a:pt x="4288" y="7615"/>
                  <a:pt x="4360" y="7212"/>
                </a:cubicBezTo>
                <a:cubicBezTo>
                  <a:pt x="4406" y="6955"/>
                  <a:pt x="4277" y="6748"/>
                  <a:pt x="4170" y="6663"/>
                </a:cubicBezTo>
                <a:cubicBezTo>
                  <a:pt x="3615" y="6155"/>
                  <a:pt x="3604" y="5232"/>
                  <a:pt x="3604" y="5223"/>
                </a:cubicBezTo>
                <a:lnTo>
                  <a:pt x="3604" y="5014"/>
                </a:lnTo>
                <a:lnTo>
                  <a:pt x="3417" y="4921"/>
                </a:lnTo>
                <a:cubicBezTo>
                  <a:pt x="3273" y="4849"/>
                  <a:pt x="3192" y="4768"/>
                  <a:pt x="3176" y="4680"/>
                </a:cubicBezTo>
                <a:cubicBezTo>
                  <a:pt x="3144" y="4506"/>
                  <a:pt x="3314" y="4253"/>
                  <a:pt x="3400" y="4158"/>
                </a:cubicBezTo>
                <a:lnTo>
                  <a:pt x="3479" y="4074"/>
                </a:lnTo>
                <a:lnTo>
                  <a:pt x="3490" y="3960"/>
                </a:lnTo>
                <a:cubicBezTo>
                  <a:pt x="3526" y="3578"/>
                  <a:pt x="3591" y="3237"/>
                  <a:pt x="3684" y="2943"/>
                </a:cubicBezTo>
                <a:lnTo>
                  <a:pt x="6902" y="2943"/>
                </a:lnTo>
                <a:cubicBezTo>
                  <a:pt x="6995" y="3237"/>
                  <a:pt x="7060" y="3578"/>
                  <a:pt x="7096" y="3960"/>
                </a:cubicBezTo>
                <a:lnTo>
                  <a:pt x="7107" y="4074"/>
                </a:lnTo>
                <a:lnTo>
                  <a:pt x="7186" y="4158"/>
                </a:lnTo>
                <a:cubicBezTo>
                  <a:pt x="7269" y="4248"/>
                  <a:pt x="7442" y="4504"/>
                  <a:pt x="7410" y="4679"/>
                </a:cubicBezTo>
                <a:cubicBezTo>
                  <a:pt x="7394" y="4767"/>
                  <a:pt x="7313" y="4849"/>
                  <a:pt x="7169" y="4921"/>
                </a:cubicBezTo>
                <a:lnTo>
                  <a:pt x="6982" y="5014"/>
                </a:lnTo>
                <a:lnTo>
                  <a:pt x="6982" y="5223"/>
                </a:lnTo>
                <a:cubicBezTo>
                  <a:pt x="6982" y="5232"/>
                  <a:pt x="6967" y="6159"/>
                  <a:pt x="6433" y="6649"/>
                </a:cubicBezTo>
                <a:cubicBezTo>
                  <a:pt x="6309" y="6748"/>
                  <a:pt x="6180" y="6955"/>
                  <a:pt x="6226" y="7212"/>
                </a:cubicBezTo>
                <a:cubicBezTo>
                  <a:pt x="6298" y="7615"/>
                  <a:pt x="6754" y="7943"/>
                  <a:pt x="7658" y="8245"/>
                </a:cubicBezTo>
                <a:lnTo>
                  <a:pt x="9627" y="8940"/>
                </a:lnTo>
                <a:lnTo>
                  <a:pt x="9649" y="8940"/>
                </a:lnTo>
                <a:cubicBezTo>
                  <a:pt x="9714" y="8979"/>
                  <a:pt x="9855" y="9184"/>
                  <a:pt x="9898" y="9728"/>
                </a:cubicBezTo>
                <a:lnTo>
                  <a:pt x="688" y="9728"/>
                </a:lnTo>
                <a:lnTo>
                  <a:pt x="688" y="9728"/>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5549844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
                                        <p:tgtEl>
                                          <p:spTgt spid="13">
                                            <p:txEl>
                                              <p:pRg st="0" end="0"/>
                                            </p:txEl>
                                          </p:spTgt>
                                        </p:tgtEl>
                                      </p:cBhvr>
                                    </p:animEffect>
                                    <p:anim calcmode="lin" valueType="num">
                                      <p:cBhvr>
                                        <p:cTn id="8"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50"/>
                                        <p:tgtEl>
                                          <p:spTgt spid="13">
                                            <p:txEl>
                                              <p:pRg st="1" end="1"/>
                                            </p:txEl>
                                          </p:spTgt>
                                        </p:tgtEl>
                                      </p:cBhvr>
                                    </p:animEffect>
                                    <p:anim calcmode="lin" valueType="num">
                                      <p:cBhvr>
                                        <p:cTn id="13"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50"/>
                                        <p:tgtEl>
                                          <p:spTgt spid="13">
                                            <p:txEl>
                                              <p:pRg st="2" end="2"/>
                                            </p:txEl>
                                          </p:spTgt>
                                        </p:tgtEl>
                                      </p:cBhvr>
                                    </p:animEffect>
                                    <p:anim calcmode="lin" valueType="num">
                                      <p:cBhvr>
                                        <p:cTn id="18"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5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50"/>
                                        <p:tgtEl>
                                          <p:spTgt spid="13">
                                            <p:txEl>
                                              <p:pRg st="3" end="3"/>
                                            </p:txEl>
                                          </p:spTgt>
                                        </p:tgtEl>
                                      </p:cBhvr>
                                    </p:animEffect>
                                    <p:anim calcmode="lin" valueType="num">
                                      <p:cBhvr>
                                        <p:cTn id="23"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1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5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250"/>
                                        <p:tgtEl>
                                          <p:spTgt spid="13">
                                            <p:txEl>
                                              <p:pRg st="4" end="4"/>
                                            </p:txEl>
                                          </p:spTgt>
                                        </p:tgtEl>
                                      </p:cBhvr>
                                    </p:animEffect>
                                    <p:anim calcmode="lin" valueType="num">
                                      <p:cBhvr>
                                        <p:cTn id="28" dur="25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1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5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250"/>
                                        <p:tgtEl>
                                          <p:spTgt spid="13">
                                            <p:txEl>
                                              <p:pRg st="5" end="5"/>
                                            </p:txEl>
                                          </p:spTgt>
                                        </p:tgtEl>
                                      </p:cBhvr>
                                    </p:animEffect>
                                    <p:anim calcmode="lin" valueType="num">
                                      <p:cBhvr>
                                        <p:cTn id="33" dur="25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4327600"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Freeform 24"/>
          <p:cNvSpPr/>
          <p:nvPr/>
        </p:nvSpPr>
        <p:spPr>
          <a:xfrm>
            <a:off x="5733337"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 name="Freeform 25"/>
          <p:cNvSpPr/>
          <p:nvPr/>
        </p:nvSpPr>
        <p:spPr>
          <a:xfrm>
            <a:off x="6593004"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26"/>
          <p:cNvSpPr/>
          <p:nvPr/>
        </p:nvSpPr>
        <p:spPr>
          <a:xfrm>
            <a:off x="7998740" y="5126538"/>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5" rIns="120945" bIns="18796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97990">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27"/>
          <p:cNvSpPr/>
          <p:nvPr/>
        </p:nvSpPr>
        <p:spPr>
          <a:xfrm>
            <a:off x="8858408"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28"/>
          <p:cNvSpPr/>
          <p:nvPr/>
        </p:nvSpPr>
        <p:spPr>
          <a:xfrm>
            <a:off x="2062196"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29"/>
          <p:cNvSpPr/>
          <p:nvPr/>
        </p:nvSpPr>
        <p:spPr>
          <a:xfrm>
            <a:off x="3467933"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AutoShape 78"/>
          <p:cNvSpPr/>
          <p:nvPr/>
        </p:nvSpPr>
        <p:spPr bwMode="auto">
          <a:xfrm>
            <a:off x="2504486" y="5259645"/>
            <a:ext cx="415583" cy="487881"/>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AutoShape 111"/>
          <p:cNvSpPr/>
          <p:nvPr/>
        </p:nvSpPr>
        <p:spPr bwMode="auto">
          <a:xfrm>
            <a:off x="6998727" y="5260358"/>
            <a:ext cx="488715" cy="486464"/>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4756047" y="5259645"/>
            <a:ext cx="443268" cy="487880"/>
          </a:xfrm>
          <a:custGeom>
            <a:avLst/>
            <a:gdLst>
              <a:gd name="connsiteX0" fmla="*/ 483916 w 551575"/>
              <a:gd name="connsiteY0" fmla="*/ 414412 h 607087"/>
              <a:gd name="connsiteX1" fmla="*/ 517566 w 551575"/>
              <a:gd name="connsiteY1" fmla="*/ 426321 h 607087"/>
              <a:gd name="connsiteX2" fmla="*/ 536841 w 551575"/>
              <a:gd name="connsiteY2" fmla="*/ 444102 h 607087"/>
              <a:gd name="connsiteX3" fmla="*/ 548439 w 551575"/>
              <a:gd name="connsiteY3" fmla="*/ 465309 h 607087"/>
              <a:gd name="connsiteX4" fmla="*/ 551380 w 551575"/>
              <a:gd name="connsiteY4" fmla="*/ 486027 h 607087"/>
              <a:gd name="connsiteX5" fmla="*/ 544682 w 551575"/>
              <a:gd name="connsiteY5" fmla="*/ 502013 h 607087"/>
              <a:gd name="connsiteX6" fmla="*/ 536351 w 551575"/>
              <a:gd name="connsiteY6" fmla="*/ 507234 h 607087"/>
              <a:gd name="connsiteX7" fmla="*/ 526060 w 551575"/>
              <a:gd name="connsiteY7" fmla="*/ 508702 h 607087"/>
              <a:gd name="connsiteX8" fmla="*/ 516586 w 551575"/>
              <a:gd name="connsiteY8" fmla="*/ 508049 h 607087"/>
              <a:gd name="connsiteX9" fmla="*/ 511032 w 551575"/>
              <a:gd name="connsiteY9" fmla="*/ 506255 h 607087"/>
              <a:gd name="connsiteX10" fmla="*/ 504498 w 551575"/>
              <a:gd name="connsiteY10" fmla="*/ 498098 h 607087"/>
              <a:gd name="connsiteX11" fmla="*/ 504171 w 551575"/>
              <a:gd name="connsiteY11" fmla="*/ 487984 h 607087"/>
              <a:gd name="connsiteX12" fmla="*/ 502048 w 551575"/>
              <a:gd name="connsiteY12" fmla="*/ 472160 h 607087"/>
              <a:gd name="connsiteX13" fmla="*/ 494044 w 551575"/>
              <a:gd name="connsiteY13" fmla="*/ 460089 h 607087"/>
              <a:gd name="connsiteX14" fmla="*/ 478525 w 551575"/>
              <a:gd name="connsiteY14" fmla="*/ 454869 h 607087"/>
              <a:gd name="connsiteX15" fmla="*/ 460393 w 551575"/>
              <a:gd name="connsiteY15" fmla="*/ 458294 h 607087"/>
              <a:gd name="connsiteX16" fmla="*/ 441935 w 551575"/>
              <a:gd name="connsiteY16" fmla="*/ 468735 h 607087"/>
              <a:gd name="connsiteX17" fmla="*/ 426253 w 551575"/>
              <a:gd name="connsiteY17" fmla="*/ 484069 h 607087"/>
              <a:gd name="connsiteX18" fmla="*/ 414819 w 551575"/>
              <a:gd name="connsiteY18" fmla="*/ 504624 h 607087"/>
              <a:gd name="connsiteX19" fmla="*/ 411878 w 551575"/>
              <a:gd name="connsiteY19" fmla="*/ 525015 h 607087"/>
              <a:gd name="connsiteX20" fmla="*/ 417269 w 551575"/>
              <a:gd name="connsiteY20" fmla="*/ 543286 h 607087"/>
              <a:gd name="connsiteX21" fmla="*/ 430664 w 551575"/>
              <a:gd name="connsiteY21" fmla="*/ 558131 h 607087"/>
              <a:gd name="connsiteX22" fmla="*/ 448306 w 551575"/>
              <a:gd name="connsiteY22" fmla="*/ 563840 h 607087"/>
              <a:gd name="connsiteX23" fmla="*/ 468888 w 551575"/>
              <a:gd name="connsiteY23" fmla="*/ 564493 h 607087"/>
              <a:gd name="connsiteX24" fmla="*/ 477382 w 551575"/>
              <a:gd name="connsiteY24" fmla="*/ 564493 h 607087"/>
              <a:gd name="connsiteX25" fmla="*/ 482936 w 551575"/>
              <a:gd name="connsiteY25" fmla="*/ 567103 h 607087"/>
              <a:gd name="connsiteX26" fmla="*/ 489143 w 551575"/>
              <a:gd name="connsiteY26" fmla="*/ 577380 h 607087"/>
              <a:gd name="connsiteX27" fmla="*/ 487510 w 551575"/>
              <a:gd name="connsiteY27" fmla="*/ 588310 h 607087"/>
              <a:gd name="connsiteX28" fmla="*/ 473952 w 551575"/>
              <a:gd name="connsiteY28" fmla="*/ 602013 h 607087"/>
              <a:gd name="connsiteX29" fmla="*/ 452389 w 551575"/>
              <a:gd name="connsiteY29" fmla="*/ 607070 h 607087"/>
              <a:gd name="connsiteX30" fmla="*/ 427397 w 551575"/>
              <a:gd name="connsiteY30" fmla="*/ 603970 h 607087"/>
              <a:gd name="connsiteX31" fmla="*/ 403874 w 551575"/>
              <a:gd name="connsiteY31" fmla="*/ 593693 h 607087"/>
              <a:gd name="connsiteX32" fmla="*/ 376921 w 551575"/>
              <a:gd name="connsiteY32" fmla="*/ 566940 h 607087"/>
              <a:gd name="connsiteX33" fmla="*/ 364834 w 551575"/>
              <a:gd name="connsiteY33" fmla="*/ 533824 h 607087"/>
              <a:gd name="connsiteX34" fmla="*/ 367120 w 551575"/>
              <a:gd name="connsiteY34" fmla="*/ 497772 h 607087"/>
              <a:gd name="connsiteX35" fmla="*/ 383782 w 551575"/>
              <a:gd name="connsiteY35" fmla="*/ 462373 h 607087"/>
              <a:gd name="connsiteX36" fmla="*/ 412205 w 551575"/>
              <a:gd name="connsiteY36" fmla="*/ 433825 h 607087"/>
              <a:gd name="connsiteX37" fmla="*/ 447162 w 551575"/>
              <a:gd name="connsiteY37" fmla="*/ 417348 h 607087"/>
              <a:gd name="connsiteX38" fmla="*/ 483916 w 551575"/>
              <a:gd name="connsiteY38" fmla="*/ 414412 h 607087"/>
              <a:gd name="connsiteX39" fmla="*/ 300130 w 551575"/>
              <a:gd name="connsiteY39" fmla="*/ 378530 h 607087"/>
              <a:gd name="connsiteX40" fmla="*/ 304215 w 551575"/>
              <a:gd name="connsiteY40" fmla="*/ 378530 h 607087"/>
              <a:gd name="connsiteX41" fmla="*/ 308626 w 551575"/>
              <a:gd name="connsiteY41" fmla="*/ 379346 h 607087"/>
              <a:gd name="connsiteX42" fmla="*/ 314018 w 551575"/>
              <a:gd name="connsiteY42" fmla="*/ 381303 h 607087"/>
              <a:gd name="connsiteX43" fmla="*/ 316469 w 551575"/>
              <a:gd name="connsiteY43" fmla="*/ 386197 h 607087"/>
              <a:gd name="connsiteX44" fmla="*/ 317449 w 551575"/>
              <a:gd name="connsiteY44" fmla="*/ 392396 h 607087"/>
              <a:gd name="connsiteX45" fmla="*/ 317286 w 551575"/>
              <a:gd name="connsiteY45" fmla="*/ 398432 h 607087"/>
              <a:gd name="connsiteX46" fmla="*/ 317122 w 551575"/>
              <a:gd name="connsiteY46" fmla="*/ 399900 h 607087"/>
              <a:gd name="connsiteX47" fmla="*/ 317122 w 551575"/>
              <a:gd name="connsiteY47" fmla="*/ 401205 h 607087"/>
              <a:gd name="connsiteX48" fmla="*/ 317122 w 551575"/>
              <a:gd name="connsiteY48" fmla="*/ 413277 h 607087"/>
              <a:gd name="connsiteX49" fmla="*/ 317122 w 551575"/>
              <a:gd name="connsiteY49" fmla="*/ 414419 h 607087"/>
              <a:gd name="connsiteX50" fmla="*/ 317122 w 551575"/>
              <a:gd name="connsiteY50" fmla="*/ 415724 h 607087"/>
              <a:gd name="connsiteX51" fmla="*/ 319900 w 551575"/>
              <a:gd name="connsiteY51" fmla="*/ 415724 h 607087"/>
              <a:gd name="connsiteX52" fmla="*/ 323331 w 551575"/>
              <a:gd name="connsiteY52" fmla="*/ 415398 h 607087"/>
              <a:gd name="connsiteX53" fmla="*/ 330520 w 551575"/>
              <a:gd name="connsiteY53" fmla="*/ 415234 h 607087"/>
              <a:gd name="connsiteX54" fmla="*/ 337546 w 551575"/>
              <a:gd name="connsiteY54" fmla="*/ 415071 h 607087"/>
              <a:gd name="connsiteX55" fmla="*/ 341958 w 551575"/>
              <a:gd name="connsiteY55" fmla="*/ 415234 h 607087"/>
              <a:gd name="connsiteX56" fmla="*/ 345552 w 551575"/>
              <a:gd name="connsiteY56" fmla="*/ 415398 h 607087"/>
              <a:gd name="connsiteX57" fmla="*/ 348166 w 551575"/>
              <a:gd name="connsiteY57" fmla="*/ 416050 h 607087"/>
              <a:gd name="connsiteX58" fmla="*/ 350944 w 551575"/>
              <a:gd name="connsiteY58" fmla="*/ 417192 h 607087"/>
              <a:gd name="connsiteX59" fmla="*/ 353068 w 551575"/>
              <a:gd name="connsiteY59" fmla="*/ 419313 h 607087"/>
              <a:gd name="connsiteX60" fmla="*/ 353885 w 551575"/>
              <a:gd name="connsiteY60" fmla="*/ 422575 h 607087"/>
              <a:gd name="connsiteX61" fmla="*/ 352088 w 551575"/>
              <a:gd name="connsiteY61" fmla="*/ 428122 h 607087"/>
              <a:gd name="connsiteX62" fmla="*/ 351924 w 551575"/>
              <a:gd name="connsiteY62" fmla="*/ 428285 h 607087"/>
              <a:gd name="connsiteX63" fmla="*/ 348493 w 551575"/>
              <a:gd name="connsiteY63" fmla="*/ 434321 h 607087"/>
              <a:gd name="connsiteX64" fmla="*/ 344245 w 551575"/>
              <a:gd name="connsiteY64" fmla="*/ 437420 h 607087"/>
              <a:gd name="connsiteX65" fmla="*/ 339343 w 551575"/>
              <a:gd name="connsiteY65" fmla="*/ 438562 h 607087"/>
              <a:gd name="connsiteX66" fmla="*/ 333135 w 551575"/>
              <a:gd name="connsiteY66" fmla="*/ 438725 h 607087"/>
              <a:gd name="connsiteX67" fmla="*/ 316632 w 551575"/>
              <a:gd name="connsiteY67" fmla="*/ 438725 h 607087"/>
              <a:gd name="connsiteX68" fmla="*/ 316632 w 551575"/>
              <a:gd name="connsiteY68" fmla="*/ 443946 h 607087"/>
              <a:gd name="connsiteX69" fmla="*/ 316796 w 551575"/>
              <a:gd name="connsiteY69" fmla="*/ 449329 h 607087"/>
              <a:gd name="connsiteX70" fmla="*/ 317122 w 551575"/>
              <a:gd name="connsiteY70" fmla="*/ 456670 h 607087"/>
              <a:gd name="connsiteX71" fmla="*/ 317286 w 551575"/>
              <a:gd name="connsiteY71" fmla="*/ 464174 h 607087"/>
              <a:gd name="connsiteX72" fmla="*/ 312711 w 551575"/>
              <a:gd name="connsiteY72" fmla="*/ 473799 h 607087"/>
              <a:gd name="connsiteX73" fmla="*/ 302091 w 551575"/>
              <a:gd name="connsiteY73" fmla="*/ 476572 h 607087"/>
              <a:gd name="connsiteX74" fmla="*/ 294901 w 551575"/>
              <a:gd name="connsiteY74" fmla="*/ 471025 h 607087"/>
              <a:gd name="connsiteX75" fmla="*/ 293104 w 551575"/>
              <a:gd name="connsiteY75" fmla="*/ 460911 h 607087"/>
              <a:gd name="connsiteX76" fmla="*/ 293268 w 551575"/>
              <a:gd name="connsiteY76" fmla="*/ 456833 h 607087"/>
              <a:gd name="connsiteX77" fmla="*/ 293431 w 551575"/>
              <a:gd name="connsiteY77" fmla="*/ 453407 h 607087"/>
              <a:gd name="connsiteX78" fmla="*/ 293758 w 551575"/>
              <a:gd name="connsiteY78" fmla="*/ 451613 h 607087"/>
              <a:gd name="connsiteX79" fmla="*/ 293758 w 551575"/>
              <a:gd name="connsiteY79" fmla="*/ 449981 h 607087"/>
              <a:gd name="connsiteX80" fmla="*/ 293758 w 551575"/>
              <a:gd name="connsiteY80" fmla="*/ 438399 h 607087"/>
              <a:gd name="connsiteX81" fmla="*/ 290817 w 551575"/>
              <a:gd name="connsiteY81" fmla="*/ 438399 h 607087"/>
              <a:gd name="connsiteX82" fmla="*/ 285262 w 551575"/>
              <a:gd name="connsiteY82" fmla="*/ 438562 h 607087"/>
              <a:gd name="connsiteX83" fmla="*/ 279706 w 551575"/>
              <a:gd name="connsiteY83" fmla="*/ 438725 h 607087"/>
              <a:gd name="connsiteX84" fmla="*/ 273824 w 551575"/>
              <a:gd name="connsiteY84" fmla="*/ 439052 h 607087"/>
              <a:gd name="connsiteX85" fmla="*/ 268269 w 551575"/>
              <a:gd name="connsiteY85" fmla="*/ 439052 h 607087"/>
              <a:gd name="connsiteX86" fmla="*/ 260917 w 551575"/>
              <a:gd name="connsiteY86" fmla="*/ 437257 h 607087"/>
              <a:gd name="connsiteX87" fmla="*/ 256832 w 551575"/>
              <a:gd name="connsiteY87" fmla="*/ 430569 h 607087"/>
              <a:gd name="connsiteX88" fmla="*/ 256832 w 551575"/>
              <a:gd name="connsiteY88" fmla="*/ 427306 h 607087"/>
              <a:gd name="connsiteX89" fmla="*/ 258466 w 551575"/>
              <a:gd name="connsiteY89" fmla="*/ 424533 h 607087"/>
              <a:gd name="connsiteX90" fmla="*/ 261897 w 551575"/>
              <a:gd name="connsiteY90" fmla="*/ 418660 h 607087"/>
              <a:gd name="connsiteX91" fmla="*/ 266799 w 551575"/>
              <a:gd name="connsiteY91" fmla="*/ 416050 h 607087"/>
              <a:gd name="connsiteX92" fmla="*/ 272681 w 551575"/>
              <a:gd name="connsiteY92" fmla="*/ 415234 h 607087"/>
              <a:gd name="connsiteX93" fmla="*/ 278889 w 551575"/>
              <a:gd name="connsiteY93" fmla="*/ 415234 h 607087"/>
              <a:gd name="connsiteX94" fmla="*/ 280687 w 551575"/>
              <a:gd name="connsiteY94" fmla="*/ 415398 h 607087"/>
              <a:gd name="connsiteX95" fmla="*/ 282321 w 551575"/>
              <a:gd name="connsiteY95" fmla="*/ 415561 h 607087"/>
              <a:gd name="connsiteX96" fmla="*/ 293921 w 551575"/>
              <a:gd name="connsiteY96" fmla="*/ 415561 h 607087"/>
              <a:gd name="connsiteX97" fmla="*/ 293758 w 551575"/>
              <a:gd name="connsiteY97" fmla="*/ 412461 h 607087"/>
              <a:gd name="connsiteX98" fmla="*/ 293758 w 551575"/>
              <a:gd name="connsiteY98" fmla="*/ 409362 h 607087"/>
              <a:gd name="connsiteX99" fmla="*/ 293431 w 551575"/>
              <a:gd name="connsiteY99" fmla="*/ 402184 h 607087"/>
              <a:gd name="connsiteX100" fmla="*/ 293268 w 551575"/>
              <a:gd name="connsiteY100" fmla="*/ 395169 h 607087"/>
              <a:gd name="connsiteX101" fmla="*/ 293431 w 551575"/>
              <a:gd name="connsiteY101" fmla="*/ 390602 h 607087"/>
              <a:gd name="connsiteX102" fmla="*/ 293758 w 551575"/>
              <a:gd name="connsiteY102" fmla="*/ 387013 h 607087"/>
              <a:gd name="connsiteX103" fmla="*/ 295228 w 551575"/>
              <a:gd name="connsiteY103" fmla="*/ 381793 h 607087"/>
              <a:gd name="connsiteX104" fmla="*/ 300130 w 551575"/>
              <a:gd name="connsiteY104" fmla="*/ 378530 h 607087"/>
              <a:gd name="connsiteX105" fmla="*/ 123989 w 551575"/>
              <a:gd name="connsiteY105" fmla="*/ 269739 h 607087"/>
              <a:gd name="connsiteX106" fmla="*/ 78739 w 551575"/>
              <a:gd name="connsiteY106" fmla="*/ 283929 h 607087"/>
              <a:gd name="connsiteX107" fmla="*/ 61423 w 551575"/>
              <a:gd name="connsiteY107" fmla="*/ 317041 h 607087"/>
              <a:gd name="connsiteX108" fmla="*/ 72858 w 551575"/>
              <a:gd name="connsiteY108" fmla="*/ 346401 h 607087"/>
              <a:gd name="connsiteX109" fmla="*/ 104386 w 551575"/>
              <a:gd name="connsiteY109" fmla="*/ 357166 h 607087"/>
              <a:gd name="connsiteX110" fmla="*/ 131994 w 551575"/>
              <a:gd name="connsiteY110" fmla="*/ 352110 h 607087"/>
              <a:gd name="connsiteX111" fmla="*/ 153393 w 551575"/>
              <a:gd name="connsiteY111" fmla="*/ 339876 h 607087"/>
              <a:gd name="connsiteX112" fmla="*/ 162868 w 551575"/>
              <a:gd name="connsiteY112" fmla="*/ 320140 h 607087"/>
              <a:gd name="connsiteX113" fmla="*/ 165155 w 551575"/>
              <a:gd name="connsiteY113" fmla="*/ 300893 h 607087"/>
              <a:gd name="connsiteX114" fmla="*/ 164665 w 551575"/>
              <a:gd name="connsiteY114" fmla="*/ 291759 h 607087"/>
              <a:gd name="connsiteX115" fmla="*/ 162868 w 551575"/>
              <a:gd name="connsiteY115" fmla="*/ 284745 h 607087"/>
              <a:gd name="connsiteX116" fmla="*/ 145389 w 551575"/>
              <a:gd name="connsiteY116" fmla="*/ 274143 h 607087"/>
              <a:gd name="connsiteX117" fmla="*/ 123989 w 551575"/>
              <a:gd name="connsiteY117" fmla="*/ 269739 h 607087"/>
              <a:gd name="connsiteX118" fmla="*/ 396202 w 551575"/>
              <a:gd name="connsiteY118" fmla="*/ 153269 h 607087"/>
              <a:gd name="connsiteX119" fmla="*/ 369901 w 551575"/>
              <a:gd name="connsiteY119" fmla="*/ 161917 h 607087"/>
              <a:gd name="connsiteX120" fmla="*/ 359446 w 551575"/>
              <a:gd name="connsiteY120" fmla="*/ 176601 h 607087"/>
              <a:gd name="connsiteX121" fmla="*/ 350461 w 551575"/>
              <a:gd name="connsiteY121" fmla="*/ 193407 h 607087"/>
              <a:gd name="connsiteX122" fmla="*/ 349317 w 551575"/>
              <a:gd name="connsiteY122" fmla="*/ 195854 h 607087"/>
              <a:gd name="connsiteX123" fmla="*/ 337228 w 551575"/>
              <a:gd name="connsiteY123" fmla="*/ 234686 h 607087"/>
              <a:gd name="connsiteX124" fmla="*/ 337392 w 551575"/>
              <a:gd name="connsiteY124" fmla="*/ 235339 h 607087"/>
              <a:gd name="connsiteX125" fmla="*/ 347847 w 551575"/>
              <a:gd name="connsiteY125" fmla="*/ 254592 h 607087"/>
              <a:gd name="connsiteX126" fmla="*/ 363857 w 551575"/>
              <a:gd name="connsiteY126" fmla="*/ 268787 h 607087"/>
              <a:gd name="connsiteX127" fmla="*/ 404207 w 551575"/>
              <a:gd name="connsiteY127" fmla="*/ 268787 h 607087"/>
              <a:gd name="connsiteX128" fmla="*/ 435573 w 551575"/>
              <a:gd name="connsiteY128" fmla="*/ 236318 h 607087"/>
              <a:gd name="connsiteX129" fmla="*/ 439493 w 551575"/>
              <a:gd name="connsiteY129" fmla="*/ 227507 h 607087"/>
              <a:gd name="connsiteX130" fmla="*/ 442924 w 551575"/>
              <a:gd name="connsiteY130" fmla="*/ 218044 h 607087"/>
              <a:gd name="connsiteX131" fmla="*/ 444721 w 551575"/>
              <a:gd name="connsiteY131" fmla="*/ 210049 h 607087"/>
              <a:gd name="connsiteX132" fmla="*/ 444394 w 551575"/>
              <a:gd name="connsiteY132" fmla="*/ 204665 h 607087"/>
              <a:gd name="connsiteX133" fmla="*/ 441454 w 551575"/>
              <a:gd name="connsiteY133" fmla="*/ 174317 h 607087"/>
              <a:gd name="connsiteX134" fmla="*/ 420707 w 551575"/>
              <a:gd name="connsiteY134" fmla="*/ 156369 h 607087"/>
              <a:gd name="connsiteX135" fmla="*/ 396202 w 551575"/>
              <a:gd name="connsiteY135" fmla="*/ 153269 h 607087"/>
              <a:gd name="connsiteX136" fmla="*/ 115004 w 551575"/>
              <a:gd name="connsiteY136" fmla="*/ 118862 h 607087"/>
              <a:gd name="connsiteX137" fmla="*/ 163195 w 551575"/>
              <a:gd name="connsiteY137" fmla="*/ 122940 h 607087"/>
              <a:gd name="connsiteX138" fmla="*/ 195867 w 551575"/>
              <a:gd name="connsiteY138" fmla="*/ 138924 h 607087"/>
              <a:gd name="connsiteX139" fmla="*/ 215633 w 551575"/>
              <a:gd name="connsiteY139" fmla="*/ 161760 h 607087"/>
              <a:gd name="connsiteX140" fmla="*/ 225925 w 551575"/>
              <a:gd name="connsiteY140" fmla="*/ 187857 h 607087"/>
              <a:gd name="connsiteX141" fmla="*/ 229518 w 551575"/>
              <a:gd name="connsiteY141" fmla="*/ 213792 h 607087"/>
              <a:gd name="connsiteX142" fmla="*/ 229845 w 551575"/>
              <a:gd name="connsiteY142" fmla="*/ 234670 h 607087"/>
              <a:gd name="connsiteX143" fmla="*/ 229845 w 551575"/>
              <a:gd name="connsiteY143" fmla="*/ 239074 h 607087"/>
              <a:gd name="connsiteX144" fmla="*/ 229845 w 551575"/>
              <a:gd name="connsiteY144" fmla="*/ 252449 h 607087"/>
              <a:gd name="connsiteX145" fmla="*/ 229355 w 551575"/>
              <a:gd name="connsiteY145" fmla="*/ 266477 h 607087"/>
              <a:gd name="connsiteX146" fmla="*/ 228702 w 551575"/>
              <a:gd name="connsiteY146" fmla="*/ 290291 h 607087"/>
              <a:gd name="connsiteX147" fmla="*/ 228702 w 551575"/>
              <a:gd name="connsiteY147" fmla="*/ 313126 h 607087"/>
              <a:gd name="connsiteX148" fmla="*/ 230335 w 551575"/>
              <a:gd name="connsiteY148" fmla="*/ 344117 h 607087"/>
              <a:gd name="connsiteX149" fmla="*/ 236543 w 551575"/>
              <a:gd name="connsiteY149" fmla="*/ 378370 h 607087"/>
              <a:gd name="connsiteX150" fmla="*/ 237196 w 551575"/>
              <a:gd name="connsiteY150" fmla="*/ 379512 h 607087"/>
              <a:gd name="connsiteX151" fmla="*/ 234583 w 551575"/>
              <a:gd name="connsiteY151" fmla="*/ 391909 h 607087"/>
              <a:gd name="connsiteX152" fmla="*/ 225925 w 551575"/>
              <a:gd name="connsiteY152" fmla="*/ 403979 h 607087"/>
              <a:gd name="connsiteX153" fmla="*/ 213999 w 551575"/>
              <a:gd name="connsiteY153" fmla="*/ 412950 h 607087"/>
              <a:gd name="connsiteX154" fmla="*/ 201911 w 551575"/>
              <a:gd name="connsiteY154" fmla="*/ 416212 h 607087"/>
              <a:gd name="connsiteX155" fmla="*/ 182961 w 551575"/>
              <a:gd name="connsiteY155" fmla="*/ 409035 h 607087"/>
              <a:gd name="connsiteX156" fmla="*/ 169566 w 551575"/>
              <a:gd name="connsiteY156" fmla="*/ 390114 h 607087"/>
              <a:gd name="connsiteX157" fmla="*/ 138365 w 551575"/>
              <a:gd name="connsiteY157" fmla="*/ 407893 h 607087"/>
              <a:gd name="connsiteX158" fmla="*/ 104876 w 551575"/>
              <a:gd name="connsiteY158" fmla="*/ 415070 h 607087"/>
              <a:gd name="connsiteX159" fmla="*/ 64690 w 551575"/>
              <a:gd name="connsiteY159" fmla="*/ 412624 h 607087"/>
              <a:gd name="connsiteX160" fmla="*/ 31365 w 551575"/>
              <a:gd name="connsiteY160" fmla="*/ 396965 h 607087"/>
              <a:gd name="connsiteX161" fmla="*/ 8495 w 551575"/>
              <a:gd name="connsiteY161" fmla="*/ 366300 h 607087"/>
              <a:gd name="connsiteX162" fmla="*/ 0 w 551575"/>
              <a:gd name="connsiteY162" fmla="*/ 318835 h 607087"/>
              <a:gd name="connsiteX163" fmla="*/ 13722 w 551575"/>
              <a:gd name="connsiteY163" fmla="*/ 260605 h 607087"/>
              <a:gd name="connsiteX164" fmla="*/ 46067 w 551575"/>
              <a:gd name="connsiteY164" fmla="*/ 228309 h 607087"/>
              <a:gd name="connsiteX165" fmla="*/ 84783 w 551575"/>
              <a:gd name="connsiteY165" fmla="*/ 214281 h 607087"/>
              <a:gd name="connsiteX166" fmla="*/ 117781 w 551575"/>
              <a:gd name="connsiteY166" fmla="*/ 211835 h 607087"/>
              <a:gd name="connsiteX167" fmla="*/ 144899 w 551575"/>
              <a:gd name="connsiteY167" fmla="*/ 214934 h 607087"/>
              <a:gd name="connsiteX168" fmla="*/ 163522 w 551575"/>
              <a:gd name="connsiteY168" fmla="*/ 219664 h 607087"/>
              <a:gd name="connsiteX169" fmla="*/ 161561 w 551575"/>
              <a:gd name="connsiteY169" fmla="*/ 205636 h 607087"/>
              <a:gd name="connsiteX170" fmla="*/ 154374 w 551575"/>
              <a:gd name="connsiteY170" fmla="*/ 192588 h 607087"/>
              <a:gd name="connsiteX171" fmla="*/ 139181 w 551575"/>
              <a:gd name="connsiteY171" fmla="*/ 183453 h 607087"/>
              <a:gd name="connsiteX172" fmla="*/ 113861 w 551575"/>
              <a:gd name="connsiteY172" fmla="*/ 180681 h 607087"/>
              <a:gd name="connsiteX173" fmla="*/ 77268 w 551575"/>
              <a:gd name="connsiteY173" fmla="*/ 188999 h 607087"/>
              <a:gd name="connsiteX174" fmla="*/ 59136 w 551575"/>
              <a:gd name="connsiteY174" fmla="*/ 201233 h 607087"/>
              <a:gd name="connsiteX175" fmla="*/ 54725 w 551575"/>
              <a:gd name="connsiteY175" fmla="*/ 204821 h 607087"/>
              <a:gd name="connsiteX176" fmla="*/ 50314 w 551575"/>
              <a:gd name="connsiteY176" fmla="*/ 207920 h 607087"/>
              <a:gd name="connsiteX177" fmla="*/ 40186 w 551575"/>
              <a:gd name="connsiteY177" fmla="*/ 210367 h 607087"/>
              <a:gd name="connsiteX178" fmla="*/ 30711 w 551575"/>
              <a:gd name="connsiteY178" fmla="*/ 210204 h 607087"/>
              <a:gd name="connsiteX179" fmla="*/ 30221 w 551575"/>
              <a:gd name="connsiteY179" fmla="*/ 210204 h 607087"/>
              <a:gd name="connsiteX180" fmla="*/ 19603 w 551575"/>
              <a:gd name="connsiteY180" fmla="*/ 202864 h 607087"/>
              <a:gd name="connsiteX181" fmla="*/ 12905 w 551575"/>
              <a:gd name="connsiteY181" fmla="*/ 189489 h 607087"/>
              <a:gd name="connsiteX182" fmla="*/ 11272 w 551575"/>
              <a:gd name="connsiteY182" fmla="*/ 180681 h 607087"/>
              <a:gd name="connsiteX183" fmla="*/ 23524 w 551575"/>
              <a:gd name="connsiteY183" fmla="*/ 156377 h 607087"/>
              <a:gd name="connsiteX184" fmla="*/ 46884 w 551575"/>
              <a:gd name="connsiteY184" fmla="*/ 137456 h 607087"/>
              <a:gd name="connsiteX185" fmla="*/ 78085 w 551575"/>
              <a:gd name="connsiteY185" fmla="*/ 124734 h 607087"/>
              <a:gd name="connsiteX186" fmla="*/ 115004 w 551575"/>
              <a:gd name="connsiteY186" fmla="*/ 118862 h 607087"/>
              <a:gd name="connsiteX187" fmla="*/ 401593 w 551575"/>
              <a:gd name="connsiteY187" fmla="*/ 61 h 607087"/>
              <a:gd name="connsiteX188" fmla="*/ 415479 w 551575"/>
              <a:gd name="connsiteY188" fmla="*/ 3488 h 607087"/>
              <a:gd name="connsiteX189" fmla="*/ 425608 w 551575"/>
              <a:gd name="connsiteY189" fmla="*/ 9851 h 607087"/>
              <a:gd name="connsiteX190" fmla="*/ 430182 w 551575"/>
              <a:gd name="connsiteY190" fmla="*/ 16377 h 607087"/>
              <a:gd name="connsiteX191" fmla="*/ 431652 w 551575"/>
              <a:gd name="connsiteY191" fmla="*/ 24209 h 607087"/>
              <a:gd name="connsiteX192" fmla="*/ 427241 w 551575"/>
              <a:gd name="connsiteY192" fmla="*/ 30899 h 607087"/>
              <a:gd name="connsiteX193" fmla="*/ 419236 w 551575"/>
              <a:gd name="connsiteY193" fmla="*/ 44930 h 607087"/>
              <a:gd name="connsiteX194" fmla="*/ 411395 w 551575"/>
              <a:gd name="connsiteY194" fmla="*/ 60920 h 607087"/>
              <a:gd name="connsiteX195" fmla="*/ 399143 w 551575"/>
              <a:gd name="connsiteY195" fmla="*/ 88331 h 607087"/>
              <a:gd name="connsiteX196" fmla="*/ 394569 w 551575"/>
              <a:gd name="connsiteY196" fmla="*/ 98284 h 607087"/>
              <a:gd name="connsiteX197" fmla="*/ 390648 w 551575"/>
              <a:gd name="connsiteY197" fmla="*/ 108074 h 607087"/>
              <a:gd name="connsiteX198" fmla="*/ 412865 w 551575"/>
              <a:gd name="connsiteY198" fmla="*/ 106279 h 607087"/>
              <a:gd name="connsiteX199" fmla="*/ 439330 w 551575"/>
              <a:gd name="connsiteY199" fmla="*/ 110684 h 607087"/>
              <a:gd name="connsiteX200" fmla="*/ 472656 w 551575"/>
              <a:gd name="connsiteY200" fmla="*/ 131079 h 607087"/>
              <a:gd name="connsiteX201" fmla="*/ 493730 w 551575"/>
              <a:gd name="connsiteY201" fmla="*/ 163059 h 607087"/>
              <a:gd name="connsiteX202" fmla="*/ 500428 w 551575"/>
              <a:gd name="connsiteY202" fmla="*/ 202054 h 607087"/>
              <a:gd name="connsiteX203" fmla="*/ 490136 w 551575"/>
              <a:gd name="connsiteY203" fmla="*/ 244802 h 607087"/>
              <a:gd name="connsiteX204" fmla="*/ 485398 w 551575"/>
              <a:gd name="connsiteY204" fmla="*/ 255245 h 607087"/>
              <a:gd name="connsiteX205" fmla="*/ 459914 w 551575"/>
              <a:gd name="connsiteY205" fmla="*/ 292119 h 607087"/>
              <a:gd name="connsiteX206" fmla="*/ 424791 w 551575"/>
              <a:gd name="connsiteY206" fmla="*/ 315614 h 607087"/>
              <a:gd name="connsiteX207" fmla="*/ 384114 w 551575"/>
              <a:gd name="connsiteY207" fmla="*/ 323772 h 607087"/>
              <a:gd name="connsiteX208" fmla="*/ 342293 w 551575"/>
              <a:gd name="connsiteY208" fmla="*/ 314635 h 607087"/>
              <a:gd name="connsiteX209" fmla="*/ 315665 w 551575"/>
              <a:gd name="connsiteY209" fmla="*/ 299624 h 607087"/>
              <a:gd name="connsiteX210" fmla="*/ 298838 w 551575"/>
              <a:gd name="connsiteY210" fmla="*/ 279229 h 607087"/>
              <a:gd name="connsiteX211" fmla="*/ 292304 w 551575"/>
              <a:gd name="connsiteY211" fmla="*/ 284613 h 607087"/>
              <a:gd name="connsiteX212" fmla="*/ 284136 w 551575"/>
              <a:gd name="connsiteY212" fmla="*/ 287224 h 607087"/>
              <a:gd name="connsiteX213" fmla="*/ 276131 w 551575"/>
              <a:gd name="connsiteY213" fmla="*/ 286735 h 607087"/>
              <a:gd name="connsiteX214" fmla="*/ 269760 w 551575"/>
              <a:gd name="connsiteY214" fmla="*/ 282656 h 607087"/>
              <a:gd name="connsiteX215" fmla="*/ 263389 w 551575"/>
              <a:gd name="connsiteY215" fmla="*/ 279555 h 607087"/>
              <a:gd name="connsiteX216" fmla="*/ 258161 w 551575"/>
              <a:gd name="connsiteY216" fmla="*/ 273682 h 607087"/>
              <a:gd name="connsiteX217" fmla="*/ 256691 w 551575"/>
              <a:gd name="connsiteY217" fmla="*/ 264055 h 607087"/>
              <a:gd name="connsiteX218" fmla="*/ 261592 w 551575"/>
              <a:gd name="connsiteY218" fmla="*/ 249534 h 607087"/>
              <a:gd name="connsiteX219" fmla="*/ 263879 w 551575"/>
              <a:gd name="connsiteY219" fmla="*/ 242681 h 607087"/>
              <a:gd name="connsiteX220" fmla="*/ 267309 w 551575"/>
              <a:gd name="connsiteY220" fmla="*/ 234360 h 607087"/>
              <a:gd name="connsiteX221" fmla="*/ 278908 w 551575"/>
              <a:gd name="connsiteY221" fmla="*/ 210212 h 607087"/>
              <a:gd name="connsiteX222" fmla="*/ 292794 w 551575"/>
              <a:gd name="connsiteY222" fmla="*/ 182964 h 607087"/>
              <a:gd name="connsiteX223" fmla="*/ 304719 w 551575"/>
              <a:gd name="connsiteY223" fmla="*/ 159632 h 607087"/>
              <a:gd name="connsiteX224" fmla="*/ 313868 w 551575"/>
              <a:gd name="connsiteY224" fmla="*/ 140379 h 607087"/>
              <a:gd name="connsiteX225" fmla="*/ 331837 w 551575"/>
              <a:gd name="connsiteY225" fmla="*/ 101058 h 607087"/>
              <a:gd name="connsiteX226" fmla="*/ 349317 w 551575"/>
              <a:gd name="connsiteY226" fmla="*/ 63694 h 607087"/>
              <a:gd name="connsiteX227" fmla="*/ 364020 w 551575"/>
              <a:gd name="connsiteY227" fmla="*/ 33509 h 607087"/>
              <a:gd name="connsiteX228" fmla="*/ 373822 w 551575"/>
              <a:gd name="connsiteY228" fmla="*/ 15725 h 607087"/>
              <a:gd name="connsiteX229" fmla="*/ 386401 w 551575"/>
              <a:gd name="connsiteY229" fmla="*/ 2998 h 607087"/>
              <a:gd name="connsiteX230" fmla="*/ 401593 w 551575"/>
              <a:gd name="connsiteY230" fmla="*/ 61 h 6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51575" h="607087">
                <a:moveTo>
                  <a:pt x="483916" y="414412"/>
                </a:moveTo>
                <a:cubicBezTo>
                  <a:pt x="496167" y="415717"/>
                  <a:pt x="507275" y="419795"/>
                  <a:pt x="517566" y="426321"/>
                </a:cubicBezTo>
                <a:cubicBezTo>
                  <a:pt x="525080" y="431378"/>
                  <a:pt x="531451" y="437250"/>
                  <a:pt x="536841" y="444102"/>
                </a:cubicBezTo>
                <a:cubicBezTo>
                  <a:pt x="542069" y="450953"/>
                  <a:pt x="545989" y="457968"/>
                  <a:pt x="548439" y="465309"/>
                </a:cubicBezTo>
                <a:cubicBezTo>
                  <a:pt x="551053" y="472487"/>
                  <a:pt x="552033" y="479338"/>
                  <a:pt x="551380" y="486027"/>
                </a:cubicBezTo>
                <a:cubicBezTo>
                  <a:pt x="550890" y="492552"/>
                  <a:pt x="548603" y="497935"/>
                  <a:pt x="544682" y="502013"/>
                </a:cubicBezTo>
                <a:cubicBezTo>
                  <a:pt x="542395" y="504460"/>
                  <a:pt x="539618" y="506255"/>
                  <a:pt x="536351" y="507234"/>
                </a:cubicBezTo>
                <a:cubicBezTo>
                  <a:pt x="532921" y="508212"/>
                  <a:pt x="529491" y="508702"/>
                  <a:pt x="526060" y="508702"/>
                </a:cubicBezTo>
                <a:cubicBezTo>
                  <a:pt x="522467" y="508865"/>
                  <a:pt x="519363" y="508539"/>
                  <a:pt x="516586" y="508049"/>
                </a:cubicBezTo>
                <a:cubicBezTo>
                  <a:pt x="513646" y="507397"/>
                  <a:pt x="511849" y="506907"/>
                  <a:pt x="511032" y="506255"/>
                </a:cubicBezTo>
                <a:cubicBezTo>
                  <a:pt x="508582" y="504297"/>
                  <a:pt x="506458" y="501687"/>
                  <a:pt x="504498" y="498098"/>
                </a:cubicBezTo>
                <a:cubicBezTo>
                  <a:pt x="502701" y="494673"/>
                  <a:pt x="502538" y="491410"/>
                  <a:pt x="504171" y="487984"/>
                </a:cubicBezTo>
                <a:cubicBezTo>
                  <a:pt x="504008" y="482438"/>
                  <a:pt x="503355" y="477054"/>
                  <a:pt x="502048" y="472160"/>
                </a:cubicBezTo>
                <a:cubicBezTo>
                  <a:pt x="500741" y="467267"/>
                  <a:pt x="498127" y="463188"/>
                  <a:pt x="494044" y="460089"/>
                </a:cubicBezTo>
                <a:cubicBezTo>
                  <a:pt x="489633" y="456663"/>
                  <a:pt x="484406" y="454869"/>
                  <a:pt x="478525" y="454869"/>
                </a:cubicBezTo>
                <a:cubicBezTo>
                  <a:pt x="472645" y="454869"/>
                  <a:pt x="466601" y="456010"/>
                  <a:pt x="460393" y="458294"/>
                </a:cubicBezTo>
                <a:cubicBezTo>
                  <a:pt x="454186" y="460578"/>
                  <a:pt x="447979" y="464167"/>
                  <a:pt x="441935" y="468735"/>
                </a:cubicBezTo>
                <a:cubicBezTo>
                  <a:pt x="435891" y="473302"/>
                  <a:pt x="430664" y="478523"/>
                  <a:pt x="426253" y="484069"/>
                </a:cubicBezTo>
                <a:cubicBezTo>
                  <a:pt x="420863" y="490757"/>
                  <a:pt x="417106" y="497609"/>
                  <a:pt x="414819" y="504624"/>
                </a:cubicBezTo>
                <a:cubicBezTo>
                  <a:pt x="412368" y="511638"/>
                  <a:pt x="411388" y="518490"/>
                  <a:pt x="411878" y="525015"/>
                </a:cubicBezTo>
                <a:cubicBezTo>
                  <a:pt x="412368" y="531540"/>
                  <a:pt x="414165" y="537576"/>
                  <a:pt x="417269" y="543286"/>
                </a:cubicBezTo>
                <a:cubicBezTo>
                  <a:pt x="420373" y="548995"/>
                  <a:pt x="424783" y="553889"/>
                  <a:pt x="430664" y="558131"/>
                </a:cubicBezTo>
                <a:cubicBezTo>
                  <a:pt x="435237" y="561067"/>
                  <a:pt x="441118" y="563024"/>
                  <a:pt x="448306" y="563840"/>
                </a:cubicBezTo>
                <a:cubicBezTo>
                  <a:pt x="455493" y="564656"/>
                  <a:pt x="462354" y="564982"/>
                  <a:pt x="468888" y="564493"/>
                </a:cubicBezTo>
                <a:cubicBezTo>
                  <a:pt x="472808" y="564166"/>
                  <a:pt x="475585" y="564166"/>
                  <a:pt x="477382" y="564493"/>
                </a:cubicBezTo>
                <a:cubicBezTo>
                  <a:pt x="479342" y="564819"/>
                  <a:pt x="481139" y="565798"/>
                  <a:pt x="482936" y="567103"/>
                </a:cubicBezTo>
                <a:cubicBezTo>
                  <a:pt x="486530" y="569876"/>
                  <a:pt x="488490" y="573302"/>
                  <a:pt x="489143" y="577380"/>
                </a:cubicBezTo>
                <a:cubicBezTo>
                  <a:pt x="489633" y="581295"/>
                  <a:pt x="489143" y="585047"/>
                  <a:pt x="487510" y="588310"/>
                </a:cubicBezTo>
                <a:cubicBezTo>
                  <a:pt x="484733" y="594346"/>
                  <a:pt x="480322" y="598913"/>
                  <a:pt x="473952" y="602013"/>
                </a:cubicBezTo>
                <a:cubicBezTo>
                  <a:pt x="467581" y="605112"/>
                  <a:pt x="460393" y="606744"/>
                  <a:pt x="452389" y="607070"/>
                </a:cubicBezTo>
                <a:cubicBezTo>
                  <a:pt x="444222" y="607233"/>
                  <a:pt x="436054" y="606254"/>
                  <a:pt x="427397" y="603970"/>
                </a:cubicBezTo>
                <a:cubicBezTo>
                  <a:pt x="418902" y="601687"/>
                  <a:pt x="411062" y="598261"/>
                  <a:pt x="403874" y="593693"/>
                </a:cubicBezTo>
                <a:cubicBezTo>
                  <a:pt x="392276" y="586352"/>
                  <a:pt x="383292" y="577380"/>
                  <a:pt x="376921" y="566940"/>
                </a:cubicBezTo>
                <a:cubicBezTo>
                  <a:pt x="370387" y="556662"/>
                  <a:pt x="366304" y="545569"/>
                  <a:pt x="364834" y="533824"/>
                </a:cubicBezTo>
                <a:cubicBezTo>
                  <a:pt x="363200" y="522079"/>
                  <a:pt x="363853" y="510007"/>
                  <a:pt x="367120" y="497772"/>
                </a:cubicBezTo>
                <a:cubicBezTo>
                  <a:pt x="370224" y="485537"/>
                  <a:pt x="375941" y="473792"/>
                  <a:pt x="383782" y="462373"/>
                </a:cubicBezTo>
                <a:cubicBezTo>
                  <a:pt x="391786" y="450953"/>
                  <a:pt x="401261" y="441329"/>
                  <a:pt x="412205" y="433825"/>
                </a:cubicBezTo>
                <a:cubicBezTo>
                  <a:pt x="423313" y="426157"/>
                  <a:pt x="434911" y="420774"/>
                  <a:pt x="447162" y="417348"/>
                </a:cubicBezTo>
                <a:cubicBezTo>
                  <a:pt x="459413" y="414086"/>
                  <a:pt x="471665" y="413107"/>
                  <a:pt x="483916" y="414412"/>
                </a:cubicBezTo>
                <a:close/>
                <a:moveTo>
                  <a:pt x="300130" y="378530"/>
                </a:moveTo>
                <a:cubicBezTo>
                  <a:pt x="300947" y="378530"/>
                  <a:pt x="302254" y="378530"/>
                  <a:pt x="304215" y="378530"/>
                </a:cubicBezTo>
                <a:cubicBezTo>
                  <a:pt x="306012" y="378693"/>
                  <a:pt x="307482" y="379019"/>
                  <a:pt x="308626" y="379346"/>
                </a:cubicBezTo>
                <a:cubicBezTo>
                  <a:pt x="310914" y="379346"/>
                  <a:pt x="312711" y="379998"/>
                  <a:pt x="314018" y="381303"/>
                </a:cubicBezTo>
                <a:cubicBezTo>
                  <a:pt x="315162" y="382608"/>
                  <a:pt x="316142" y="384240"/>
                  <a:pt x="316469" y="386197"/>
                </a:cubicBezTo>
                <a:cubicBezTo>
                  <a:pt x="316959" y="388155"/>
                  <a:pt x="317286" y="390275"/>
                  <a:pt x="317449" y="392396"/>
                </a:cubicBezTo>
                <a:cubicBezTo>
                  <a:pt x="317449" y="394680"/>
                  <a:pt x="317449" y="396638"/>
                  <a:pt x="317286" y="398432"/>
                </a:cubicBezTo>
                <a:cubicBezTo>
                  <a:pt x="317286" y="398758"/>
                  <a:pt x="317286" y="399248"/>
                  <a:pt x="317122" y="399900"/>
                </a:cubicBezTo>
                <a:cubicBezTo>
                  <a:pt x="317122" y="400553"/>
                  <a:pt x="317122" y="401042"/>
                  <a:pt x="317122" y="401205"/>
                </a:cubicBezTo>
                <a:lnTo>
                  <a:pt x="317122" y="413277"/>
                </a:lnTo>
                <a:cubicBezTo>
                  <a:pt x="317122" y="414256"/>
                  <a:pt x="317122" y="414745"/>
                  <a:pt x="317122" y="414419"/>
                </a:cubicBezTo>
                <a:cubicBezTo>
                  <a:pt x="317286" y="414256"/>
                  <a:pt x="317122" y="414582"/>
                  <a:pt x="317122" y="415724"/>
                </a:cubicBezTo>
                <a:lnTo>
                  <a:pt x="319900" y="415724"/>
                </a:lnTo>
                <a:cubicBezTo>
                  <a:pt x="321044" y="415724"/>
                  <a:pt x="322187" y="415561"/>
                  <a:pt x="323331" y="415398"/>
                </a:cubicBezTo>
                <a:cubicBezTo>
                  <a:pt x="325619" y="415398"/>
                  <a:pt x="328069" y="415234"/>
                  <a:pt x="330520" y="415234"/>
                </a:cubicBezTo>
                <a:cubicBezTo>
                  <a:pt x="332971" y="415071"/>
                  <a:pt x="335259" y="415071"/>
                  <a:pt x="337546" y="415071"/>
                </a:cubicBezTo>
                <a:cubicBezTo>
                  <a:pt x="339180" y="415071"/>
                  <a:pt x="340650" y="415071"/>
                  <a:pt x="341958" y="415234"/>
                </a:cubicBezTo>
                <a:cubicBezTo>
                  <a:pt x="343265" y="415234"/>
                  <a:pt x="344408" y="415398"/>
                  <a:pt x="345552" y="415398"/>
                </a:cubicBezTo>
                <a:cubicBezTo>
                  <a:pt x="346369" y="415561"/>
                  <a:pt x="347349" y="415887"/>
                  <a:pt x="348166" y="416050"/>
                </a:cubicBezTo>
                <a:cubicBezTo>
                  <a:pt x="349147" y="416376"/>
                  <a:pt x="350127" y="416703"/>
                  <a:pt x="350944" y="417192"/>
                </a:cubicBezTo>
                <a:cubicBezTo>
                  <a:pt x="351761" y="417681"/>
                  <a:pt x="352415" y="418334"/>
                  <a:pt x="353068" y="419313"/>
                </a:cubicBezTo>
                <a:cubicBezTo>
                  <a:pt x="353558" y="420128"/>
                  <a:pt x="353885" y="421270"/>
                  <a:pt x="353885" y="422575"/>
                </a:cubicBezTo>
                <a:cubicBezTo>
                  <a:pt x="353885" y="424207"/>
                  <a:pt x="353231" y="426164"/>
                  <a:pt x="352088" y="428122"/>
                </a:cubicBezTo>
                <a:lnTo>
                  <a:pt x="351924" y="428285"/>
                </a:lnTo>
                <a:cubicBezTo>
                  <a:pt x="350781" y="430895"/>
                  <a:pt x="349637" y="432853"/>
                  <a:pt x="348493" y="434321"/>
                </a:cubicBezTo>
                <a:cubicBezTo>
                  <a:pt x="347186" y="435789"/>
                  <a:pt x="345879" y="436768"/>
                  <a:pt x="344245" y="437420"/>
                </a:cubicBezTo>
                <a:cubicBezTo>
                  <a:pt x="342775" y="438073"/>
                  <a:pt x="341141" y="438399"/>
                  <a:pt x="339343" y="438562"/>
                </a:cubicBezTo>
                <a:cubicBezTo>
                  <a:pt x="337546" y="438725"/>
                  <a:pt x="335422" y="438725"/>
                  <a:pt x="333135" y="438725"/>
                </a:cubicBezTo>
                <a:lnTo>
                  <a:pt x="316632" y="438725"/>
                </a:lnTo>
                <a:lnTo>
                  <a:pt x="316632" y="443946"/>
                </a:lnTo>
                <a:cubicBezTo>
                  <a:pt x="316632" y="445577"/>
                  <a:pt x="316632" y="447371"/>
                  <a:pt x="316796" y="449329"/>
                </a:cubicBezTo>
                <a:cubicBezTo>
                  <a:pt x="316959" y="451613"/>
                  <a:pt x="317122" y="454060"/>
                  <a:pt x="317122" y="456670"/>
                </a:cubicBezTo>
                <a:cubicBezTo>
                  <a:pt x="317286" y="459117"/>
                  <a:pt x="317286" y="461727"/>
                  <a:pt x="317286" y="464174"/>
                </a:cubicBezTo>
                <a:cubicBezTo>
                  <a:pt x="317286" y="468252"/>
                  <a:pt x="315815" y="471515"/>
                  <a:pt x="312711" y="473799"/>
                </a:cubicBezTo>
                <a:cubicBezTo>
                  <a:pt x="309607" y="476082"/>
                  <a:pt x="306175" y="476898"/>
                  <a:pt x="302091" y="476572"/>
                </a:cubicBezTo>
                <a:cubicBezTo>
                  <a:pt x="298496" y="475919"/>
                  <a:pt x="296045" y="473962"/>
                  <a:pt x="294901" y="471025"/>
                </a:cubicBezTo>
                <a:cubicBezTo>
                  <a:pt x="293758" y="467926"/>
                  <a:pt x="293104" y="464500"/>
                  <a:pt x="293104" y="460911"/>
                </a:cubicBezTo>
                <a:cubicBezTo>
                  <a:pt x="293104" y="459280"/>
                  <a:pt x="293104" y="457975"/>
                  <a:pt x="293268" y="456833"/>
                </a:cubicBezTo>
                <a:cubicBezTo>
                  <a:pt x="293268" y="455691"/>
                  <a:pt x="293431" y="454549"/>
                  <a:pt x="293431" y="453407"/>
                </a:cubicBezTo>
                <a:cubicBezTo>
                  <a:pt x="293594" y="452755"/>
                  <a:pt x="293758" y="452102"/>
                  <a:pt x="293758" y="451613"/>
                </a:cubicBezTo>
                <a:lnTo>
                  <a:pt x="293758" y="449981"/>
                </a:lnTo>
                <a:lnTo>
                  <a:pt x="293758" y="438399"/>
                </a:lnTo>
                <a:lnTo>
                  <a:pt x="290817" y="438399"/>
                </a:lnTo>
                <a:cubicBezTo>
                  <a:pt x="288856" y="438399"/>
                  <a:pt x="287059" y="438399"/>
                  <a:pt x="285262" y="438562"/>
                </a:cubicBezTo>
                <a:cubicBezTo>
                  <a:pt x="283464" y="438562"/>
                  <a:pt x="281667" y="438725"/>
                  <a:pt x="279706" y="438725"/>
                </a:cubicBezTo>
                <a:cubicBezTo>
                  <a:pt x="277746" y="438888"/>
                  <a:pt x="275785" y="439052"/>
                  <a:pt x="273824" y="439052"/>
                </a:cubicBezTo>
                <a:lnTo>
                  <a:pt x="268269" y="439052"/>
                </a:lnTo>
                <a:cubicBezTo>
                  <a:pt x="265491" y="439052"/>
                  <a:pt x="263041" y="438399"/>
                  <a:pt x="260917" y="437257"/>
                </a:cubicBezTo>
                <a:cubicBezTo>
                  <a:pt x="258956" y="436115"/>
                  <a:pt x="257649" y="433831"/>
                  <a:pt x="256832" y="430569"/>
                </a:cubicBezTo>
                <a:cubicBezTo>
                  <a:pt x="256505" y="429264"/>
                  <a:pt x="256505" y="428122"/>
                  <a:pt x="256832" y="427306"/>
                </a:cubicBezTo>
                <a:cubicBezTo>
                  <a:pt x="257159" y="426654"/>
                  <a:pt x="257812" y="425675"/>
                  <a:pt x="258466" y="424533"/>
                </a:cubicBezTo>
                <a:cubicBezTo>
                  <a:pt x="259283" y="421923"/>
                  <a:pt x="260426" y="419965"/>
                  <a:pt x="261897" y="418660"/>
                </a:cubicBezTo>
                <a:cubicBezTo>
                  <a:pt x="263204" y="417355"/>
                  <a:pt x="264838" y="416540"/>
                  <a:pt x="266799" y="416050"/>
                </a:cubicBezTo>
                <a:cubicBezTo>
                  <a:pt x="268596" y="415561"/>
                  <a:pt x="270556" y="415234"/>
                  <a:pt x="272681" y="415234"/>
                </a:cubicBezTo>
                <a:lnTo>
                  <a:pt x="278889" y="415234"/>
                </a:lnTo>
                <a:cubicBezTo>
                  <a:pt x="279543" y="415234"/>
                  <a:pt x="280196" y="415398"/>
                  <a:pt x="280687" y="415398"/>
                </a:cubicBezTo>
                <a:cubicBezTo>
                  <a:pt x="281340" y="415398"/>
                  <a:pt x="281830" y="415561"/>
                  <a:pt x="282321" y="415561"/>
                </a:cubicBezTo>
                <a:lnTo>
                  <a:pt x="293921" y="415561"/>
                </a:lnTo>
                <a:cubicBezTo>
                  <a:pt x="293921" y="414745"/>
                  <a:pt x="293921" y="413766"/>
                  <a:pt x="293758" y="412461"/>
                </a:cubicBezTo>
                <a:cubicBezTo>
                  <a:pt x="293758" y="410993"/>
                  <a:pt x="293758" y="410014"/>
                  <a:pt x="293758" y="409362"/>
                </a:cubicBezTo>
                <a:cubicBezTo>
                  <a:pt x="293594" y="406915"/>
                  <a:pt x="293431" y="404631"/>
                  <a:pt x="293431" y="402184"/>
                </a:cubicBezTo>
                <a:cubicBezTo>
                  <a:pt x="293431" y="399574"/>
                  <a:pt x="293268" y="397290"/>
                  <a:pt x="293268" y="395169"/>
                </a:cubicBezTo>
                <a:cubicBezTo>
                  <a:pt x="293268" y="393538"/>
                  <a:pt x="293268" y="391907"/>
                  <a:pt x="293431" y="390602"/>
                </a:cubicBezTo>
                <a:cubicBezTo>
                  <a:pt x="293431" y="389297"/>
                  <a:pt x="293594" y="388155"/>
                  <a:pt x="293758" y="387013"/>
                </a:cubicBezTo>
                <a:cubicBezTo>
                  <a:pt x="293921" y="385218"/>
                  <a:pt x="294411" y="383587"/>
                  <a:pt x="295228" y="381793"/>
                </a:cubicBezTo>
                <a:cubicBezTo>
                  <a:pt x="296045" y="379998"/>
                  <a:pt x="297679" y="379019"/>
                  <a:pt x="300130" y="378530"/>
                </a:cubicBezTo>
                <a:close/>
                <a:moveTo>
                  <a:pt x="123989" y="269739"/>
                </a:moveTo>
                <a:cubicBezTo>
                  <a:pt x="105366" y="269739"/>
                  <a:pt x="90337" y="274469"/>
                  <a:pt x="78739" y="283929"/>
                </a:cubicBezTo>
                <a:cubicBezTo>
                  <a:pt x="67140" y="293390"/>
                  <a:pt x="61423" y="304481"/>
                  <a:pt x="61423" y="317041"/>
                </a:cubicBezTo>
                <a:cubicBezTo>
                  <a:pt x="61423" y="329274"/>
                  <a:pt x="65180" y="339061"/>
                  <a:pt x="72858" y="346401"/>
                </a:cubicBezTo>
                <a:cubicBezTo>
                  <a:pt x="80536" y="353578"/>
                  <a:pt x="90991" y="357166"/>
                  <a:pt x="104386" y="357166"/>
                </a:cubicBezTo>
                <a:cubicBezTo>
                  <a:pt x="114841" y="357166"/>
                  <a:pt x="123989" y="355535"/>
                  <a:pt x="131994" y="352110"/>
                </a:cubicBezTo>
                <a:cubicBezTo>
                  <a:pt x="139998" y="348847"/>
                  <a:pt x="147186" y="344770"/>
                  <a:pt x="153393" y="339876"/>
                </a:cubicBezTo>
                <a:cubicBezTo>
                  <a:pt x="158294" y="333678"/>
                  <a:pt x="161398" y="326991"/>
                  <a:pt x="162868" y="320140"/>
                </a:cubicBezTo>
                <a:cubicBezTo>
                  <a:pt x="164502" y="313289"/>
                  <a:pt x="165155" y="306928"/>
                  <a:pt x="165155" y="300893"/>
                </a:cubicBezTo>
                <a:cubicBezTo>
                  <a:pt x="165155" y="297631"/>
                  <a:pt x="164992" y="294532"/>
                  <a:pt x="164665" y="291759"/>
                </a:cubicBezTo>
                <a:cubicBezTo>
                  <a:pt x="164175" y="288986"/>
                  <a:pt x="163685" y="286702"/>
                  <a:pt x="162868" y="284745"/>
                </a:cubicBezTo>
                <a:cubicBezTo>
                  <a:pt x="157804" y="280667"/>
                  <a:pt x="151923" y="277242"/>
                  <a:pt x="145389" y="274143"/>
                </a:cubicBezTo>
                <a:cubicBezTo>
                  <a:pt x="138855" y="271207"/>
                  <a:pt x="131667" y="269739"/>
                  <a:pt x="123989" y="269739"/>
                </a:cubicBezTo>
                <a:close/>
                <a:moveTo>
                  <a:pt x="396202" y="153269"/>
                </a:moveTo>
                <a:cubicBezTo>
                  <a:pt x="387707" y="154738"/>
                  <a:pt x="378886" y="157674"/>
                  <a:pt x="369901" y="161917"/>
                </a:cubicBezTo>
                <a:cubicBezTo>
                  <a:pt x="366144" y="166811"/>
                  <a:pt x="362713" y="171706"/>
                  <a:pt x="359446" y="176601"/>
                </a:cubicBezTo>
                <a:cubicBezTo>
                  <a:pt x="356179" y="181659"/>
                  <a:pt x="353238" y="187207"/>
                  <a:pt x="350461" y="193407"/>
                </a:cubicBezTo>
                <a:lnTo>
                  <a:pt x="349317" y="195854"/>
                </a:lnTo>
                <a:cubicBezTo>
                  <a:pt x="343273" y="209396"/>
                  <a:pt x="339189" y="222449"/>
                  <a:pt x="337228" y="234686"/>
                </a:cubicBezTo>
                <a:lnTo>
                  <a:pt x="337392" y="235339"/>
                </a:lnTo>
                <a:cubicBezTo>
                  <a:pt x="340659" y="241865"/>
                  <a:pt x="344090" y="248229"/>
                  <a:pt x="347847" y="254592"/>
                </a:cubicBezTo>
                <a:cubicBezTo>
                  <a:pt x="351604" y="260955"/>
                  <a:pt x="356995" y="265687"/>
                  <a:pt x="363857" y="268787"/>
                </a:cubicBezTo>
                <a:cubicBezTo>
                  <a:pt x="377579" y="274987"/>
                  <a:pt x="390975" y="274987"/>
                  <a:pt x="404207" y="268787"/>
                </a:cubicBezTo>
                <a:cubicBezTo>
                  <a:pt x="417439" y="262750"/>
                  <a:pt x="427895" y="251818"/>
                  <a:pt x="435573" y="236318"/>
                </a:cubicBezTo>
                <a:cubicBezTo>
                  <a:pt x="436716" y="233544"/>
                  <a:pt x="438023" y="230607"/>
                  <a:pt x="439493" y="227507"/>
                </a:cubicBezTo>
                <a:cubicBezTo>
                  <a:pt x="440964" y="224244"/>
                  <a:pt x="442107" y="221144"/>
                  <a:pt x="442924" y="218044"/>
                </a:cubicBezTo>
                <a:cubicBezTo>
                  <a:pt x="443741" y="215107"/>
                  <a:pt x="444394" y="212333"/>
                  <a:pt x="444721" y="210049"/>
                </a:cubicBezTo>
                <a:cubicBezTo>
                  <a:pt x="444884" y="207602"/>
                  <a:pt x="444884" y="205807"/>
                  <a:pt x="444394" y="204665"/>
                </a:cubicBezTo>
                <a:cubicBezTo>
                  <a:pt x="447662" y="192428"/>
                  <a:pt x="446681" y="182312"/>
                  <a:pt x="441454" y="174317"/>
                </a:cubicBezTo>
                <a:cubicBezTo>
                  <a:pt x="436226" y="166159"/>
                  <a:pt x="429365" y="160122"/>
                  <a:pt x="420707" y="156369"/>
                </a:cubicBezTo>
                <a:cubicBezTo>
                  <a:pt x="412865" y="152780"/>
                  <a:pt x="404697" y="151801"/>
                  <a:pt x="396202" y="153269"/>
                </a:cubicBezTo>
                <a:close/>
                <a:moveTo>
                  <a:pt x="115004" y="118862"/>
                </a:moveTo>
                <a:cubicBezTo>
                  <a:pt x="133954" y="117720"/>
                  <a:pt x="149963" y="119025"/>
                  <a:pt x="163195" y="122940"/>
                </a:cubicBezTo>
                <a:cubicBezTo>
                  <a:pt x="176427" y="126854"/>
                  <a:pt x="187372" y="132237"/>
                  <a:pt x="195867" y="138924"/>
                </a:cubicBezTo>
                <a:cubicBezTo>
                  <a:pt x="204361" y="145612"/>
                  <a:pt x="211059" y="153115"/>
                  <a:pt x="215633" y="161760"/>
                </a:cubicBezTo>
                <a:cubicBezTo>
                  <a:pt x="220207" y="170242"/>
                  <a:pt x="223801" y="179050"/>
                  <a:pt x="225925" y="187857"/>
                </a:cubicBezTo>
                <a:cubicBezTo>
                  <a:pt x="228212" y="196829"/>
                  <a:pt x="229355" y="205473"/>
                  <a:pt x="229518" y="213792"/>
                </a:cubicBezTo>
                <a:cubicBezTo>
                  <a:pt x="229845" y="222111"/>
                  <a:pt x="229845" y="229124"/>
                  <a:pt x="229845" y="234670"/>
                </a:cubicBezTo>
                <a:lnTo>
                  <a:pt x="229845" y="239074"/>
                </a:lnTo>
                <a:lnTo>
                  <a:pt x="229845" y="252449"/>
                </a:lnTo>
                <a:cubicBezTo>
                  <a:pt x="229845" y="256853"/>
                  <a:pt x="229682" y="261583"/>
                  <a:pt x="229355" y="266477"/>
                </a:cubicBezTo>
                <a:cubicBezTo>
                  <a:pt x="228865" y="273817"/>
                  <a:pt x="228702" y="281809"/>
                  <a:pt x="228702" y="290291"/>
                </a:cubicBezTo>
                <a:lnTo>
                  <a:pt x="228702" y="313126"/>
                </a:lnTo>
                <a:cubicBezTo>
                  <a:pt x="228702" y="324381"/>
                  <a:pt x="229355" y="334657"/>
                  <a:pt x="230335" y="344117"/>
                </a:cubicBezTo>
                <a:cubicBezTo>
                  <a:pt x="231479" y="353578"/>
                  <a:pt x="233602" y="364995"/>
                  <a:pt x="236543" y="378370"/>
                </a:cubicBezTo>
                <a:lnTo>
                  <a:pt x="237196" y="379512"/>
                </a:lnTo>
                <a:cubicBezTo>
                  <a:pt x="237523" y="383590"/>
                  <a:pt x="236706" y="387668"/>
                  <a:pt x="234583" y="391909"/>
                </a:cubicBezTo>
                <a:cubicBezTo>
                  <a:pt x="232622" y="396313"/>
                  <a:pt x="229682" y="400227"/>
                  <a:pt x="225925" y="403979"/>
                </a:cubicBezTo>
                <a:cubicBezTo>
                  <a:pt x="222331" y="407730"/>
                  <a:pt x="218247" y="410666"/>
                  <a:pt x="213999" y="412950"/>
                </a:cubicBezTo>
                <a:cubicBezTo>
                  <a:pt x="209752" y="415070"/>
                  <a:pt x="205668" y="416212"/>
                  <a:pt x="201911" y="416212"/>
                </a:cubicBezTo>
                <a:cubicBezTo>
                  <a:pt x="194560" y="416212"/>
                  <a:pt x="188189" y="413765"/>
                  <a:pt x="182961" y="409035"/>
                </a:cubicBezTo>
                <a:cubicBezTo>
                  <a:pt x="177734" y="404142"/>
                  <a:pt x="173323" y="397781"/>
                  <a:pt x="169566" y="390114"/>
                </a:cubicBezTo>
                <a:cubicBezTo>
                  <a:pt x="159274" y="398270"/>
                  <a:pt x="148819" y="404142"/>
                  <a:pt x="138365" y="407893"/>
                </a:cubicBezTo>
                <a:cubicBezTo>
                  <a:pt x="127910" y="411645"/>
                  <a:pt x="116801" y="413928"/>
                  <a:pt x="104876" y="415070"/>
                </a:cubicBezTo>
                <a:cubicBezTo>
                  <a:pt x="90827" y="416212"/>
                  <a:pt x="77432" y="415396"/>
                  <a:pt x="64690" y="412624"/>
                </a:cubicBezTo>
                <a:cubicBezTo>
                  <a:pt x="52111" y="409851"/>
                  <a:pt x="41003" y="404631"/>
                  <a:pt x="31365" y="396965"/>
                </a:cubicBezTo>
                <a:cubicBezTo>
                  <a:pt x="21563" y="389462"/>
                  <a:pt x="14049" y="379186"/>
                  <a:pt x="8495" y="366300"/>
                </a:cubicBezTo>
                <a:cubicBezTo>
                  <a:pt x="2940" y="353578"/>
                  <a:pt x="0" y="337756"/>
                  <a:pt x="0" y="318835"/>
                </a:cubicBezTo>
                <a:cubicBezTo>
                  <a:pt x="0" y="294205"/>
                  <a:pt x="4574" y="274795"/>
                  <a:pt x="13722" y="260605"/>
                </a:cubicBezTo>
                <a:cubicBezTo>
                  <a:pt x="22870" y="246251"/>
                  <a:pt x="33652" y="235486"/>
                  <a:pt x="46067" y="228309"/>
                </a:cubicBezTo>
                <a:cubicBezTo>
                  <a:pt x="58482" y="220969"/>
                  <a:pt x="71388" y="216402"/>
                  <a:pt x="84783" y="214281"/>
                </a:cubicBezTo>
                <a:cubicBezTo>
                  <a:pt x="98178" y="212324"/>
                  <a:pt x="109287" y="211508"/>
                  <a:pt x="117781" y="211835"/>
                </a:cubicBezTo>
                <a:cubicBezTo>
                  <a:pt x="128563" y="212650"/>
                  <a:pt x="137548" y="213629"/>
                  <a:pt x="144899" y="214934"/>
                </a:cubicBezTo>
                <a:cubicBezTo>
                  <a:pt x="152087" y="216239"/>
                  <a:pt x="158294" y="217707"/>
                  <a:pt x="163522" y="219664"/>
                </a:cubicBezTo>
                <a:cubicBezTo>
                  <a:pt x="163522" y="215097"/>
                  <a:pt x="162868" y="210530"/>
                  <a:pt x="161561" y="205636"/>
                </a:cubicBezTo>
                <a:cubicBezTo>
                  <a:pt x="160255" y="200906"/>
                  <a:pt x="157804" y="196502"/>
                  <a:pt x="154374" y="192588"/>
                </a:cubicBezTo>
                <a:cubicBezTo>
                  <a:pt x="150780" y="188673"/>
                  <a:pt x="145716" y="185574"/>
                  <a:pt x="139181" y="183453"/>
                </a:cubicBezTo>
                <a:cubicBezTo>
                  <a:pt x="132647" y="181170"/>
                  <a:pt x="124316" y="180191"/>
                  <a:pt x="113861" y="180681"/>
                </a:cubicBezTo>
                <a:cubicBezTo>
                  <a:pt x="97198" y="181822"/>
                  <a:pt x="84946" y="184595"/>
                  <a:pt x="77268" y="188999"/>
                </a:cubicBezTo>
                <a:cubicBezTo>
                  <a:pt x="69754" y="193403"/>
                  <a:pt x="63710" y="197481"/>
                  <a:pt x="59136" y="201233"/>
                </a:cubicBezTo>
                <a:cubicBezTo>
                  <a:pt x="57665" y="202374"/>
                  <a:pt x="56195" y="203516"/>
                  <a:pt x="54725" y="204821"/>
                </a:cubicBezTo>
                <a:cubicBezTo>
                  <a:pt x="53255" y="206126"/>
                  <a:pt x="51785" y="207104"/>
                  <a:pt x="50314" y="207920"/>
                </a:cubicBezTo>
                <a:cubicBezTo>
                  <a:pt x="47701" y="209388"/>
                  <a:pt x="44270" y="210204"/>
                  <a:pt x="40186" y="210367"/>
                </a:cubicBezTo>
                <a:cubicBezTo>
                  <a:pt x="36102" y="210693"/>
                  <a:pt x="32998" y="210530"/>
                  <a:pt x="30711" y="210204"/>
                </a:cubicBezTo>
                <a:lnTo>
                  <a:pt x="30221" y="210204"/>
                </a:lnTo>
                <a:cubicBezTo>
                  <a:pt x="25811" y="210204"/>
                  <a:pt x="22217" y="207757"/>
                  <a:pt x="19603" y="202864"/>
                </a:cubicBezTo>
                <a:cubicBezTo>
                  <a:pt x="16989" y="198133"/>
                  <a:pt x="14702" y="193566"/>
                  <a:pt x="12905" y="189489"/>
                </a:cubicBezTo>
                <a:cubicBezTo>
                  <a:pt x="12089" y="188836"/>
                  <a:pt x="11598" y="185900"/>
                  <a:pt x="11272" y="180681"/>
                </a:cubicBezTo>
                <a:cubicBezTo>
                  <a:pt x="13069" y="171710"/>
                  <a:pt x="17153" y="163717"/>
                  <a:pt x="23524" y="156377"/>
                </a:cubicBezTo>
                <a:cubicBezTo>
                  <a:pt x="29731" y="149200"/>
                  <a:pt x="37572" y="142839"/>
                  <a:pt x="46884" y="137456"/>
                </a:cubicBezTo>
                <a:cubicBezTo>
                  <a:pt x="56195" y="132074"/>
                  <a:pt x="66650" y="127833"/>
                  <a:pt x="78085" y="124734"/>
                </a:cubicBezTo>
                <a:cubicBezTo>
                  <a:pt x="89684" y="121472"/>
                  <a:pt x="101936" y="119514"/>
                  <a:pt x="115004" y="118862"/>
                </a:cubicBezTo>
                <a:close/>
                <a:moveTo>
                  <a:pt x="401593" y="61"/>
                </a:moveTo>
                <a:cubicBezTo>
                  <a:pt x="406494" y="388"/>
                  <a:pt x="411232" y="1530"/>
                  <a:pt x="415479" y="3488"/>
                </a:cubicBezTo>
                <a:cubicBezTo>
                  <a:pt x="419727" y="5446"/>
                  <a:pt x="423157" y="7567"/>
                  <a:pt x="425608" y="9851"/>
                </a:cubicBezTo>
                <a:cubicBezTo>
                  <a:pt x="427241" y="11319"/>
                  <a:pt x="428711" y="13440"/>
                  <a:pt x="430182" y="16377"/>
                </a:cubicBezTo>
                <a:cubicBezTo>
                  <a:pt x="431652" y="19151"/>
                  <a:pt x="432142" y="21925"/>
                  <a:pt x="431652" y="24209"/>
                </a:cubicBezTo>
                <a:cubicBezTo>
                  <a:pt x="430018" y="26657"/>
                  <a:pt x="428548" y="28941"/>
                  <a:pt x="427241" y="30899"/>
                </a:cubicBezTo>
                <a:cubicBezTo>
                  <a:pt x="425117" y="34488"/>
                  <a:pt x="422340" y="39057"/>
                  <a:pt x="419236" y="44930"/>
                </a:cubicBezTo>
                <a:cubicBezTo>
                  <a:pt x="416133" y="50804"/>
                  <a:pt x="413519" y="56189"/>
                  <a:pt x="411395" y="60920"/>
                </a:cubicBezTo>
                <a:lnTo>
                  <a:pt x="399143" y="88331"/>
                </a:lnTo>
                <a:cubicBezTo>
                  <a:pt x="397509" y="91758"/>
                  <a:pt x="396039" y="95021"/>
                  <a:pt x="394569" y="98284"/>
                </a:cubicBezTo>
                <a:cubicBezTo>
                  <a:pt x="393098" y="101547"/>
                  <a:pt x="391792" y="104810"/>
                  <a:pt x="390648" y="108074"/>
                </a:cubicBezTo>
                <a:cubicBezTo>
                  <a:pt x="396692" y="106932"/>
                  <a:pt x="404044" y="106279"/>
                  <a:pt x="412865" y="106279"/>
                </a:cubicBezTo>
                <a:cubicBezTo>
                  <a:pt x="421524" y="106116"/>
                  <a:pt x="430345" y="107584"/>
                  <a:pt x="439330" y="110684"/>
                </a:cubicBezTo>
                <a:cubicBezTo>
                  <a:pt x="452072" y="115090"/>
                  <a:pt x="463181" y="121942"/>
                  <a:pt x="472656" y="131079"/>
                </a:cubicBezTo>
                <a:cubicBezTo>
                  <a:pt x="481968" y="140216"/>
                  <a:pt x="488992" y="150985"/>
                  <a:pt x="493730" y="163059"/>
                </a:cubicBezTo>
                <a:cubicBezTo>
                  <a:pt x="498467" y="175133"/>
                  <a:pt x="500591" y="188186"/>
                  <a:pt x="500428" y="202054"/>
                </a:cubicBezTo>
                <a:cubicBezTo>
                  <a:pt x="499938" y="216086"/>
                  <a:pt x="496670" y="230444"/>
                  <a:pt x="490136" y="244802"/>
                </a:cubicBezTo>
                <a:lnTo>
                  <a:pt x="485398" y="255245"/>
                </a:lnTo>
                <a:cubicBezTo>
                  <a:pt x="479027" y="269440"/>
                  <a:pt x="470532" y="281677"/>
                  <a:pt x="459914" y="292119"/>
                </a:cubicBezTo>
                <a:cubicBezTo>
                  <a:pt x="449295" y="302561"/>
                  <a:pt x="437533" y="310230"/>
                  <a:pt x="424791" y="315614"/>
                </a:cubicBezTo>
                <a:cubicBezTo>
                  <a:pt x="411885" y="320998"/>
                  <a:pt x="398326" y="323609"/>
                  <a:pt x="384114" y="323772"/>
                </a:cubicBezTo>
                <a:cubicBezTo>
                  <a:pt x="369901" y="323772"/>
                  <a:pt x="356015" y="320835"/>
                  <a:pt x="342293" y="314635"/>
                </a:cubicBezTo>
                <a:cubicBezTo>
                  <a:pt x="331674" y="309903"/>
                  <a:pt x="322689" y="304845"/>
                  <a:pt x="315665" y="299624"/>
                </a:cubicBezTo>
                <a:cubicBezTo>
                  <a:pt x="308477" y="294240"/>
                  <a:pt x="302922" y="287550"/>
                  <a:pt x="298838" y="279229"/>
                </a:cubicBezTo>
                <a:cubicBezTo>
                  <a:pt x="297205" y="281350"/>
                  <a:pt x="295081" y="283145"/>
                  <a:pt x="292304" y="284613"/>
                </a:cubicBezTo>
                <a:cubicBezTo>
                  <a:pt x="289690" y="285919"/>
                  <a:pt x="286913" y="286735"/>
                  <a:pt x="284136" y="287224"/>
                </a:cubicBezTo>
                <a:cubicBezTo>
                  <a:pt x="281358" y="287550"/>
                  <a:pt x="278745" y="287387"/>
                  <a:pt x="276131" y="286735"/>
                </a:cubicBezTo>
                <a:cubicBezTo>
                  <a:pt x="273517" y="286082"/>
                  <a:pt x="271393" y="284613"/>
                  <a:pt x="269760" y="282656"/>
                </a:cubicBezTo>
                <a:cubicBezTo>
                  <a:pt x="267799" y="282003"/>
                  <a:pt x="265676" y="281024"/>
                  <a:pt x="263389" y="279555"/>
                </a:cubicBezTo>
                <a:cubicBezTo>
                  <a:pt x="261265" y="278087"/>
                  <a:pt x="259468" y="276129"/>
                  <a:pt x="258161" y="273682"/>
                </a:cubicBezTo>
                <a:cubicBezTo>
                  <a:pt x="256854" y="271071"/>
                  <a:pt x="256364" y="267971"/>
                  <a:pt x="256691" y="264055"/>
                </a:cubicBezTo>
                <a:cubicBezTo>
                  <a:pt x="257017" y="260139"/>
                  <a:pt x="258651" y="255245"/>
                  <a:pt x="261592" y="249534"/>
                </a:cubicBezTo>
                <a:cubicBezTo>
                  <a:pt x="262245" y="247250"/>
                  <a:pt x="263062" y="244965"/>
                  <a:pt x="263879" y="242681"/>
                </a:cubicBezTo>
                <a:cubicBezTo>
                  <a:pt x="264695" y="240234"/>
                  <a:pt x="266002" y="237460"/>
                  <a:pt x="267309" y="234360"/>
                </a:cubicBezTo>
                <a:cubicBezTo>
                  <a:pt x="270577" y="227344"/>
                  <a:pt x="274334" y="219349"/>
                  <a:pt x="278908" y="210212"/>
                </a:cubicBezTo>
                <a:cubicBezTo>
                  <a:pt x="283482" y="201238"/>
                  <a:pt x="288056" y="192101"/>
                  <a:pt x="292794" y="182964"/>
                </a:cubicBezTo>
                <a:cubicBezTo>
                  <a:pt x="297041" y="174970"/>
                  <a:pt x="301125" y="167138"/>
                  <a:pt x="304719" y="159632"/>
                </a:cubicBezTo>
                <a:cubicBezTo>
                  <a:pt x="308477" y="152127"/>
                  <a:pt x="311581" y="145764"/>
                  <a:pt x="313868" y="140379"/>
                </a:cubicBezTo>
                <a:cubicBezTo>
                  <a:pt x="319749" y="127490"/>
                  <a:pt x="325630" y="114437"/>
                  <a:pt x="331837" y="101058"/>
                </a:cubicBezTo>
                <a:cubicBezTo>
                  <a:pt x="337882" y="87679"/>
                  <a:pt x="343763" y="75278"/>
                  <a:pt x="349317" y="63694"/>
                </a:cubicBezTo>
                <a:cubicBezTo>
                  <a:pt x="354708" y="52273"/>
                  <a:pt x="359772" y="42157"/>
                  <a:pt x="364020" y="33509"/>
                </a:cubicBezTo>
                <a:cubicBezTo>
                  <a:pt x="368431" y="24862"/>
                  <a:pt x="371698" y="18825"/>
                  <a:pt x="373822" y="15725"/>
                </a:cubicBezTo>
                <a:cubicBezTo>
                  <a:pt x="377252" y="9525"/>
                  <a:pt x="381336" y="5282"/>
                  <a:pt x="386401" y="2998"/>
                </a:cubicBezTo>
                <a:cubicBezTo>
                  <a:pt x="391465" y="714"/>
                  <a:pt x="396529" y="-265"/>
                  <a:pt x="401593" y="61"/>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
          <p:cNvSpPr txBox="1"/>
          <p:nvPr/>
        </p:nvSpPr>
        <p:spPr>
          <a:xfrm>
            <a:off x="917698" y="876129"/>
            <a:ext cx="10385371" cy="3545266"/>
          </a:xfrm>
          <a:prstGeom prst="rect">
            <a:avLst/>
          </a:prstGeom>
          <a:noFill/>
        </p:spPr>
        <p:txBody>
          <a:bodyPr wrap="square" lIns="0" tIns="0" rIns="91440" bIns="0" rtlCol="0">
            <a:spAutoFit/>
          </a:bodyPr>
          <a:lstStyle/>
          <a:p>
            <a:pPr algn="ctr">
              <a:lnSpc>
                <a:spcPct val="200000"/>
              </a:lnSpc>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五</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高分子材料成形</a:t>
            </a:r>
            <a:endParaRPr lang="en-US" altLang="zh-CN" sz="2000" dirty="0">
              <a:latin typeface="微软雅黑" panose="020B0503020204020204" pitchFamily="34" charset="-122"/>
              <a:ea typeface="微软雅黑" panose="020B0503020204020204" pitchFamily="34"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1)</a:t>
            </a:r>
            <a:r>
              <a:rPr lang="zh-CN" altLang="en-US" sz="1600" dirty="0">
                <a:latin typeface="等线 Light" panose="02010600030101010101" pitchFamily="2" charset="-122"/>
                <a:ea typeface="等线 Light" panose="02010600030101010101" pitchFamily="2" charset="-122"/>
              </a:rPr>
              <a:t>高分子材料成形基本概念</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组成、结构、物理状态</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a:t>
            </a:r>
            <a:endParaRPr lang="en-US" altLang="zh-CN" sz="1600" dirty="0">
              <a:latin typeface="等线 Light" panose="02010600030101010101" pitchFamily="2" charset="-122"/>
              <a:ea typeface="等线 Light" panose="02010600030101010101" pitchFamily="2" charset="-122"/>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2)</a:t>
            </a:r>
            <a:r>
              <a:rPr lang="zh-CN" altLang="en-US" sz="1600" dirty="0">
                <a:latin typeface="等线 Light" panose="02010600030101010101" pitchFamily="2" charset="-122"/>
                <a:ea typeface="等线 Light" panose="02010600030101010101" pitchFamily="2" charset="-122"/>
              </a:rPr>
              <a:t>常见塑料成型工艺</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3)</a:t>
            </a:r>
            <a:r>
              <a:rPr lang="zh-CN" altLang="en-US" sz="1600" dirty="0">
                <a:latin typeface="等线 Light" panose="02010600030101010101" pitchFamily="2" charset="-122"/>
                <a:ea typeface="等线 Light" panose="02010600030101010101" pitchFamily="2" charset="-122"/>
              </a:rPr>
              <a:t>橡胶成形工艺、硫化性能</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a:p>
            <a:pPr algn="ctr">
              <a:lnSpc>
                <a:spcPct val="200000"/>
              </a:lnSpc>
              <a:spcAft>
                <a:spcPts val="1200"/>
              </a:spcAft>
            </a:pPr>
            <a:endParaRPr lang="en-US" altLang="zh-CN" sz="1200" dirty="0">
              <a:latin typeface="微软雅黑" panose="020B0503020204020204" pitchFamily="34" charset="-122"/>
              <a:ea typeface="微软雅黑" panose="020B0503020204020204" pitchFamily="34" charset="-122"/>
              <a:cs typeface="Titillium" charset="0"/>
            </a:endParaRPr>
          </a:p>
        </p:txBody>
      </p:sp>
      <p:sp>
        <p:nvSpPr>
          <p:cNvPr id="18" name="AutoShape 111"/>
          <p:cNvSpPr/>
          <p:nvPr/>
        </p:nvSpPr>
        <p:spPr bwMode="auto">
          <a:xfrm>
            <a:off x="9264131" y="5263835"/>
            <a:ext cx="488715" cy="479512"/>
          </a:xfrm>
          <a:custGeom>
            <a:avLst/>
            <a:gdLst>
              <a:gd name="T0" fmla="*/ 10234 w 10586"/>
              <a:gd name="T1" fmla="*/ 8579 h 10403"/>
              <a:gd name="T2" fmla="*/ 7877 w 10586"/>
              <a:gd name="T3" fmla="*/ 7605 h 10403"/>
              <a:gd name="T4" fmla="*/ 7647 w 10586"/>
              <a:gd name="T5" fmla="*/ 5423 h 10403"/>
              <a:gd name="T6" fmla="*/ 7758 w 10586"/>
              <a:gd name="T7" fmla="*/ 3791 h 10403"/>
              <a:gd name="T8" fmla="*/ 7679 w 10586"/>
              <a:gd name="T9" fmla="*/ 2943 h 10403"/>
              <a:gd name="T10" fmla="*/ 8116 w 10586"/>
              <a:gd name="T11" fmla="*/ 1246 h 10403"/>
              <a:gd name="T12" fmla="*/ 7943 w 10586"/>
              <a:gd name="T13" fmla="*/ 2955 h 10403"/>
              <a:gd name="T14" fmla="*/ 9242 w 10586"/>
              <a:gd name="T15" fmla="*/ 3318 h 10403"/>
              <a:gd name="T16" fmla="*/ 8888 w 10586"/>
              <a:gd name="T17" fmla="*/ 1967 h 10403"/>
              <a:gd name="T18" fmla="*/ 9573 w 10586"/>
              <a:gd name="T19" fmla="*/ 1246 h 10403"/>
              <a:gd name="T20" fmla="*/ 8421 w 10586"/>
              <a:gd name="T21" fmla="*/ 233 h 10403"/>
              <a:gd name="T22" fmla="*/ 5631 w 10586"/>
              <a:gd name="T23" fmla="*/ 0 h 10403"/>
              <a:gd name="T24" fmla="*/ 1013 w 10586"/>
              <a:gd name="T25" fmla="*/ 233 h 10403"/>
              <a:gd name="T26" fmla="*/ 2907 w 10586"/>
              <a:gd name="T27" fmla="*/ 1246 h 10403"/>
              <a:gd name="T28" fmla="*/ 2984 w 10586"/>
              <a:gd name="T29" fmla="*/ 2943 h 10403"/>
              <a:gd name="T30" fmla="*/ 2510 w 10586"/>
              <a:gd name="T31" fmla="*/ 4799 h 10403"/>
              <a:gd name="T32" fmla="*/ 3672 w 10586"/>
              <a:gd name="T33" fmla="*/ 7122 h 10403"/>
              <a:gd name="T34" fmla="*/ 826 w 10586"/>
              <a:gd name="T35" fmla="*/ 8270 h 10403"/>
              <a:gd name="T36" fmla="*/ 0 w 10586"/>
              <a:gd name="T37" fmla="*/ 10403 h 10403"/>
              <a:gd name="T38" fmla="*/ 10586 w 10586"/>
              <a:gd name="T39" fmla="*/ 10066 h 10403"/>
              <a:gd name="T40" fmla="*/ 937 w 10586"/>
              <a:gd name="T41" fmla="*/ 8940 h 10403"/>
              <a:gd name="T42" fmla="*/ 4360 w 10586"/>
              <a:gd name="T43" fmla="*/ 7212 h 10403"/>
              <a:gd name="T44" fmla="*/ 3604 w 10586"/>
              <a:gd name="T45" fmla="*/ 5223 h 10403"/>
              <a:gd name="T46" fmla="*/ 3417 w 10586"/>
              <a:gd name="T47" fmla="*/ 4921 h 10403"/>
              <a:gd name="T48" fmla="*/ 3400 w 10586"/>
              <a:gd name="T49" fmla="*/ 4158 h 10403"/>
              <a:gd name="T50" fmla="*/ 3490 w 10586"/>
              <a:gd name="T51" fmla="*/ 3960 h 10403"/>
              <a:gd name="T52" fmla="*/ 6902 w 10586"/>
              <a:gd name="T53" fmla="*/ 2943 h 10403"/>
              <a:gd name="T54" fmla="*/ 7107 w 10586"/>
              <a:gd name="T55" fmla="*/ 4074 h 10403"/>
              <a:gd name="T56" fmla="*/ 7410 w 10586"/>
              <a:gd name="T57" fmla="*/ 4679 h 10403"/>
              <a:gd name="T58" fmla="*/ 6982 w 10586"/>
              <a:gd name="T59" fmla="*/ 5014 h 10403"/>
              <a:gd name="T60" fmla="*/ 6433 w 10586"/>
              <a:gd name="T61" fmla="*/ 6649 h 10403"/>
              <a:gd name="T62" fmla="*/ 7658 w 10586"/>
              <a:gd name="T63" fmla="*/ 8245 h 10403"/>
              <a:gd name="T64" fmla="*/ 9649 w 10586"/>
              <a:gd name="T65" fmla="*/ 8940 h 10403"/>
              <a:gd name="T66" fmla="*/ 688 w 10586"/>
              <a:gd name="T67" fmla="*/ 9728 h 10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86" h="10403">
                <a:moveTo>
                  <a:pt x="10586" y="10066"/>
                </a:moveTo>
                <a:cubicBezTo>
                  <a:pt x="10586" y="9382"/>
                  <a:pt x="10468" y="8882"/>
                  <a:pt x="10234" y="8579"/>
                </a:cubicBezTo>
                <a:cubicBezTo>
                  <a:pt x="10084" y="8384"/>
                  <a:pt x="9904" y="8294"/>
                  <a:pt x="9762" y="8270"/>
                </a:cubicBezTo>
                <a:lnTo>
                  <a:pt x="7877" y="7605"/>
                </a:lnTo>
                <a:cubicBezTo>
                  <a:pt x="7193" y="7377"/>
                  <a:pt x="6978" y="7196"/>
                  <a:pt x="6914" y="7122"/>
                </a:cubicBezTo>
                <a:cubicBezTo>
                  <a:pt x="7474" y="6578"/>
                  <a:pt x="7613" y="5789"/>
                  <a:pt x="7647" y="5423"/>
                </a:cubicBezTo>
                <a:cubicBezTo>
                  <a:pt x="7940" y="5222"/>
                  <a:pt x="8043" y="4979"/>
                  <a:pt x="8075" y="4799"/>
                </a:cubicBezTo>
                <a:cubicBezTo>
                  <a:pt x="8153" y="4366"/>
                  <a:pt x="7897" y="3968"/>
                  <a:pt x="7758" y="3791"/>
                </a:cubicBezTo>
                <a:cubicBezTo>
                  <a:pt x="7725" y="3484"/>
                  <a:pt x="7671" y="3203"/>
                  <a:pt x="7602" y="2943"/>
                </a:cubicBezTo>
                <a:lnTo>
                  <a:pt x="7679" y="2943"/>
                </a:lnTo>
                <a:lnTo>
                  <a:pt x="7679" y="1246"/>
                </a:lnTo>
                <a:lnTo>
                  <a:pt x="8116" y="1246"/>
                </a:lnTo>
                <a:cubicBezTo>
                  <a:pt x="8151" y="1413"/>
                  <a:pt x="8182" y="1625"/>
                  <a:pt x="8205" y="1894"/>
                </a:cubicBezTo>
                <a:cubicBezTo>
                  <a:pt x="8105" y="2037"/>
                  <a:pt x="7989" y="2328"/>
                  <a:pt x="7943" y="2955"/>
                </a:cubicBezTo>
                <a:lnTo>
                  <a:pt x="7916" y="3318"/>
                </a:lnTo>
                <a:lnTo>
                  <a:pt x="9242" y="3318"/>
                </a:lnTo>
                <a:lnTo>
                  <a:pt x="9212" y="2952"/>
                </a:lnTo>
                <a:cubicBezTo>
                  <a:pt x="9173" y="2474"/>
                  <a:pt x="9006" y="2146"/>
                  <a:pt x="8888" y="1967"/>
                </a:cubicBezTo>
                <a:cubicBezTo>
                  <a:pt x="8868" y="1689"/>
                  <a:pt x="8838" y="1453"/>
                  <a:pt x="8801" y="1246"/>
                </a:cubicBezTo>
                <a:lnTo>
                  <a:pt x="9573" y="1246"/>
                </a:lnTo>
                <a:lnTo>
                  <a:pt x="9573" y="233"/>
                </a:lnTo>
                <a:lnTo>
                  <a:pt x="8421" y="233"/>
                </a:lnTo>
                <a:cubicBezTo>
                  <a:pt x="8272" y="51"/>
                  <a:pt x="8113" y="0"/>
                  <a:pt x="7986" y="0"/>
                </a:cubicBezTo>
                <a:lnTo>
                  <a:pt x="5631" y="0"/>
                </a:lnTo>
                <a:lnTo>
                  <a:pt x="5631" y="233"/>
                </a:lnTo>
                <a:lnTo>
                  <a:pt x="1013" y="233"/>
                </a:lnTo>
                <a:lnTo>
                  <a:pt x="1013" y="1246"/>
                </a:lnTo>
                <a:lnTo>
                  <a:pt x="2907" y="1246"/>
                </a:lnTo>
                <a:lnTo>
                  <a:pt x="2907" y="2943"/>
                </a:lnTo>
                <a:lnTo>
                  <a:pt x="2984" y="2943"/>
                </a:lnTo>
                <a:cubicBezTo>
                  <a:pt x="2915" y="3203"/>
                  <a:pt x="2861" y="3484"/>
                  <a:pt x="2828" y="3791"/>
                </a:cubicBezTo>
                <a:cubicBezTo>
                  <a:pt x="2689" y="3968"/>
                  <a:pt x="2433" y="4366"/>
                  <a:pt x="2510" y="4799"/>
                </a:cubicBezTo>
                <a:cubicBezTo>
                  <a:pt x="2543" y="4979"/>
                  <a:pt x="2646" y="5222"/>
                  <a:pt x="2939" y="5423"/>
                </a:cubicBezTo>
                <a:cubicBezTo>
                  <a:pt x="2974" y="5788"/>
                  <a:pt x="3112" y="6575"/>
                  <a:pt x="3672" y="7122"/>
                </a:cubicBezTo>
                <a:cubicBezTo>
                  <a:pt x="3608" y="7195"/>
                  <a:pt x="3392" y="7378"/>
                  <a:pt x="2703" y="7607"/>
                </a:cubicBezTo>
                <a:lnTo>
                  <a:pt x="826" y="8270"/>
                </a:lnTo>
                <a:cubicBezTo>
                  <a:pt x="586" y="8306"/>
                  <a:pt x="0" y="8550"/>
                  <a:pt x="0" y="10066"/>
                </a:cubicBezTo>
                <a:lnTo>
                  <a:pt x="0" y="10403"/>
                </a:lnTo>
                <a:lnTo>
                  <a:pt x="10586" y="10403"/>
                </a:lnTo>
                <a:lnTo>
                  <a:pt x="10586" y="10066"/>
                </a:lnTo>
                <a:close/>
                <a:moveTo>
                  <a:pt x="688" y="9728"/>
                </a:moveTo>
                <a:cubicBezTo>
                  <a:pt x="731" y="9184"/>
                  <a:pt x="872" y="8979"/>
                  <a:pt x="937" y="8940"/>
                </a:cubicBezTo>
                <a:lnTo>
                  <a:pt x="2922" y="8247"/>
                </a:lnTo>
                <a:cubicBezTo>
                  <a:pt x="3832" y="7943"/>
                  <a:pt x="4288" y="7615"/>
                  <a:pt x="4360" y="7212"/>
                </a:cubicBezTo>
                <a:cubicBezTo>
                  <a:pt x="4406" y="6955"/>
                  <a:pt x="4277" y="6748"/>
                  <a:pt x="4170" y="6663"/>
                </a:cubicBezTo>
                <a:cubicBezTo>
                  <a:pt x="3615" y="6155"/>
                  <a:pt x="3604" y="5232"/>
                  <a:pt x="3604" y="5223"/>
                </a:cubicBezTo>
                <a:lnTo>
                  <a:pt x="3604" y="5014"/>
                </a:lnTo>
                <a:lnTo>
                  <a:pt x="3417" y="4921"/>
                </a:lnTo>
                <a:cubicBezTo>
                  <a:pt x="3273" y="4849"/>
                  <a:pt x="3192" y="4768"/>
                  <a:pt x="3176" y="4680"/>
                </a:cubicBezTo>
                <a:cubicBezTo>
                  <a:pt x="3144" y="4506"/>
                  <a:pt x="3314" y="4253"/>
                  <a:pt x="3400" y="4158"/>
                </a:cubicBezTo>
                <a:lnTo>
                  <a:pt x="3479" y="4074"/>
                </a:lnTo>
                <a:lnTo>
                  <a:pt x="3490" y="3960"/>
                </a:lnTo>
                <a:cubicBezTo>
                  <a:pt x="3526" y="3578"/>
                  <a:pt x="3591" y="3237"/>
                  <a:pt x="3684" y="2943"/>
                </a:cubicBezTo>
                <a:lnTo>
                  <a:pt x="6902" y="2943"/>
                </a:lnTo>
                <a:cubicBezTo>
                  <a:pt x="6995" y="3237"/>
                  <a:pt x="7060" y="3578"/>
                  <a:pt x="7096" y="3960"/>
                </a:cubicBezTo>
                <a:lnTo>
                  <a:pt x="7107" y="4074"/>
                </a:lnTo>
                <a:lnTo>
                  <a:pt x="7186" y="4158"/>
                </a:lnTo>
                <a:cubicBezTo>
                  <a:pt x="7269" y="4248"/>
                  <a:pt x="7442" y="4504"/>
                  <a:pt x="7410" y="4679"/>
                </a:cubicBezTo>
                <a:cubicBezTo>
                  <a:pt x="7394" y="4767"/>
                  <a:pt x="7313" y="4849"/>
                  <a:pt x="7169" y="4921"/>
                </a:cubicBezTo>
                <a:lnTo>
                  <a:pt x="6982" y="5014"/>
                </a:lnTo>
                <a:lnTo>
                  <a:pt x="6982" y="5223"/>
                </a:lnTo>
                <a:cubicBezTo>
                  <a:pt x="6982" y="5232"/>
                  <a:pt x="6967" y="6159"/>
                  <a:pt x="6433" y="6649"/>
                </a:cubicBezTo>
                <a:cubicBezTo>
                  <a:pt x="6309" y="6748"/>
                  <a:pt x="6180" y="6955"/>
                  <a:pt x="6226" y="7212"/>
                </a:cubicBezTo>
                <a:cubicBezTo>
                  <a:pt x="6298" y="7615"/>
                  <a:pt x="6754" y="7943"/>
                  <a:pt x="7658" y="8245"/>
                </a:cubicBezTo>
                <a:lnTo>
                  <a:pt x="9627" y="8940"/>
                </a:lnTo>
                <a:lnTo>
                  <a:pt x="9649" y="8940"/>
                </a:lnTo>
                <a:cubicBezTo>
                  <a:pt x="9714" y="8979"/>
                  <a:pt x="9855" y="9184"/>
                  <a:pt x="9898" y="9728"/>
                </a:cubicBezTo>
                <a:lnTo>
                  <a:pt x="688" y="9728"/>
                </a:lnTo>
                <a:lnTo>
                  <a:pt x="688" y="9728"/>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155580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
                                        <p:tgtEl>
                                          <p:spTgt spid="13">
                                            <p:txEl>
                                              <p:pRg st="0" end="0"/>
                                            </p:txEl>
                                          </p:spTgt>
                                        </p:tgtEl>
                                      </p:cBhvr>
                                    </p:animEffect>
                                    <p:anim calcmode="lin" valueType="num">
                                      <p:cBhvr>
                                        <p:cTn id="8"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50"/>
                                        <p:tgtEl>
                                          <p:spTgt spid="13">
                                            <p:txEl>
                                              <p:pRg st="1" end="1"/>
                                            </p:txEl>
                                          </p:spTgt>
                                        </p:tgtEl>
                                      </p:cBhvr>
                                    </p:animEffect>
                                    <p:anim calcmode="lin" valueType="num">
                                      <p:cBhvr>
                                        <p:cTn id="13"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50"/>
                                        <p:tgtEl>
                                          <p:spTgt spid="13">
                                            <p:txEl>
                                              <p:pRg st="2" end="2"/>
                                            </p:txEl>
                                          </p:spTgt>
                                        </p:tgtEl>
                                      </p:cBhvr>
                                    </p:animEffect>
                                    <p:anim calcmode="lin" valueType="num">
                                      <p:cBhvr>
                                        <p:cTn id="18"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5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50"/>
                                        <p:tgtEl>
                                          <p:spTgt spid="13">
                                            <p:txEl>
                                              <p:pRg st="3" end="3"/>
                                            </p:txEl>
                                          </p:spTgt>
                                        </p:tgtEl>
                                      </p:cBhvr>
                                    </p:animEffect>
                                    <p:anim calcmode="lin" valueType="num">
                                      <p:cBhvr>
                                        <p:cTn id="23"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1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5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250"/>
                                        <p:tgtEl>
                                          <p:spTgt spid="13">
                                            <p:txEl>
                                              <p:pRg st="4" end="4"/>
                                            </p:txEl>
                                          </p:spTgt>
                                        </p:tgtEl>
                                      </p:cBhvr>
                                    </p:animEffect>
                                    <p:anim calcmode="lin" valueType="num">
                                      <p:cBhvr>
                                        <p:cTn id="28" dur="25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69" b="7869"/>
          <a:stretch>
            <a:fillRect/>
          </a:stretch>
        </p:blipFill>
        <p:spPr/>
      </p:pic>
      <p:sp>
        <p:nvSpPr>
          <p:cNvPr id="11" name="文本框 10"/>
          <p:cNvSpPr txBox="1"/>
          <p:nvPr/>
        </p:nvSpPr>
        <p:spPr>
          <a:xfrm>
            <a:off x="923645" y="3586340"/>
            <a:ext cx="1983130" cy="338554"/>
          </a:xfrm>
          <a:prstGeom prst="rect">
            <a:avLst/>
          </a:prstGeom>
          <a:noFill/>
        </p:spPr>
        <p:txBody>
          <a:bodyPr wrap="square" rtlCol="0">
            <a:spAutoFit/>
          </a:bodyPr>
          <a:lstStyle/>
          <a:p>
            <a:pPr algn="ctr"/>
            <a:r>
              <a:rPr lang="zh-CN" altLang="en-US" sz="1600" spc="300" dirty="0">
                <a:latin typeface="等线" panose="02010600030101010101" pitchFamily="2" charset="-122"/>
                <a:ea typeface="等线" panose="02010600030101010101" pitchFamily="2" charset="-122"/>
              </a:rPr>
              <a:t>制造技术</a:t>
            </a:r>
          </a:p>
        </p:txBody>
      </p:sp>
      <p:cxnSp>
        <p:nvCxnSpPr>
          <p:cNvPr id="14" name="直接连接符 13"/>
          <p:cNvCxnSpPr/>
          <p:nvPr/>
        </p:nvCxnSpPr>
        <p:spPr>
          <a:xfrm>
            <a:off x="1473475" y="4081575"/>
            <a:ext cx="88347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23645" y="2921696"/>
            <a:ext cx="1983130" cy="707886"/>
          </a:xfrm>
          <a:prstGeom prst="rect">
            <a:avLst/>
          </a:prstGeom>
          <a:noFill/>
        </p:spPr>
        <p:txBody>
          <a:bodyPr wrap="square" rtlCol="0">
            <a:spAutoFit/>
          </a:bodyPr>
          <a:lstStyle/>
          <a:p>
            <a:pPr algn="ctr"/>
            <a:r>
              <a:rPr lang="en-US" altLang="zh-CN" sz="4000" b="1" spc="300" dirty="0">
                <a:latin typeface="等线" panose="02010600030101010101" pitchFamily="2" charset="-122"/>
                <a:ea typeface="等线" panose="02010600030101010101" pitchFamily="2" charset="-122"/>
              </a:rPr>
              <a:t>01</a:t>
            </a:r>
            <a:endParaRPr lang="zh-CN" altLang="en-US" sz="4000" b="1" spc="300" dirty="0">
              <a:latin typeface="等线" panose="02010600030101010101" pitchFamily="2" charset="-122"/>
              <a:ea typeface="等线" panose="02010600030101010101" pitchFamily="2" charset="-122"/>
            </a:endParaRPr>
          </a:p>
        </p:txBody>
      </p:sp>
      <p:sp>
        <p:nvSpPr>
          <p:cNvPr id="16" name="文本框 15"/>
          <p:cNvSpPr txBox="1"/>
          <p:nvPr/>
        </p:nvSpPr>
        <p:spPr>
          <a:xfrm>
            <a:off x="3014040" y="3586340"/>
            <a:ext cx="1983130" cy="338554"/>
          </a:xfrm>
          <a:prstGeom prst="rect">
            <a:avLst/>
          </a:prstGeom>
          <a:noFill/>
        </p:spPr>
        <p:txBody>
          <a:bodyPr wrap="square" rtlCol="0">
            <a:spAutoFit/>
          </a:bodyPr>
          <a:lstStyle/>
          <a:p>
            <a:pPr algn="ctr"/>
            <a:r>
              <a:rPr lang="zh-CN" altLang="en-US" sz="1600" spc="300" dirty="0">
                <a:latin typeface="等线" panose="02010600030101010101" pitchFamily="2" charset="-122"/>
                <a:ea typeface="等线" panose="02010600030101010101" pitchFamily="2" charset="-122"/>
              </a:rPr>
              <a:t>设计</a:t>
            </a:r>
          </a:p>
        </p:txBody>
      </p:sp>
      <p:sp>
        <p:nvSpPr>
          <p:cNvPr id="17" name="文本框 16"/>
          <p:cNvSpPr txBox="1"/>
          <p:nvPr/>
        </p:nvSpPr>
        <p:spPr>
          <a:xfrm>
            <a:off x="3014040" y="2921696"/>
            <a:ext cx="1983130" cy="707886"/>
          </a:xfrm>
          <a:prstGeom prst="rect">
            <a:avLst/>
          </a:prstGeom>
          <a:noFill/>
        </p:spPr>
        <p:txBody>
          <a:bodyPr wrap="square" rtlCol="0">
            <a:spAutoFit/>
          </a:bodyPr>
          <a:lstStyle/>
          <a:p>
            <a:pPr algn="ctr"/>
            <a:r>
              <a:rPr lang="en-US" altLang="zh-CN" sz="4000" b="1" spc="300" dirty="0">
                <a:latin typeface="等线" panose="02010600030101010101" pitchFamily="2" charset="-122"/>
                <a:ea typeface="等线" panose="02010600030101010101" pitchFamily="2" charset="-122"/>
              </a:rPr>
              <a:t>02</a:t>
            </a:r>
            <a:endParaRPr lang="zh-CN" altLang="en-US" sz="4000" b="1" spc="300" dirty="0">
              <a:latin typeface="等线" panose="02010600030101010101" pitchFamily="2" charset="-122"/>
              <a:ea typeface="等线" panose="02010600030101010101" pitchFamily="2" charset="-122"/>
            </a:endParaRPr>
          </a:p>
        </p:txBody>
      </p:sp>
      <p:sp>
        <p:nvSpPr>
          <p:cNvPr id="18" name="文本框 17"/>
          <p:cNvSpPr txBox="1"/>
          <p:nvPr/>
        </p:nvSpPr>
        <p:spPr>
          <a:xfrm>
            <a:off x="5104435" y="3586340"/>
            <a:ext cx="1983130" cy="338554"/>
          </a:xfrm>
          <a:prstGeom prst="rect">
            <a:avLst/>
          </a:prstGeom>
          <a:noFill/>
        </p:spPr>
        <p:txBody>
          <a:bodyPr wrap="square" rtlCol="0">
            <a:spAutoFit/>
          </a:bodyPr>
          <a:lstStyle/>
          <a:p>
            <a:pPr algn="ctr"/>
            <a:r>
              <a:rPr lang="zh-CN" altLang="en-US" sz="1600" spc="300" dirty="0">
                <a:latin typeface="等线" panose="02010600030101010101" pitchFamily="2" charset="-122"/>
                <a:ea typeface="等线" panose="02010600030101010101" pitchFamily="2" charset="-122"/>
              </a:rPr>
              <a:t>创新</a:t>
            </a:r>
          </a:p>
        </p:txBody>
      </p:sp>
      <p:sp>
        <p:nvSpPr>
          <p:cNvPr id="19" name="文本框 18"/>
          <p:cNvSpPr txBox="1"/>
          <p:nvPr/>
        </p:nvSpPr>
        <p:spPr>
          <a:xfrm>
            <a:off x="5104435" y="2921696"/>
            <a:ext cx="1983130" cy="707886"/>
          </a:xfrm>
          <a:prstGeom prst="rect">
            <a:avLst/>
          </a:prstGeom>
          <a:noFill/>
        </p:spPr>
        <p:txBody>
          <a:bodyPr wrap="square" rtlCol="0">
            <a:spAutoFit/>
          </a:bodyPr>
          <a:lstStyle/>
          <a:p>
            <a:pPr algn="ctr"/>
            <a:r>
              <a:rPr lang="en-US" altLang="zh-CN" sz="4000" b="1" spc="300" dirty="0">
                <a:latin typeface="等线" panose="02010600030101010101" pitchFamily="2" charset="-122"/>
                <a:ea typeface="等线" panose="02010600030101010101" pitchFamily="2" charset="-122"/>
              </a:rPr>
              <a:t>03</a:t>
            </a:r>
            <a:endParaRPr lang="zh-CN" altLang="en-US" sz="4000" b="1" spc="300" dirty="0">
              <a:latin typeface="等线" panose="02010600030101010101" pitchFamily="2" charset="-122"/>
              <a:ea typeface="等线" panose="02010600030101010101" pitchFamily="2" charset="-122"/>
            </a:endParaRPr>
          </a:p>
        </p:txBody>
      </p:sp>
      <p:sp>
        <p:nvSpPr>
          <p:cNvPr id="20" name="文本框 19"/>
          <p:cNvSpPr txBox="1"/>
          <p:nvPr/>
        </p:nvSpPr>
        <p:spPr>
          <a:xfrm>
            <a:off x="7194830" y="3586340"/>
            <a:ext cx="1983130" cy="338554"/>
          </a:xfrm>
          <a:prstGeom prst="rect">
            <a:avLst/>
          </a:prstGeom>
          <a:noFill/>
        </p:spPr>
        <p:txBody>
          <a:bodyPr wrap="square" rtlCol="0">
            <a:spAutoFit/>
          </a:bodyPr>
          <a:lstStyle/>
          <a:p>
            <a:pPr algn="ctr"/>
            <a:r>
              <a:rPr lang="zh-CN" altLang="en-US" sz="1600" spc="300" dirty="0">
                <a:latin typeface="等线" panose="02010600030101010101" pitchFamily="2" charset="-122"/>
                <a:ea typeface="等线" panose="02010600030101010101" pitchFamily="2" charset="-122"/>
              </a:rPr>
              <a:t>工训</a:t>
            </a:r>
          </a:p>
        </p:txBody>
      </p:sp>
      <p:sp>
        <p:nvSpPr>
          <p:cNvPr id="21" name="文本框 20"/>
          <p:cNvSpPr txBox="1"/>
          <p:nvPr/>
        </p:nvSpPr>
        <p:spPr>
          <a:xfrm>
            <a:off x="7194830" y="2921696"/>
            <a:ext cx="1983130" cy="707886"/>
          </a:xfrm>
          <a:prstGeom prst="rect">
            <a:avLst/>
          </a:prstGeom>
          <a:noFill/>
        </p:spPr>
        <p:txBody>
          <a:bodyPr wrap="square" rtlCol="0">
            <a:spAutoFit/>
          </a:bodyPr>
          <a:lstStyle/>
          <a:p>
            <a:pPr algn="ctr"/>
            <a:r>
              <a:rPr lang="en-US" altLang="zh-CN" sz="4000" b="1" spc="300" dirty="0">
                <a:latin typeface="等线" panose="02010600030101010101" pitchFamily="2" charset="-122"/>
                <a:ea typeface="等线" panose="02010600030101010101" pitchFamily="2" charset="-122"/>
              </a:rPr>
              <a:t>04</a:t>
            </a:r>
            <a:endParaRPr lang="zh-CN" altLang="en-US" sz="4000" b="1" spc="300" dirty="0">
              <a:latin typeface="等线" panose="02010600030101010101" pitchFamily="2" charset="-122"/>
              <a:ea typeface="等线" panose="02010600030101010101" pitchFamily="2" charset="-122"/>
            </a:endParaRPr>
          </a:p>
        </p:txBody>
      </p:sp>
      <p:grpSp>
        <p:nvGrpSpPr>
          <p:cNvPr id="22" name="组合 21"/>
          <p:cNvGrpSpPr/>
          <p:nvPr/>
        </p:nvGrpSpPr>
        <p:grpSpPr>
          <a:xfrm>
            <a:off x="3776170" y="1498744"/>
            <a:ext cx="4639661" cy="1084397"/>
            <a:chOff x="431799" y="2815797"/>
            <a:chExt cx="4639661" cy="1084397"/>
          </a:xfrm>
        </p:grpSpPr>
        <p:sp>
          <p:nvSpPr>
            <p:cNvPr id="23" name="文本框 22"/>
            <p:cNvSpPr txBox="1"/>
            <p:nvPr/>
          </p:nvSpPr>
          <p:spPr>
            <a:xfrm>
              <a:off x="431799" y="2815797"/>
              <a:ext cx="4639661" cy="923330"/>
            </a:xfrm>
            <a:prstGeom prst="rect">
              <a:avLst/>
            </a:prstGeom>
            <a:noFill/>
          </p:spPr>
          <p:txBody>
            <a:bodyPr wrap="square" rtlCol="0">
              <a:spAutoFit/>
            </a:bodyPr>
            <a:lstStyle/>
            <a:p>
              <a:pPr algn="ctr"/>
              <a:r>
                <a:rPr lang="en-US" altLang="zh-CN" sz="5400" b="1" dirty="0">
                  <a:latin typeface="等线" panose="02010600030101010101" pitchFamily="2" charset="-122"/>
                  <a:ea typeface="等线" panose="02010600030101010101" pitchFamily="2" charset="-122"/>
                </a:rPr>
                <a:t>CONTENTS</a:t>
              </a:r>
              <a:endParaRPr lang="zh-CN" altLang="en-US" sz="5400" b="1" dirty="0">
                <a:latin typeface="等线" panose="02010600030101010101" pitchFamily="2" charset="-122"/>
                <a:ea typeface="等线" panose="02010600030101010101" pitchFamily="2" charset="-122"/>
              </a:endParaRPr>
            </a:p>
          </p:txBody>
        </p:sp>
        <p:sp>
          <p:nvSpPr>
            <p:cNvPr id="24" name="文本框 23"/>
            <p:cNvSpPr txBox="1"/>
            <p:nvPr/>
          </p:nvSpPr>
          <p:spPr>
            <a:xfrm>
              <a:off x="596899" y="3669362"/>
              <a:ext cx="4309461" cy="230832"/>
            </a:xfrm>
            <a:prstGeom prst="rect">
              <a:avLst/>
            </a:prstGeom>
            <a:noFill/>
          </p:spPr>
          <p:txBody>
            <a:bodyPr wrap="square" rtlCol="0">
              <a:spAutoFit/>
            </a:bodyPr>
            <a:lstStyle/>
            <a:p>
              <a:pPr algn="ctr"/>
              <a:r>
                <a:rPr lang="en-US" altLang="zh-CN" sz="900" spc="300" dirty="0">
                  <a:latin typeface="等线" panose="02010600030101010101" pitchFamily="2" charset="-122"/>
                  <a:ea typeface="等线" panose="02010600030101010101" pitchFamily="2" charset="-122"/>
                </a:rPr>
                <a:t>DIRECTORY PAGE TITLE</a:t>
              </a:r>
            </a:p>
          </p:txBody>
        </p:sp>
      </p:grpSp>
      <p:sp>
        <p:nvSpPr>
          <p:cNvPr id="25" name="文本框 24"/>
          <p:cNvSpPr txBox="1"/>
          <p:nvPr/>
        </p:nvSpPr>
        <p:spPr>
          <a:xfrm>
            <a:off x="9285225" y="3586340"/>
            <a:ext cx="1983130" cy="338554"/>
          </a:xfrm>
          <a:prstGeom prst="rect">
            <a:avLst/>
          </a:prstGeom>
          <a:noFill/>
        </p:spPr>
        <p:txBody>
          <a:bodyPr wrap="square" rtlCol="0">
            <a:spAutoFit/>
          </a:bodyPr>
          <a:lstStyle/>
          <a:p>
            <a:pPr algn="ctr"/>
            <a:r>
              <a:rPr lang="zh-CN" altLang="en-US" sz="1600" spc="300" dirty="0">
                <a:latin typeface="等线" panose="02010600030101010101" pitchFamily="2" charset="-122"/>
                <a:ea typeface="等线" panose="02010600030101010101" pitchFamily="2" charset="-122"/>
              </a:rPr>
              <a:t>其他</a:t>
            </a:r>
          </a:p>
        </p:txBody>
      </p:sp>
      <p:sp>
        <p:nvSpPr>
          <p:cNvPr id="26" name="文本框 25"/>
          <p:cNvSpPr txBox="1"/>
          <p:nvPr/>
        </p:nvSpPr>
        <p:spPr>
          <a:xfrm>
            <a:off x="9285225" y="2921696"/>
            <a:ext cx="1983130" cy="707886"/>
          </a:xfrm>
          <a:prstGeom prst="rect">
            <a:avLst/>
          </a:prstGeom>
          <a:noFill/>
        </p:spPr>
        <p:txBody>
          <a:bodyPr wrap="square" rtlCol="0">
            <a:spAutoFit/>
          </a:bodyPr>
          <a:lstStyle/>
          <a:p>
            <a:pPr algn="ctr"/>
            <a:r>
              <a:rPr lang="en-US" altLang="zh-CN" sz="4000" b="1" spc="300" dirty="0">
                <a:latin typeface="等线" panose="02010600030101010101" pitchFamily="2" charset="-122"/>
                <a:ea typeface="等线" panose="02010600030101010101" pitchFamily="2" charset="-122"/>
              </a:rPr>
              <a:t>05</a:t>
            </a:r>
            <a:endParaRPr lang="zh-CN" altLang="en-US" sz="4000" b="1" spc="300" dirty="0">
              <a:latin typeface="等线" panose="02010600030101010101" pitchFamily="2" charset="-122"/>
              <a:ea typeface="等线" panose="02010600030101010101" pitchFamily="2" charset="-122"/>
            </a:endParaRPr>
          </a:p>
        </p:txBody>
      </p:sp>
      <p:cxnSp>
        <p:nvCxnSpPr>
          <p:cNvPr id="27" name="直接连接符 26"/>
          <p:cNvCxnSpPr/>
          <p:nvPr/>
        </p:nvCxnSpPr>
        <p:spPr>
          <a:xfrm>
            <a:off x="3563870" y="4081575"/>
            <a:ext cx="88347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654265" y="4081575"/>
            <a:ext cx="88347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744660" y="4081575"/>
            <a:ext cx="88347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835055" y="4081575"/>
            <a:ext cx="88347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23646" y="4161640"/>
            <a:ext cx="1983130" cy="320409"/>
          </a:xfrm>
          <a:prstGeom prst="rect">
            <a:avLst/>
          </a:prstGeom>
          <a:noFill/>
        </p:spPr>
        <p:txBody>
          <a:bodyPr wrap="square" rtlCol="0">
            <a:spAutoFit/>
          </a:bodyPr>
          <a:lstStyle/>
          <a:p>
            <a:pPr algn="ctr">
              <a:lnSpc>
                <a:spcPct val="150000"/>
              </a:lnSpc>
            </a:pPr>
            <a:r>
              <a:rPr lang="en-US" altLang="zh-CN" sz="1100" dirty="0">
                <a:latin typeface="等线" panose="02010600030101010101" pitchFamily="2" charset="-122"/>
                <a:ea typeface="等线" panose="02010600030101010101" pitchFamily="2" charset="-122"/>
              </a:rPr>
              <a:t>technology</a:t>
            </a:r>
          </a:p>
        </p:txBody>
      </p:sp>
      <p:sp>
        <p:nvSpPr>
          <p:cNvPr id="32" name="文本框 31"/>
          <p:cNvSpPr txBox="1"/>
          <p:nvPr/>
        </p:nvSpPr>
        <p:spPr>
          <a:xfrm>
            <a:off x="3014040" y="4161640"/>
            <a:ext cx="1983130" cy="320409"/>
          </a:xfrm>
          <a:prstGeom prst="rect">
            <a:avLst/>
          </a:prstGeom>
          <a:noFill/>
        </p:spPr>
        <p:txBody>
          <a:bodyPr wrap="square" rtlCol="0">
            <a:spAutoFit/>
          </a:bodyPr>
          <a:lstStyle/>
          <a:p>
            <a:pPr algn="ctr">
              <a:lnSpc>
                <a:spcPct val="150000"/>
              </a:lnSpc>
            </a:pPr>
            <a:r>
              <a:rPr lang="en-US" altLang="zh-CN" sz="1100" dirty="0">
                <a:latin typeface="等线" panose="02010600030101010101" pitchFamily="2" charset="-122"/>
                <a:ea typeface="等线" panose="02010600030101010101" pitchFamily="2" charset="-122"/>
              </a:rPr>
              <a:t>design</a:t>
            </a:r>
          </a:p>
        </p:txBody>
      </p:sp>
      <p:sp>
        <p:nvSpPr>
          <p:cNvPr id="33" name="文本框 32"/>
          <p:cNvSpPr txBox="1"/>
          <p:nvPr/>
        </p:nvSpPr>
        <p:spPr>
          <a:xfrm>
            <a:off x="5104434" y="4161640"/>
            <a:ext cx="1983130" cy="320409"/>
          </a:xfrm>
          <a:prstGeom prst="rect">
            <a:avLst/>
          </a:prstGeom>
          <a:noFill/>
        </p:spPr>
        <p:txBody>
          <a:bodyPr wrap="square" rtlCol="0">
            <a:spAutoFit/>
          </a:bodyPr>
          <a:lstStyle/>
          <a:p>
            <a:pPr algn="ctr">
              <a:lnSpc>
                <a:spcPct val="150000"/>
              </a:lnSpc>
            </a:pPr>
            <a:r>
              <a:rPr lang="en-US" altLang="zh-CN" sz="1100" dirty="0">
                <a:latin typeface="等线" panose="02010600030101010101" pitchFamily="2" charset="-122"/>
                <a:ea typeface="等线" panose="02010600030101010101" pitchFamily="2" charset="-122"/>
              </a:rPr>
              <a:t>invention</a:t>
            </a:r>
          </a:p>
        </p:txBody>
      </p:sp>
      <p:sp>
        <p:nvSpPr>
          <p:cNvPr id="34" name="文本框 33"/>
          <p:cNvSpPr txBox="1"/>
          <p:nvPr/>
        </p:nvSpPr>
        <p:spPr>
          <a:xfrm>
            <a:off x="7194828" y="4161640"/>
            <a:ext cx="1983130" cy="320409"/>
          </a:xfrm>
          <a:prstGeom prst="rect">
            <a:avLst/>
          </a:prstGeom>
          <a:noFill/>
        </p:spPr>
        <p:txBody>
          <a:bodyPr wrap="square" rtlCol="0">
            <a:spAutoFit/>
          </a:bodyPr>
          <a:lstStyle/>
          <a:p>
            <a:pPr algn="ctr">
              <a:lnSpc>
                <a:spcPct val="150000"/>
              </a:lnSpc>
            </a:pPr>
            <a:r>
              <a:rPr lang="en-US" altLang="zh-CN" sz="1100" dirty="0">
                <a:latin typeface="等线" panose="02010600030101010101" pitchFamily="2" charset="-122"/>
                <a:ea typeface="等线" panose="02010600030101010101" pitchFamily="2" charset="-122"/>
              </a:rPr>
              <a:t>practice</a:t>
            </a:r>
          </a:p>
        </p:txBody>
      </p:sp>
      <p:sp>
        <p:nvSpPr>
          <p:cNvPr id="35" name="文本框 34"/>
          <p:cNvSpPr txBox="1"/>
          <p:nvPr/>
        </p:nvSpPr>
        <p:spPr>
          <a:xfrm>
            <a:off x="9285222" y="4161640"/>
            <a:ext cx="1983130" cy="320409"/>
          </a:xfrm>
          <a:prstGeom prst="rect">
            <a:avLst/>
          </a:prstGeom>
          <a:noFill/>
        </p:spPr>
        <p:txBody>
          <a:bodyPr wrap="square" rtlCol="0">
            <a:spAutoFit/>
          </a:bodyPr>
          <a:lstStyle/>
          <a:p>
            <a:pPr algn="ctr">
              <a:lnSpc>
                <a:spcPct val="150000"/>
              </a:lnSpc>
            </a:pPr>
            <a:r>
              <a:rPr lang="en-US" altLang="zh-CN" sz="1100" dirty="0">
                <a:latin typeface="等线" panose="02010600030101010101" pitchFamily="2" charset="-122"/>
                <a:ea typeface="等线" panose="02010600030101010101" pitchFamily="2" charset="-122"/>
              </a:rPr>
              <a:t>extra</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1000"/>
                                        <p:tgtEl>
                                          <p:spTgt spid="35"/>
                                        </p:tgtEl>
                                      </p:cBhvr>
                                    </p:animEffect>
                                    <p:anim calcmode="lin" valueType="num">
                                      <p:cBhvr>
                                        <p:cTn id="108" dur="1000" fill="hold"/>
                                        <p:tgtEl>
                                          <p:spTgt spid="35"/>
                                        </p:tgtEl>
                                        <p:attrNameLst>
                                          <p:attrName>ppt_x</p:attrName>
                                        </p:attrNameLst>
                                      </p:cBhvr>
                                      <p:tavLst>
                                        <p:tav tm="0">
                                          <p:val>
                                            <p:strVal val="#ppt_x"/>
                                          </p:val>
                                        </p:tav>
                                        <p:tav tm="100000">
                                          <p:val>
                                            <p:strVal val="#ppt_x"/>
                                          </p:val>
                                        </p:tav>
                                      </p:tavLst>
                                    </p:anim>
                                    <p:anim calcmode="lin" valueType="num">
                                      <p:cBhvr>
                                        <p:cTn id="10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19" grpId="0"/>
      <p:bldP spid="20" grpId="0"/>
      <p:bldP spid="21" grpId="0"/>
      <p:bldP spid="25" grpId="0"/>
      <p:bldP spid="26"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4327600"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Freeform 24"/>
          <p:cNvSpPr/>
          <p:nvPr/>
        </p:nvSpPr>
        <p:spPr>
          <a:xfrm>
            <a:off x="5733337"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 name="Freeform 25"/>
          <p:cNvSpPr/>
          <p:nvPr/>
        </p:nvSpPr>
        <p:spPr>
          <a:xfrm>
            <a:off x="6593004"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26"/>
          <p:cNvSpPr/>
          <p:nvPr/>
        </p:nvSpPr>
        <p:spPr>
          <a:xfrm>
            <a:off x="7998740" y="5126538"/>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5" rIns="120945" bIns="18796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97990">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27"/>
          <p:cNvSpPr/>
          <p:nvPr/>
        </p:nvSpPr>
        <p:spPr>
          <a:xfrm>
            <a:off x="8858408"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28"/>
          <p:cNvSpPr/>
          <p:nvPr/>
        </p:nvSpPr>
        <p:spPr>
          <a:xfrm>
            <a:off x="2062196"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29"/>
          <p:cNvSpPr/>
          <p:nvPr/>
        </p:nvSpPr>
        <p:spPr>
          <a:xfrm>
            <a:off x="3467933"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AutoShape 78"/>
          <p:cNvSpPr/>
          <p:nvPr/>
        </p:nvSpPr>
        <p:spPr bwMode="auto">
          <a:xfrm>
            <a:off x="2504486" y="5259645"/>
            <a:ext cx="415583" cy="487881"/>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AutoShape 111"/>
          <p:cNvSpPr/>
          <p:nvPr/>
        </p:nvSpPr>
        <p:spPr bwMode="auto">
          <a:xfrm>
            <a:off x="6998727" y="5260358"/>
            <a:ext cx="488715" cy="486464"/>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4756047" y="5259645"/>
            <a:ext cx="443268" cy="487880"/>
          </a:xfrm>
          <a:custGeom>
            <a:avLst/>
            <a:gdLst>
              <a:gd name="connsiteX0" fmla="*/ 483916 w 551575"/>
              <a:gd name="connsiteY0" fmla="*/ 414412 h 607087"/>
              <a:gd name="connsiteX1" fmla="*/ 517566 w 551575"/>
              <a:gd name="connsiteY1" fmla="*/ 426321 h 607087"/>
              <a:gd name="connsiteX2" fmla="*/ 536841 w 551575"/>
              <a:gd name="connsiteY2" fmla="*/ 444102 h 607087"/>
              <a:gd name="connsiteX3" fmla="*/ 548439 w 551575"/>
              <a:gd name="connsiteY3" fmla="*/ 465309 h 607087"/>
              <a:gd name="connsiteX4" fmla="*/ 551380 w 551575"/>
              <a:gd name="connsiteY4" fmla="*/ 486027 h 607087"/>
              <a:gd name="connsiteX5" fmla="*/ 544682 w 551575"/>
              <a:gd name="connsiteY5" fmla="*/ 502013 h 607087"/>
              <a:gd name="connsiteX6" fmla="*/ 536351 w 551575"/>
              <a:gd name="connsiteY6" fmla="*/ 507234 h 607087"/>
              <a:gd name="connsiteX7" fmla="*/ 526060 w 551575"/>
              <a:gd name="connsiteY7" fmla="*/ 508702 h 607087"/>
              <a:gd name="connsiteX8" fmla="*/ 516586 w 551575"/>
              <a:gd name="connsiteY8" fmla="*/ 508049 h 607087"/>
              <a:gd name="connsiteX9" fmla="*/ 511032 w 551575"/>
              <a:gd name="connsiteY9" fmla="*/ 506255 h 607087"/>
              <a:gd name="connsiteX10" fmla="*/ 504498 w 551575"/>
              <a:gd name="connsiteY10" fmla="*/ 498098 h 607087"/>
              <a:gd name="connsiteX11" fmla="*/ 504171 w 551575"/>
              <a:gd name="connsiteY11" fmla="*/ 487984 h 607087"/>
              <a:gd name="connsiteX12" fmla="*/ 502048 w 551575"/>
              <a:gd name="connsiteY12" fmla="*/ 472160 h 607087"/>
              <a:gd name="connsiteX13" fmla="*/ 494044 w 551575"/>
              <a:gd name="connsiteY13" fmla="*/ 460089 h 607087"/>
              <a:gd name="connsiteX14" fmla="*/ 478525 w 551575"/>
              <a:gd name="connsiteY14" fmla="*/ 454869 h 607087"/>
              <a:gd name="connsiteX15" fmla="*/ 460393 w 551575"/>
              <a:gd name="connsiteY15" fmla="*/ 458294 h 607087"/>
              <a:gd name="connsiteX16" fmla="*/ 441935 w 551575"/>
              <a:gd name="connsiteY16" fmla="*/ 468735 h 607087"/>
              <a:gd name="connsiteX17" fmla="*/ 426253 w 551575"/>
              <a:gd name="connsiteY17" fmla="*/ 484069 h 607087"/>
              <a:gd name="connsiteX18" fmla="*/ 414819 w 551575"/>
              <a:gd name="connsiteY18" fmla="*/ 504624 h 607087"/>
              <a:gd name="connsiteX19" fmla="*/ 411878 w 551575"/>
              <a:gd name="connsiteY19" fmla="*/ 525015 h 607087"/>
              <a:gd name="connsiteX20" fmla="*/ 417269 w 551575"/>
              <a:gd name="connsiteY20" fmla="*/ 543286 h 607087"/>
              <a:gd name="connsiteX21" fmla="*/ 430664 w 551575"/>
              <a:gd name="connsiteY21" fmla="*/ 558131 h 607087"/>
              <a:gd name="connsiteX22" fmla="*/ 448306 w 551575"/>
              <a:gd name="connsiteY22" fmla="*/ 563840 h 607087"/>
              <a:gd name="connsiteX23" fmla="*/ 468888 w 551575"/>
              <a:gd name="connsiteY23" fmla="*/ 564493 h 607087"/>
              <a:gd name="connsiteX24" fmla="*/ 477382 w 551575"/>
              <a:gd name="connsiteY24" fmla="*/ 564493 h 607087"/>
              <a:gd name="connsiteX25" fmla="*/ 482936 w 551575"/>
              <a:gd name="connsiteY25" fmla="*/ 567103 h 607087"/>
              <a:gd name="connsiteX26" fmla="*/ 489143 w 551575"/>
              <a:gd name="connsiteY26" fmla="*/ 577380 h 607087"/>
              <a:gd name="connsiteX27" fmla="*/ 487510 w 551575"/>
              <a:gd name="connsiteY27" fmla="*/ 588310 h 607087"/>
              <a:gd name="connsiteX28" fmla="*/ 473952 w 551575"/>
              <a:gd name="connsiteY28" fmla="*/ 602013 h 607087"/>
              <a:gd name="connsiteX29" fmla="*/ 452389 w 551575"/>
              <a:gd name="connsiteY29" fmla="*/ 607070 h 607087"/>
              <a:gd name="connsiteX30" fmla="*/ 427397 w 551575"/>
              <a:gd name="connsiteY30" fmla="*/ 603970 h 607087"/>
              <a:gd name="connsiteX31" fmla="*/ 403874 w 551575"/>
              <a:gd name="connsiteY31" fmla="*/ 593693 h 607087"/>
              <a:gd name="connsiteX32" fmla="*/ 376921 w 551575"/>
              <a:gd name="connsiteY32" fmla="*/ 566940 h 607087"/>
              <a:gd name="connsiteX33" fmla="*/ 364834 w 551575"/>
              <a:gd name="connsiteY33" fmla="*/ 533824 h 607087"/>
              <a:gd name="connsiteX34" fmla="*/ 367120 w 551575"/>
              <a:gd name="connsiteY34" fmla="*/ 497772 h 607087"/>
              <a:gd name="connsiteX35" fmla="*/ 383782 w 551575"/>
              <a:gd name="connsiteY35" fmla="*/ 462373 h 607087"/>
              <a:gd name="connsiteX36" fmla="*/ 412205 w 551575"/>
              <a:gd name="connsiteY36" fmla="*/ 433825 h 607087"/>
              <a:gd name="connsiteX37" fmla="*/ 447162 w 551575"/>
              <a:gd name="connsiteY37" fmla="*/ 417348 h 607087"/>
              <a:gd name="connsiteX38" fmla="*/ 483916 w 551575"/>
              <a:gd name="connsiteY38" fmla="*/ 414412 h 607087"/>
              <a:gd name="connsiteX39" fmla="*/ 300130 w 551575"/>
              <a:gd name="connsiteY39" fmla="*/ 378530 h 607087"/>
              <a:gd name="connsiteX40" fmla="*/ 304215 w 551575"/>
              <a:gd name="connsiteY40" fmla="*/ 378530 h 607087"/>
              <a:gd name="connsiteX41" fmla="*/ 308626 w 551575"/>
              <a:gd name="connsiteY41" fmla="*/ 379346 h 607087"/>
              <a:gd name="connsiteX42" fmla="*/ 314018 w 551575"/>
              <a:gd name="connsiteY42" fmla="*/ 381303 h 607087"/>
              <a:gd name="connsiteX43" fmla="*/ 316469 w 551575"/>
              <a:gd name="connsiteY43" fmla="*/ 386197 h 607087"/>
              <a:gd name="connsiteX44" fmla="*/ 317449 w 551575"/>
              <a:gd name="connsiteY44" fmla="*/ 392396 h 607087"/>
              <a:gd name="connsiteX45" fmla="*/ 317286 w 551575"/>
              <a:gd name="connsiteY45" fmla="*/ 398432 h 607087"/>
              <a:gd name="connsiteX46" fmla="*/ 317122 w 551575"/>
              <a:gd name="connsiteY46" fmla="*/ 399900 h 607087"/>
              <a:gd name="connsiteX47" fmla="*/ 317122 w 551575"/>
              <a:gd name="connsiteY47" fmla="*/ 401205 h 607087"/>
              <a:gd name="connsiteX48" fmla="*/ 317122 w 551575"/>
              <a:gd name="connsiteY48" fmla="*/ 413277 h 607087"/>
              <a:gd name="connsiteX49" fmla="*/ 317122 w 551575"/>
              <a:gd name="connsiteY49" fmla="*/ 414419 h 607087"/>
              <a:gd name="connsiteX50" fmla="*/ 317122 w 551575"/>
              <a:gd name="connsiteY50" fmla="*/ 415724 h 607087"/>
              <a:gd name="connsiteX51" fmla="*/ 319900 w 551575"/>
              <a:gd name="connsiteY51" fmla="*/ 415724 h 607087"/>
              <a:gd name="connsiteX52" fmla="*/ 323331 w 551575"/>
              <a:gd name="connsiteY52" fmla="*/ 415398 h 607087"/>
              <a:gd name="connsiteX53" fmla="*/ 330520 w 551575"/>
              <a:gd name="connsiteY53" fmla="*/ 415234 h 607087"/>
              <a:gd name="connsiteX54" fmla="*/ 337546 w 551575"/>
              <a:gd name="connsiteY54" fmla="*/ 415071 h 607087"/>
              <a:gd name="connsiteX55" fmla="*/ 341958 w 551575"/>
              <a:gd name="connsiteY55" fmla="*/ 415234 h 607087"/>
              <a:gd name="connsiteX56" fmla="*/ 345552 w 551575"/>
              <a:gd name="connsiteY56" fmla="*/ 415398 h 607087"/>
              <a:gd name="connsiteX57" fmla="*/ 348166 w 551575"/>
              <a:gd name="connsiteY57" fmla="*/ 416050 h 607087"/>
              <a:gd name="connsiteX58" fmla="*/ 350944 w 551575"/>
              <a:gd name="connsiteY58" fmla="*/ 417192 h 607087"/>
              <a:gd name="connsiteX59" fmla="*/ 353068 w 551575"/>
              <a:gd name="connsiteY59" fmla="*/ 419313 h 607087"/>
              <a:gd name="connsiteX60" fmla="*/ 353885 w 551575"/>
              <a:gd name="connsiteY60" fmla="*/ 422575 h 607087"/>
              <a:gd name="connsiteX61" fmla="*/ 352088 w 551575"/>
              <a:gd name="connsiteY61" fmla="*/ 428122 h 607087"/>
              <a:gd name="connsiteX62" fmla="*/ 351924 w 551575"/>
              <a:gd name="connsiteY62" fmla="*/ 428285 h 607087"/>
              <a:gd name="connsiteX63" fmla="*/ 348493 w 551575"/>
              <a:gd name="connsiteY63" fmla="*/ 434321 h 607087"/>
              <a:gd name="connsiteX64" fmla="*/ 344245 w 551575"/>
              <a:gd name="connsiteY64" fmla="*/ 437420 h 607087"/>
              <a:gd name="connsiteX65" fmla="*/ 339343 w 551575"/>
              <a:gd name="connsiteY65" fmla="*/ 438562 h 607087"/>
              <a:gd name="connsiteX66" fmla="*/ 333135 w 551575"/>
              <a:gd name="connsiteY66" fmla="*/ 438725 h 607087"/>
              <a:gd name="connsiteX67" fmla="*/ 316632 w 551575"/>
              <a:gd name="connsiteY67" fmla="*/ 438725 h 607087"/>
              <a:gd name="connsiteX68" fmla="*/ 316632 w 551575"/>
              <a:gd name="connsiteY68" fmla="*/ 443946 h 607087"/>
              <a:gd name="connsiteX69" fmla="*/ 316796 w 551575"/>
              <a:gd name="connsiteY69" fmla="*/ 449329 h 607087"/>
              <a:gd name="connsiteX70" fmla="*/ 317122 w 551575"/>
              <a:gd name="connsiteY70" fmla="*/ 456670 h 607087"/>
              <a:gd name="connsiteX71" fmla="*/ 317286 w 551575"/>
              <a:gd name="connsiteY71" fmla="*/ 464174 h 607087"/>
              <a:gd name="connsiteX72" fmla="*/ 312711 w 551575"/>
              <a:gd name="connsiteY72" fmla="*/ 473799 h 607087"/>
              <a:gd name="connsiteX73" fmla="*/ 302091 w 551575"/>
              <a:gd name="connsiteY73" fmla="*/ 476572 h 607087"/>
              <a:gd name="connsiteX74" fmla="*/ 294901 w 551575"/>
              <a:gd name="connsiteY74" fmla="*/ 471025 h 607087"/>
              <a:gd name="connsiteX75" fmla="*/ 293104 w 551575"/>
              <a:gd name="connsiteY75" fmla="*/ 460911 h 607087"/>
              <a:gd name="connsiteX76" fmla="*/ 293268 w 551575"/>
              <a:gd name="connsiteY76" fmla="*/ 456833 h 607087"/>
              <a:gd name="connsiteX77" fmla="*/ 293431 w 551575"/>
              <a:gd name="connsiteY77" fmla="*/ 453407 h 607087"/>
              <a:gd name="connsiteX78" fmla="*/ 293758 w 551575"/>
              <a:gd name="connsiteY78" fmla="*/ 451613 h 607087"/>
              <a:gd name="connsiteX79" fmla="*/ 293758 w 551575"/>
              <a:gd name="connsiteY79" fmla="*/ 449981 h 607087"/>
              <a:gd name="connsiteX80" fmla="*/ 293758 w 551575"/>
              <a:gd name="connsiteY80" fmla="*/ 438399 h 607087"/>
              <a:gd name="connsiteX81" fmla="*/ 290817 w 551575"/>
              <a:gd name="connsiteY81" fmla="*/ 438399 h 607087"/>
              <a:gd name="connsiteX82" fmla="*/ 285262 w 551575"/>
              <a:gd name="connsiteY82" fmla="*/ 438562 h 607087"/>
              <a:gd name="connsiteX83" fmla="*/ 279706 w 551575"/>
              <a:gd name="connsiteY83" fmla="*/ 438725 h 607087"/>
              <a:gd name="connsiteX84" fmla="*/ 273824 w 551575"/>
              <a:gd name="connsiteY84" fmla="*/ 439052 h 607087"/>
              <a:gd name="connsiteX85" fmla="*/ 268269 w 551575"/>
              <a:gd name="connsiteY85" fmla="*/ 439052 h 607087"/>
              <a:gd name="connsiteX86" fmla="*/ 260917 w 551575"/>
              <a:gd name="connsiteY86" fmla="*/ 437257 h 607087"/>
              <a:gd name="connsiteX87" fmla="*/ 256832 w 551575"/>
              <a:gd name="connsiteY87" fmla="*/ 430569 h 607087"/>
              <a:gd name="connsiteX88" fmla="*/ 256832 w 551575"/>
              <a:gd name="connsiteY88" fmla="*/ 427306 h 607087"/>
              <a:gd name="connsiteX89" fmla="*/ 258466 w 551575"/>
              <a:gd name="connsiteY89" fmla="*/ 424533 h 607087"/>
              <a:gd name="connsiteX90" fmla="*/ 261897 w 551575"/>
              <a:gd name="connsiteY90" fmla="*/ 418660 h 607087"/>
              <a:gd name="connsiteX91" fmla="*/ 266799 w 551575"/>
              <a:gd name="connsiteY91" fmla="*/ 416050 h 607087"/>
              <a:gd name="connsiteX92" fmla="*/ 272681 w 551575"/>
              <a:gd name="connsiteY92" fmla="*/ 415234 h 607087"/>
              <a:gd name="connsiteX93" fmla="*/ 278889 w 551575"/>
              <a:gd name="connsiteY93" fmla="*/ 415234 h 607087"/>
              <a:gd name="connsiteX94" fmla="*/ 280687 w 551575"/>
              <a:gd name="connsiteY94" fmla="*/ 415398 h 607087"/>
              <a:gd name="connsiteX95" fmla="*/ 282321 w 551575"/>
              <a:gd name="connsiteY95" fmla="*/ 415561 h 607087"/>
              <a:gd name="connsiteX96" fmla="*/ 293921 w 551575"/>
              <a:gd name="connsiteY96" fmla="*/ 415561 h 607087"/>
              <a:gd name="connsiteX97" fmla="*/ 293758 w 551575"/>
              <a:gd name="connsiteY97" fmla="*/ 412461 h 607087"/>
              <a:gd name="connsiteX98" fmla="*/ 293758 w 551575"/>
              <a:gd name="connsiteY98" fmla="*/ 409362 h 607087"/>
              <a:gd name="connsiteX99" fmla="*/ 293431 w 551575"/>
              <a:gd name="connsiteY99" fmla="*/ 402184 h 607087"/>
              <a:gd name="connsiteX100" fmla="*/ 293268 w 551575"/>
              <a:gd name="connsiteY100" fmla="*/ 395169 h 607087"/>
              <a:gd name="connsiteX101" fmla="*/ 293431 w 551575"/>
              <a:gd name="connsiteY101" fmla="*/ 390602 h 607087"/>
              <a:gd name="connsiteX102" fmla="*/ 293758 w 551575"/>
              <a:gd name="connsiteY102" fmla="*/ 387013 h 607087"/>
              <a:gd name="connsiteX103" fmla="*/ 295228 w 551575"/>
              <a:gd name="connsiteY103" fmla="*/ 381793 h 607087"/>
              <a:gd name="connsiteX104" fmla="*/ 300130 w 551575"/>
              <a:gd name="connsiteY104" fmla="*/ 378530 h 607087"/>
              <a:gd name="connsiteX105" fmla="*/ 123989 w 551575"/>
              <a:gd name="connsiteY105" fmla="*/ 269739 h 607087"/>
              <a:gd name="connsiteX106" fmla="*/ 78739 w 551575"/>
              <a:gd name="connsiteY106" fmla="*/ 283929 h 607087"/>
              <a:gd name="connsiteX107" fmla="*/ 61423 w 551575"/>
              <a:gd name="connsiteY107" fmla="*/ 317041 h 607087"/>
              <a:gd name="connsiteX108" fmla="*/ 72858 w 551575"/>
              <a:gd name="connsiteY108" fmla="*/ 346401 h 607087"/>
              <a:gd name="connsiteX109" fmla="*/ 104386 w 551575"/>
              <a:gd name="connsiteY109" fmla="*/ 357166 h 607087"/>
              <a:gd name="connsiteX110" fmla="*/ 131994 w 551575"/>
              <a:gd name="connsiteY110" fmla="*/ 352110 h 607087"/>
              <a:gd name="connsiteX111" fmla="*/ 153393 w 551575"/>
              <a:gd name="connsiteY111" fmla="*/ 339876 h 607087"/>
              <a:gd name="connsiteX112" fmla="*/ 162868 w 551575"/>
              <a:gd name="connsiteY112" fmla="*/ 320140 h 607087"/>
              <a:gd name="connsiteX113" fmla="*/ 165155 w 551575"/>
              <a:gd name="connsiteY113" fmla="*/ 300893 h 607087"/>
              <a:gd name="connsiteX114" fmla="*/ 164665 w 551575"/>
              <a:gd name="connsiteY114" fmla="*/ 291759 h 607087"/>
              <a:gd name="connsiteX115" fmla="*/ 162868 w 551575"/>
              <a:gd name="connsiteY115" fmla="*/ 284745 h 607087"/>
              <a:gd name="connsiteX116" fmla="*/ 145389 w 551575"/>
              <a:gd name="connsiteY116" fmla="*/ 274143 h 607087"/>
              <a:gd name="connsiteX117" fmla="*/ 123989 w 551575"/>
              <a:gd name="connsiteY117" fmla="*/ 269739 h 607087"/>
              <a:gd name="connsiteX118" fmla="*/ 396202 w 551575"/>
              <a:gd name="connsiteY118" fmla="*/ 153269 h 607087"/>
              <a:gd name="connsiteX119" fmla="*/ 369901 w 551575"/>
              <a:gd name="connsiteY119" fmla="*/ 161917 h 607087"/>
              <a:gd name="connsiteX120" fmla="*/ 359446 w 551575"/>
              <a:gd name="connsiteY120" fmla="*/ 176601 h 607087"/>
              <a:gd name="connsiteX121" fmla="*/ 350461 w 551575"/>
              <a:gd name="connsiteY121" fmla="*/ 193407 h 607087"/>
              <a:gd name="connsiteX122" fmla="*/ 349317 w 551575"/>
              <a:gd name="connsiteY122" fmla="*/ 195854 h 607087"/>
              <a:gd name="connsiteX123" fmla="*/ 337228 w 551575"/>
              <a:gd name="connsiteY123" fmla="*/ 234686 h 607087"/>
              <a:gd name="connsiteX124" fmla="*/ 337392 w 551575"/>
              <a:gd name="connsiteY124" fmla="*/ 235339 h 607087"/>
              <a:gd name="connsiteX125" fmla="*/ 347847 w 551575"/>
              <a:gd name="connsiteY125" fmla="*/ 254592 h 607087"/>
              <a:gd name="connsiteX126" fmla="*/ 363857 w 551575"/>
              <a:gd name="connsiteY126" fmla="*/ 268787 h 607087"/>
              <a:gd name="connsiteX127" fmla="*/ 404207 w 551575"/>
              <a:gd name="connsiteY127" fmla="*/ 268787 h 607087"/>
              <a:gd name="connsiteX128" fmla="*/ 435573 w 551575"/>
              <a:gd name="connsiteY128" fmla="*/ 236318 h 607087"/>
              <a:gd name="connsiteX129" fmla="*/ 439493 w 551575"/>
              <a:gd name="connsiteY129" fmla="*/ 227507 h 607087"/>
              <a:gd name="connsiteX130" fmla="*/ 442924 w 551575"/>
              <a:gd name="connsiteY130" fmla="*/ 218044 h 607087"/>
              <a:gd name="connsiteX131" fmla="*/ 444721 w 551575"/>
              <a:gd name="connsiteY131" fmla="*/ 210049 h 607087"/>
              <a:gd name="connsiteX132" fmla="*/ 444394 w 551575"/>
              <a:gd name="connsiteY132" fmla="*/ 204665 h 607087"/>
              <a:gd name="connsiteX133" fmla="*/ 441454 w 551575"/>
              <a:gd name="connsiteY133" fmla="*/ 174317 h 607087"/>
              <a:gd name="connsiteX134" fmla="*/ 420707 w 551575"/>
              <a:gd name="connsiteY134" fmla="*/ 156369 h 607087"/>
              <a:gd name="connsiteX135" fmla="*/ 396202 w 551575"/>
              <a:gd name="connsiteY135" fmla="*/ 153269 h 607087"/>
              <a:gd name="connsiteX136" fmla="*/ 115004 w 551575"/>
              <a:gd name="connsiteY136" fmla="*/ 118862 h 607087"/>
              <a:gd name="connsiteX137" fmla="*/ 163195 w 551575"/>
              <a:gd name="connsiteY137" fmla="*/ 122940 h 607087"/>
              <a:gd name="connsiteX138" fmla="*/ 195867 w 551575"/>
              <a:gd name="connsiteY138" fmla="*/ 138924 h 607087"/>
              <a:gd name="connsiteX139" fmla="*/ 215633 w 551575"/>
              <a:gd name="connsiteY139" fmla="*/ 161760 h 607087"/>
              <a:gd name="connsiteX140" fmla="*/ 225925 w 551575"/>
              <a:gd name="connsiteY140" fmla="*/ 187857 h 607087"/>
              <a:gd name="connsiteX141" fmla="*/ 229518 w 551575"/>
              <a:gd name="connsiteY141" fmla="*/ 213792 h 607087"/>
              <a:gd name="connsiteX142" fmla="*/ 229845 w 551575"/>
              <a:gd name="connsiteY142" fmla="*/ 234670 h 607087"/>
              <a:gd name="connsiteX143" fmla="*/ 229845 w 551575"/>
              <a:gd name="connsiteY143" fmla="*/ 239074 h 607087"/>
              <a:gd name="connsiteX144" fmla="*/ 229845 w 551575"/>
              <a:gd name="connsiteY144" fmla="*/ 252449 h 607087"/>
              <a:gd name="connsiteX145" fmla="*/ 229355 w 551575"/>
              <a:gd name="connsiteY145" fmla="*/ 266477 h 607087"/>
              <a:gd name="connsiteX146" fmla="*/ 228702 w 551575"/>
              <a:gd name="connsiteY146" fmla="*/ 290291 h 607087"/>
              <a:gd name="connsiteX147" fmla="*/ 228702 w 551575"/>
              <a:gd name="connsiteY147" fmla="*/ 313126 h 607087"/>
              <a:gd name="connsiteX148" fmla="*/ 230335 w 551575"/>
              <a:gd name="connsiteY148" fmla="*/ 344117 h 607087"/>
              <a:gd name="connsiteX149" fmla="*/ 236543 w 551575"/>
              <a:gd name="connsiteY149" fmla="*/ 378370 h 607087"/>
              <a:gd name="connsiteX150" fmla="*/ 237196 w 551575"/>
              <a:gd name="connsiteY150" fmla="*/ 379512 h 607087"/>
              <a:gd name="connsiteX151" fmla="*/ 234583 w 551575"/>
              <a:gd name="connsiteY151" fmla="*/ 391909 h 607087"/>
              <a:gd name="connsiteX152" fmla="*/ 225925 w 551575"/>
              <a:gd name="connsiteY152" fmla="*/ 403979 h 607087"/>
              <a:gd name="connsiteX153" fmla="*/ 213999 w 551575"/>
              <a:gd name="connsiteY153" fmla="*/ 412950 h 607087"/>
              <a:gd name="connsiteX154" fmla="*/ 201911 w 551575"/>
              <a:gd name="connsiteY154" fmla="*/ 416212 h 607087"/>
              <a:gd name="connsiteX155" fmla="*/ 182961 w 551575"/>
              <a:gd name="connsiteY155" fmla="*/ 409035 h 607087"/>
              <a:gd name="connsiteX156" fmla="*/ 169566 w 551575"/>
              <a:gd name="connsiteY156" fmla="*/ 390114 h 607087"/>
              <a:gd name="connsiteX157" fmla="*/ 138365 w 551575"/>
              <a:gd name="connsiteY157" fmla="*/ 407893 h 607087"/>
              <a:gd name="connsiteX158" fmla="*/ 104876 w 551575"/>
              <a:gd name="connsiteY158" fmla="*/ 415070 h 607087"/>
              <a:gd name="connsiteX159" fmla="*/ 64690 w 551575"/>
              <a:gd name="connsiteY159" fmla="*/ 412624 h 607087"/>
              <a:gd name="connsiteX160" fmla="*/ 31365 w 551575"/>
              <a:gd name="connsiteY160" fmla="*/ 396965 h 607087"/>
              <a:gd name="connsiteX161" fmla="*/ 8495 w 551575"/>
              <a:gd name="connsiteY161" fmla="*/ 366300 h 607087"/>
              <a:gd name="connsiteX162" fmla="*/ 0 w 551575"/>
              <a:gd name="connsiteY162" fmla="*/ 318835 h 607087"/>
              <a:gd name="connsiteX163" fmla="*/ 13722 w 551575"/>
              <a:gd name="connsiteY163" fmla="*/ 260605 h 607087"/>
              <a:gd name="connsiteX164" fmla="*/ 46067 w 551575"/>
              <a:gd name="connsiteY164" fmla="*/ 228309 h 607087"/>
              <a:gd name="connsiteX165" fmla="*/ 84783 w 551575"/>
              <a:gd name="connsiteY165" fmla="*/ 214281 h 607087"/>
              <a:gd name="connsiteX166" fmla="*/ 117781 w 551575"/>
              <a:gd name="connsiteY166" fmla="*/ 211835 h 607087"/>
              <a:gd name="connsiteX167" fmla="*/ 144899 w 551575"/>
              <a:gd name="connsiteY167" fmla="*/ 214934 h 607087"/>
              <a:gd name="connsiteX168" fmla="*/ 163522 w 551575"/>
              <a:gd name="connsiteY168" fmla="*/ 219664 h 607087"/>
              <a:gd name="connsiteX169" fmla="*/ 161561 w 551575"/>
              <a:gd name="connsiteY169" fmla="*/ 205636 h 607087"/>
              <a:gd name="connsiteX170" fmla="*/ 154374 w 551575"/>
              <a:gd name="connsiteY170" fmla="*/ 192588 h 607087"/>
              <a:gd name="connsiteX171" fmla="*/ 139181 w 551575"/>
              <a:gd name="connsiteY171" fmla="*/ 183453 h 607087"/>
              <a:gd name="connsiteX172" fmla="*/ 113861 w 551575"/>
              <a:gd name="connsiteY172" fmla="*/ 180681 h 607087"/>
              <a:gd name="connsiteX173" fmla="*/ 77268 w 551575"/>
              <a:gd name="connsiteY173" fmla="*/ 188999 h 607087"/>
              <a:gd name="connsiteX174" fmla="*/ 59136 w 551575"/>
              <a:gd name="connsiteY174" fmla="*/ 201233 h 607087"/>
              <a:gd name="connsiteX175" fmla="*/ 54725 w 551575"/>
              <a:gd name="connsiteY175" fmla="*/ 204821 h 607087"/>
              <a:gd name="connsiteX176" fmla="*/ 50314 w 551575"/>
              <a:gd name="connsiteY176" fmla="*/ 207920 h 607087"/>
              <a:gd name="connsiteX177" fmla="*/ 40186 w 551575"/>
              <a:gd name="connsiteY177" fmla="*/ 210367 h 607087"/>
              <a:gd name="connsiteX178" fmla="*/ 30711 w 551575"/>
              <a:gd name="connsiteY178" fmla="*/ 210204 h 607087"/>
              <a:gd name="connsiteX179" fmla="*/ 30221 w 551575"/>
              <a:gd name="connsiteY179" fmla="*/ 210204 h 607087"/>
              <a:gd name="connsiteX180" fmla="*/ 19603 w 551575"/>
              <a:gd name="connsiteY180" fmla="*/ 202864 h 607087"/>
              <a:gd name="connsiteX181" fmla="*/ 12905 w 551575"/>
              <a:gd name="connsiteY181" fmla="*/ 189489 h 607087"/>
              <a:gd name="connsiteX182" fmla="*/ 11272 w 551575"/>
              <a:gd name="connsiteY182" fmla="*/ 180681 h 607087"/>
              <a:gd name="connsiteX183" fmla="*/ 23524 w 551575"/>
              <a:gd name="connsiteY183" fmla="*/ 156377 h 607087"/>
              <a:gd name="connsiteX184" fmla="*/ 46884 w 551575"/>
              <a:gd name="connsiteY184" fmla="*/ 137456 h 607087"/>
              <a:gd name="connsiteX185" fmla="*/ 78085 w 551575"/>
              <a:gd name="connsiteY185" fmla="*/ 124734 h 607087"/>
              <a:gd name="connsiteX186" fmla="*/ 115004 w 551575"/>
              <a:gd name="connsiteY186" fmla="*/ 118862 h 607087"/>
              <a:gd name="connsiteX187" fmla="*/ 401593 w 551575"/>
              <a:gd name="connsiteY187" fmla="*/ 61 h 607087"/>
              <a:gd name="connsiteX188" fmla="*/ 415479 w 551575"/>
              <a:gd name="connsiteY188" fmla="*/ 3488 h 607087"/>
              <a:gd name="connsiteX189" fmla="*/ 425608 w 551575"/>
              <a:gd name="connsiteY189" fmla="*/ 9851 h 607087"/>
              <a:gd name="connsiteX190" fmla="*/ 430182 w 551575"/>
              <a:gd name="connsiteY190" fmla="*/ 16377 h 607087"/>
              <a:gd name="connsiteX191" fmla="*/ 431652 w 551575"/>
              <a:gd name="connsiteY191" fmla="*/ 24209 h 607087"/>
              <a:gd name="connsiteX192" fmla="*/ 427241 w 551575"/>
              <a:gd name="connsiteY192" fmla="*/ 30899 h 607087"/>
              <a:gd name="connsiteX193" fmla="*/ 419236 w 551575"/>
              <a:gd name="connsiteY193" fmla="*/ 44930 h 607087"/>
              <a:gd name="connsiteX194" fmla="*/ 411395 w 551575"/>
              <a:gd name="connsiteY194" fmla="*/ 60920 h 607087"/>
              <a:gd name="connsiteX195" fmla="*/ 399143 w 551575"/>
              <a:gd name="connsiteY195" fmla="*/ 88331 h 607087"/>
              <a:gd name="connsiteX196" fmla="*/ 394569 w 551575"/>
              <a:gd name="connsiteY196" fmla="*/ 98284 h 607087"/>
              <a:gd name="connsiteX197" fmla="*/ 390648 w 551575"/>
              <a:gd name="connsiteY197" fmla="*/ 108074 h 607087"/>
              <a:gd name="connsiteX198" fmla="*/ 412865 w 551575"/>
              <a:gd name="connsiteY198" fmla="*/ 106279 h 607087"/>
              <a:gd name="connsiteX199" fmla="*/ 439330 w 551575"/>
              <a:gd name="connsiteY199" fmla="*/ 110684 h 607087"/>
              <a:gd name="connsiteX200" fmla="*/ 472656 w 551575"/>
              <a:gd name="connsiteY200" fmla="*/ 131079 h 607087"/>
              <a:gd name="connsiteX201" fmla="*/ 493730 w 551575"/>
              <a:gd name="connsiteY201" fmla="*/ 163059 h 607087"/>
              <a:gd name="connsiteX202" fmla="*/ 500428 w 551575"/>
              <a:gd name="connsiteY202" fmla="*/ 202054 h 607087"/>
              <a:gd name="connsiteX203" fmla="*/ 490136 w 551575"/>
              <a:gd name="connsiteY203" fmla="*/ 244802 h 607087"/>
              <a:gd name="connsiteX204" fmla="*/ 485398 w 551575"/>
              <a:gd name="connsiteY204" fmla="*/ 255245 h 607087"/>
              <a:gd name="connsiteX205" fmla="*/ 459914 w 551575"/>
              <a:gd name="connsiteY205" fmla="*/ 292119 h 607087"/>
              <a:gd name="connsiteX206" fmla="*/ 424791 w 551575"/>
              <a:gd name="connsiteY206" fmla="*/ 315614 h 607087"/>
              <a:gd name="connsiteX207" fmla="*/ 384114 w 551575"/>
              <a:gd name="connsiteY207" fmla="*/ 323772 h 607087"/>
              <a:gd name="connsiteX208" fmla="*/ 342293 w 551575"/>
              <a:gd name="connsiteY208" fmla="*/ 314635 h 607087"/>
              <a:gd name="connsiteX209" fmla="*/ 315665 w 551575"/>
              <a:gd name="connsiteY209" fmla="*/ 299624 h 607087"/>
              <a:gd name="connsiteX210" fmla="*/ 298838 w 551575"/>
              <a:gd name="connsiteY210" fmla="*/ 279229 h 607087"/>
              <a:gd name="connsiteX211" fmla="*/ 292304 w 551575"/>
              <a:gd name="connsiteY211" fmla="*/ 284613 h 607087"/>
              <a:gd name="connsiteX212" fmla="*/ 284136 w 551575"/>
              <a:gd name="connsiteY212" fmla="*/ 287224 h 607087"/>
              <a:gd name="connsiteX213" fmla="*/ 276131 w 551575"/>
              <a:gd name="connsiteY213" fmla="*/ 286735 h 607087"/>
              <a:gd name="connsiteX214" fmla="*/ 269760 w 551575"/>
              <a:gd name="connsiteY214" fmla="*/ 282656 h 607087"/>
              <a:gd name="connsiteX215" fmla="*/ 263389 w 551575"/>
              <a:gd name="connsiteY215" fmla="*/ 279555 h 607087"/>
              <a:gd name="connsiteX216" fmla="*/ 258161 w 551575"/>
              <a:gd name="connsiteY216" fmla="*/ 273682 h 607087"/>
              <a:gd name="connsiteX217" fmla="*/ 256691 w 551575"/>
              <a:gd name="connsiteY217" fmla="*/ 264055 h 607087"/>
              <a:gd name="connsiteX218" fmla="*/ 261592 w 551575"/>
              <a:gd name="connsiteY218" fmla="*/ 249534 h 607087"/>
              <a:gd name="connsiteX219" fmla="*/ 263879 w 551575"/>
              <a:gd name="connsiteY219" fmla="*/ 242681 h 607087"/>
              <a:gd name="connsiteX220" fmla="*/ 267309 w 551575"/>
              <a:gd name="connsiteY220" fmla="*/ 234360 h 607087"/>
              <a:gd name="connsiteX221" fmla="*/ 278908 w 551575"/>
              <a:gd name="connsiteY221" fmla="*/ 210212 h 607087"/>
              <a:gd name="connsiteX222" fmla="*/ 292794 w 551575"/>
              <a:gd name="connsiteY222" fmla="*/ 182964 h 607087"/>
              <a:gd name="connsiteX223" fmla="*/ 304719 w 551575"/>
              <a:gd name="connsiteY223" fmla="*/ 159632 h 607087"/>
              <a:gd name="connsiteX224" fmla="*/ 313868 w 551575"/>
              <a:gd name="connsiteY224" fmla="*/ 140379 h 607087"/>
              <a:gd name="connsiteX225" fmla="*/ 331837 w 551575"/>
              <a:gd name="connsiteY225" fmla="*/ 101058 h 607087"/>
              <a:gd name="connsiteX226" fmla="*/ 349317 w 551575"/>
              <a:gd name="connsiteY226" fmla="*/ 63694 h 607087"/>
              <a:gd name="connsiteX227" fmla="*/ 364020 w 551575"/>
              <a:gd name="connsiteY227" fmla="*/ 33509 h 607087"/>
              <a:gd name="connsiteX228" fmla="*/ 373822 w 551575"/>
              <a:gd name="connsiteY228" fmla="*/ 15725 h 607087"/>
              <a:gd name="connsiteX229" fmla="*/ 386401 w 551575"/>
              <a:gd name="connsiteY229" fmla="*/ 2998 h 607087"/>
              <a:gd name="connsiteX230" fmla="*/ 401593 w 551575"/>
              <a:gd name="connsiteY230" fmla="*/ 61 h 6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51575" h="607087">
                <a:moveTo>
                  <a:pt x="483916" y="414412"/>
                </a:moveTo>
                <a:cubicBezTo>
                  <a:pt x="496167" y="415717"/>
                  <a:pt x="507275" y="419795"/>
                  <a:pt x="517566" y="426321"/>
                </a:cubicBezTo>
                <a:cubicBezTo>
                  <a:pt x="525080" y="431378"/>
                  <a:pt x="531451" y="437250"/>
                  <a:pt x="536841" y="444102"/>
                </a:cubicBezTo>
                <a:cubicBezTo>
                  <a:pt x="542069" y="450953"/>
                  <a:pt x="545989" y="457968"/>
                  <a:pt x="548439" y="465309"/>
                </a:cubicBezTo>
                <a:cubicBezTo>
                  <a:pt x="551053" y="472487"/>
                  <a:pt x="552033" y="479338"/>
                  <a:pt x="551380" y="486027"/>
                </a:cubicBezTo>
                <a:cubicBezTo>
                  <a:pt x="550890" y="492552"/>
                  <a:pt x="548603" y="497935"/>
                  <a:pt x="544682" y="502013"/>
                </a:cubicBezTo>
                <a:cubicBezTo>
                  <a:pt x="542395" y="504460"/>
                  <a:pt x="539618" y="506255"/>
                  <a:pt x="536351" y="507234"/>
                </a:cubicBezTo>
                <a:cubicBezTo>
                  <a:pt x="532921" y="508212"/>
                  <a:pt x="529491" y="508702"/>
                  <a:pt x="526060" y="508702"/>
                </a:cubicBezTo>
                <a:cubicBezTo>
                  <a:pt x="522467" y="508865"/>
                  <a:pt x="519363" y="508539"/>
                  <a:pt x="516586" y="508049"/>
                </a:cubicBezTo>
                <a:cubicBezTo>
                  <a:pt x="513646" y="507397"/>
                  <a:pt x="511849" y="506907"/>
                  <a:pt x="511032" y="506255"/>
                </a:cubicBezTo>
                <a:cubicBezTo>
                  <a:pt x="508582" y="504297"/>
                  <a:pt x="506458" y="501687"/>
                  <a:pt x="504498" y="498098"/>
                </a:cubicBezTo>
                <a:cubicBezTo>
                  <a:pt x="502701" y="494673"/>
                  <a:pt x="502538" y="491410"/>
                  <a:pt x="504171" y="487984"/>
                </a:cubicBezTo>
                <a:cubicBezTo>
                  <a:pt x="504008" y="482438"/>
                  <a:pt x="503355" y="477054"/>
                  <a:pt x="502048" y="472160"/>
                </a:cubicBezTo>
                <a:cubicBezTo>
                  <a:pt x="500741" y="467267"/>
                  <a:pt x="498127" y="463188"/>
                  <a:pt x="494044" y="460089"/>
                </a:cubicBezTo>
                <a:cubicBezTo>
                  <a:pt x="489633" y="456663"/>
                  <a:pt x="484406" y="454869"/>
                  <a:pt x="478525" y="454869"/>
                </a:cubicBezTo>
                <a:cubicBezTo>
                  <a:pt x="472645" y="454869"/>
                  <a:pt x="466601" y="456010"/>
                  <a:pt x="460393" y="458294"/>
                </a:cubicBezTo>
                <a:cubicBezTo>
                  <a:pt x="454186" y="460578"/>
                  <a:pt x="447979" y="464167"/>
                  <a:pt x="441935" y="468735"/>
                </a:cubicBezTo>
                <a:cubicBezTo>
                  <a:pt x="435891" y="473302"/>
                  <a:pt x="430664" y="478523"/>
                  <a:pt x="426253" y="484069"/>
                </a:cubicBezTo>
                <a:cubicBezTo>
                  <a:pt x="420863" y="490757"/>
                  <a:pt x="417106" y="497609"/>
                  <a:pt x="414819" y="504624"/>
                </a:cubicBezTo>
                <a:cubicBezTo>
                  <a:pt x="412368" y="511638"/>
                  <a:pt x="411388" y="518490"/>
                  <a:pt x="411878" y="525015"/>
                </a:cubicBezTo>
                <a:cubicBezTo>
                  <a:pt x="412368" y="531540"/>
                  <a:pt x="414165" y="537576"/>
                  <a:pt x="417269" y="543286"/>
                </a:cubicBezTo>
                <a:cubicBezTo>
                  <a:pt x="420373" y="548995"/>
                  <a:pt x="424783" y="553889"/>
                  <a:pt x="430664" y="558131"/>
                </a:cubicBezTo>
                <a:cubicBezTo>
                  <a:pt x="435237" y="561067"/>
                  <a:pt x="441118" y="563024"/>
                  <a:pt x="448306" y="563840"/>
                </a:cubicBezTo>
                <a:cubicBezTo>
                  <a:pt x="455493" y="564656"/>
                  <a:pt x="462354" y="564982"/>
                  <a:pt x="468888" y="564493"/>
                </a:cubicBezTo>
                <a:cubicBezTo>
                  <a:pt x="472808" y="564166"/>
                  <a:pt x="475585" y="564166"/>
                  <a:pt x="477382" y="564493"/>
                </a:cubicBezTo>
                <a:cubicBezTo>
                  <a:pt x="479342" y="564819"/>
                  <a:pt x="481139" y="565798"/>
                  <a:pt x="482936" y="567103"/>
                </a:cubicBezTo>
                <a:cubicBezTo>
                  <a:pt x="486530" y="569876"/>
                  <a:pt x="488490" y="573302"/>
                  <a:pt x="489143" y="577380"/>
                </a:cubicBezTo>
                <a:cubicBezTo>
                  <a:pt x="489633" y="581295"/>
                  <a:pt x="489143" y="585047"/>
                  <a:pt x="487510" y="588310"/>
                </a:cubicBezTo>
                <a:cubicBezTo>
                  <a:pt x="484733" y="594346"/>
                  <a:pt x="480322" y="598913"/>
                  <a:pt x="473952" y="602013"/>
                </a:cubicBezTo>
                <a:cubicBezTo>
                  <a:pt x="467581" y="605112"/>
                  <a:pt x="460393" y="606744"/>
                  <a:pt x="452389" y="607070"/>
                </a:cubicBezTo>
                <a:cubicBezTo>
                  <a:pt x="444222" y="607233"/>
                  <a:pt x="436054" y="606254"/>
                  <a:pt x="427397" y="603970"/>
                </a:cubicBezTo>
                <a:cubicBezTo>
                  <a:pt x="418902" y="601687"/>
                  <a:pt x="411062" y="598261"/>
                  <a:pt x="403874" y="593693"/>
                </a:cubicBezTo>
                <a:cubicBezTo>
                  <a:pt x="392276" y="586352"/>
                  <a:pt x="383292" y="577380"/>
                  <a:pt x="376921" y="566940"/>
                </a:cubicBezTo>
                <a:cubicBezTo>
                  <a:pt x="370387" y="556662"/>
                  <a:pt x="366304" y="545569"/>
                  <a:pt x="364834" y="533824"/>
                </a:cubicBezTo>
                <a:cubicBezTo>
                  <a:pt x="363200" y="522079"/>
                  <a:pt x="363853" y="510007"/>
                  <a:pt x="367120" y="497772"/>
                </a:cubicBezTo>
                <a:cubicBezTo>
                  <a:pt x="370224" y="485537"/>
                  <a:pt x="375941" y="473792"/>
                  <a:pt x="383782" y="462373"/>
                </a:cubicBezTo>
                <a:cubicBezTo>
                  <a:pt x="391786" y="450953"/>
                  <a:pt x="401261" y="441329"/>
                  <a:pt x="412205" y="433825"/>
                </a:cubicBezTo>
                <a:cubicBezTo>
                  <a:pt x="423313" y="426157"/>
                  <a:pt x="434911" y="420774"/>
                  <a:pt x="447162" y="417348"/>
                </a:cubicBezTo>
                <a:cubicBezTo>
                  <a:pt x="459413" y="414086"/>
                  <a:pt x="471665" y="413107"/>
                  <a:pt x="483916" y="414412"/>
                </a:cubicBezTo>
                <a:close/>
                <a:moveTo>
                  <a:pt x="300130" y="378530"/>
                </a:moveTo>
                <a:cubicBezTo>
                  <a:pt x="300947" y="378530"/>
                  <a:pt x="302254" y="378530"/>
                  <a:pt x="304215" y="378530"/>
                </a:cubicBezTo>
                <a:cubicBezTo>
                  <a:pt x="306012" y="378693"/>
                  <a:pt x="307482" y="379019"/>
                  <a:pt x="308626" y="379346"/>
                </a:cubicBezTo>
                <a:cubicBezTo>
                  <a:pt x="310914" y="379346"/>
                  <a:pt x="312711" y="379998"/>
                  <a:pt x="314018" y="381303"/>
                </a:cubicBezTo>
                <a:cubicBezTo>
                  <a:pt x="315162" y="382608"/>
                  <a:pt x="316142" y="384240"/>
                  <a:pt x="316469" y="386197"/>
                </a:cubicBezTo>
                <a:cubicBezTo>
                  <a:pt x="316959" y="388155"/>
                  <a:pt x="317286" y="390275"/>
                  <a:pt x="317449" y="392396"/>
                </a:cubicBezTo>
                <a:cubicBezTo>
                  <a:pt x="317449" y="394680"/>
                  <a:pt x="317449" y="396638"/>
                  <a:pt x="317286" y="398432"/>
                </a:cubicBezTo>
                <a:cubicBezTo>
                  <a:pt x="317286" y="398758"/>
                  <a:pt x="317286" y="399248"/>
                  <a:pt x="317122" y="399900"/>
                </a:cubicBezTo>
                <a:cubicBezTo>
                  <a:pt x="317122" y="400553"/>
                  <a:pt x="317122" y="401042"/>
                  <a:pt x="317122" y="401205"/>
                </a:cubicBezTo>
                <a:lnTo>
                  <a:pt x="317122" y="413277"/>
                </a:lnTo>
                <a:cubicBezTo>
                  <a:pt x="317122" y="414256"/>
                  <a:pt x="317122" y="414745"/>
                  <a:pt x="317122" y="414419"/>
                </a:cubicBezTo>
                <a:cubicBezTo>
                  <a:pt x="317286" y="414256"/>
                  <a:pt x="317122" y="414582"/>
                  <a:pt x="317122" y="415724"/>
                </a:cubicBezTo>
                <a:lnTo>
                  <a:pt x="319900" y="415724"/>
                </a:lnTo>
                <a:cubicBezTo>
                  <a:pt x="321044" y="415724"/>
                  <a:pt x="322187" y="415561"/>
                  <a:pt x="323331" y="415398"/>
                </a:cubicBezTo>
                <a:cubicBezTo>
                  <a:pt x="325619" y="415398"/>
                  <a:pt x="328069" y="415234"/>
                  <a:pt x="330520" y="415234"/>
                </a:cubicBezTo>
                <a:cubicBezTo>
                  <a:pt x="332971" y="415071"/>
                  <a:pt x="335259" y="415071"/>
                  <a:pt x="337546" y="415071"/>
                </a:cubicBezTo>
                <a:cubicBezTo>
                  <a:pt x="339180" y="415071"/>
                  <a:pt x="340650" y="415071"/>
                  <a:pt x="341958" y="415234"/>
                </a:cubicBezTo>
                <a:cubicBezTo>
                  <a:pt x="343265" y="415234"/>
                  <a:pt x="344408" y="415398"/>
                  <a:pt x="345552" y="415398"/>
                </a:cubicBezTo>
                <a:cubicBezTo>
                  <a:pt x="346369" y="415561"/>
                  <a:pt x="347349" y="415887"/>
                  <a:pt x="348166" y="416050"/>
                </a:cubicBezTo>
                <a:cubicBezTo>
                  <a:pt x="349147" y="416376"/>
                  <a:pt x="350127" y="416703"/>
                  <a:pt x="350944" y="417192"/>
                </a:cubicBezTo>
                <a:cubicBezTo>
                  <a:pt x="351761" y="417681"/>
                  <a:pt x="352415" y="418334"/>
                  <a:pt x="353068" y="419313"/>
                </a:cubicBezTo>
                <a:cubicBezTo>
                  <a:pt x="353558" y="420128"/>
                  <a:pt x="353885" y="421270"/>
                  <a:pt x="353885" y="422575"/>
                </a:cubicBezTo>
                <a:cubicBezTo>
                  <a:pt x="353885" y="424207"/>
                  <a:pt x="353231" y="426164"/>
                  <a:pt x="352088" y="428122"/>
                </a:cubicBezTo>
                <a:lnTo>
                  <a:pt x="351924" y="428285"/>
                </a:lnTo>
                <a:cubicBezTo>
                  <a:pt x="350781" y="430895"/>
                  <a:pt x="349637" y="432853"/>
                  <a:pt x="348493" y="434321"/>
                </a:cubicBezTo>
                <a:cubicBezTo>
                  <a:pt x="347186" y="435789"/>
                  <a:pt x="345879" y="436768"/>
                  <a:pt x="344245" y="437420"/>
                </a:cubicBezTo>
                <a:cubicBezTo>
                  <a:pt x="342775" y="438073"/>
                  <a:pt x="341141" y="438399"/>
                  <a:pt x="339343" y="438562"/>
                </a:cubicBezTo>
                <a:cubicBezTo>
                  <a:pt x="337546" y="438725"/>
                  <a:pt x="335422" y="438725"/>
                  <a:pt x="333135" y="438725"/>
                </a:cubicBezTo>
                <a:lnTo>
                  <a:pt x="316632" y="438725"/>
                </a:lnTo>
                <a:lnTo>
                  <a:pt x="316632" y="443946"/>
                </a:lnTo>
                <a:cubicBezTo>
                  <a:pt x="316632" y="445577"/>
                  <a:pt x="316632" y="447371"/>
                  <a:pt x="316796" y="449329"/>
                </a:cubicBezTo>
                <a:cubicBezTo>
                  <a:pt x="316959" y="451613"/>
                  <a:pt x="317122" y="454060"/>
                  <a:pt x="317122" y="456670"/>
                </a:cubicBezTo>
                <a:cubicBezTo>
                  <a:pt x="317286" y="459117"/>
                  <a:pt x="317286" y="461727"/>
                  <a:pt x="317286" y="464174"/>
                </a:cubicBezTo>
                <a:cubicBezTo>
                  <a:pt x="317286" y="468252"/>
                  <a:pt x="315815" y="471515"/>
                  <a:pt x="312711" y="473799"/>
                </a:cubicBezTo>
                <a:cubicBezTo>
                  <a:pt x="309607" y="476082"/>
                  <a:pt x="306175" y="476898"/>
                  <a:pt x="302091" y="476572"/>
                </a:cubicBezTo>
                <a:cubicBezTo>
                  <a:pt x="298496" y="475919"/>
                  <a:pt x="296045" y="473962"/>
                  <a:pt x="294901" y="471025"/>
                </a:cubicBezTo>
                <a:cubicBezTo>
                  <a:pt x="293758" y="467926"/>
                  <a:pt x="293104" y="464500"/>
                  <a:pt x="293104" y="460911"/>
                </a:cubicBezTo>
                <a:cubicBezTo>
                  <a:pt x="293104" y="459280"/>
                  <a:pt x="293104" y="457975"/>
                  <a:pt x="293268" y="456833"/>
                </a:cubicBezTo>
                <a:cubicBezTo>
                  <a:pt x="293268" y="455691"/>
                  <a:pt x="293431" y="454549"/>
                  <a:pt x="293431" y="453407"/>
                </a:cubicBezTo>
                <a:cubicBezTo>
                  <a:pt x="293594" y="452755"/>
                  <a:pt x="293758" y="452102"/>
                  <a:pt x="293758" y="451613"/>
                </a:cubicBezTo>
                <a:lnTo>
                  <a:pt x="293758" y="449981"/>
                </a:lnTo>
                <a:lnTo>
                  <a:pt x="293758" y="438399"/>
                </a:lnTo>
                <a:lnTo>
                  <a:pt x="290817" y="438399"/>
                </a:lnTo>
                <a:cubicBezTo>
                  <a:pt x="288856" y="438399"/>
                  <a:pt x="287059" y="438399"/>
                  <a:pt x="285262" y="438562"/>
                </a:cubicBezTo>
                <a:cubicBezTo>
                  <a:pt x="283464" y="438562"/>
                  <a:pt x="281667" y="438725"/>
                  <a:pt x="279706" y="438725"/>
                </a:cubicBezTo>
                <a:cubicBezTo>
                  <a:pt x="277746" y="438888"/>
                  <a:pt x="275785" y="439052"/>
                  <a:pt x="273824" y="439052"/>
                </a:cubicBezTo>
                <a:lnTo>
                  <a:pt x="268269" y="439052"/>
                </a:lnTo>
                <a:cubicBezTo>
                  <a:pt x="265491" y="439052"/>
                  <a:pt x="263041" y="438399"/>
                  <a:pt x="260917" y="437257"/>
                </a:cubicBezTo>
                <a:cubicBezTo>
                  <a:pt x="258956" y="436115"/>
                  <a:pt x="257649" y="433831"/>
                  <a:pt x="256832" y="430569"/>
                </a:cubicBezTo>
                <a:cubicBezTo>
                  <a:pt x="256505" y="429264"/>
                  <a:pt x="256505" y="428122"/>
                  <a:pt x="256832" y="427306"/>
                </a:cubicBezTo>
                <a:cubicBezTo>
                  <a:pt x="257159" y="426654"/>
                  <a:pt x="257812" y="425675"/>
                  <a:pt x="258466" y="424533"/>
                </a:cubicBezTo>
                <a:cubicBezTo>
                  <a:pt x="259283" y="421923"/>
                  <a:pt x="260426" y="419965"/>
                  <a:pt x="261897" y="418660"/>
                </a:cubicBezTo>
                <a:cubicBezTo>
                  <a:pt x="263204" y="417355"/>
                  <a:pt x="264838" y="416540"/>
                  <a:pt x="266799" y="416050"/>
                </a:cubicBezTo>
                <a:cubicBezTo>
                  <a:pt x="268596" y="415561"/>
                  <a:pt x="270556" y="415234"/>
                  <a:pt x="272681" y="415234"/>
                </a:cubicBezTo>
                <a:lnTo>
                  <a:pt x="278889" y="415234"/>
                </a:lnTo>
                <a:cubicBezTo>
                  <a:pt x="279543" y="415234"/>
                  <a:pt x="280196" y="415398"/>
                  <a:pt x="280687" y="415398"/>
                </a:cubicBezTo>
                <a:cubicBezTo>
                  <a:pt x="281340" y="415398"/>
                  <a:pt x="281830" y="415561"/>
                  <a:pt x="282321" y="415561"/>
                </a:cubicBezTo>
                <a:lnTo>
                  <a:pt x="293921" y="415561"/>
                </a:lnTo>
                <a:cubicBezTo>
                  <a:pt x="293921" y="414745"/>
                  <a:pt x="293921" y="413766"/>
                  <a:pt x="293758" y="412461"/>
                </a:cubicBezTo>
                <a:cubicBezTo>
                  <a:pt x="293758" y="410993"/>
                  <a:pt x="293758" y="410014"/>
                  <a:pt x="293758" y="409362"/>
                </a:cubicBezTo>
                <a:cubicBezTo>
                  <a:pt x="293594" y="406915"/>
                  <a:pt x="293431" y="404631"/>
                  <a:pt x="293431" y="402184"/>
                </a:cubicBezTo>
                <a:cubicBezTo>
                  <a:pt x="293431" y="399574"/>
                  <a:pt x="293268" y="397290"/>
                  <a:pt x="293268" y="395169"/>
                </a:cubicBezTo>
                <a:cubicBezTo>
                  <a:pt x="293268" y="393538"/>
                  <a:pt x="293268" y="391907"/>
                  <a:pt x="293431" y="390602"/>
                </a:cubicBezTo>
                <a:cubicBezTo>
                  <a:pt x="293431" y="389297"/>
                  <a:pt x="293594" y="388155"/>
                  <a:pt x="293758" y="387013"/>
                </a:cubicBezTo>
                <a:cubicBezTo>
                  <a:pt x="293921" y="385218"/>
                  <a:pt x="294411" y="383587"/>
                  <a:pt x="295228" y="381793"/>
                </a:cubicBezTo>
                <a:cubicBezTo>
                  <a:pt x="296045" y="379998"/>
                  <a:pt x="297679" y="379019"/>
                  <a:pt x="300130" y="378530"/>
                </a:cubicBezTo>
                <a:close/>
                <a:moveTo>
                  <a:pt x="123989" y="269739"/>
                </a:moveTo>
                <a:cubicBezTo>
                  <a:pt x="105366" y="269739"/>
                  <a:pt x="90337" y="274469"/>
                  <a:pt x="78739" y="283929"/>
                </a:cubicBezTo>
                <a:cubicBezTo>
                  <a:pt x="67140" y="293390"/>
                  <a:pt x="61423" y="304481"/>
                  <a:pt x="61423" y="317041"/>
                </a:cubicBezTo>
                <a:cubicBezTo>
                  <a:pt x="61423" y="329274"/>
                  <a:pt x="65180" y="339061"/>
                  <a:pt x="72858" y="346401"/>
                </a:cubicBezTo>
                <a:cubicBezTo>
                  <a:pt x="80536" y="353578"/>
                  <a:pt x="90991" y="357166"/>
                  <a:pt x="104386" y="357166"/>
                </a:cubicBezTo>
                <a:cubicBezTo>
                  <a:pt x="114841" y="357166"/>
                  <a:pt x="123989" y="355535"/>
                  <a:pt x="131994" y="352110"/>
                </a:cubicBezTo>
                <a:cubicBezTo>
                  <a:pt x="139998" y="348847"/>
                  <a:pt x="147186" y="344770"/>
                  <a:pt x="153393" y="339876"/>
                </a:cubicBezTo>
                <a:cubicBezTo>
                  <a:pt x="158294" y="333678"/>
                  <a:pt x="161398" y="326991"/>
                  <a:pt x="162868" y="320140"/>
                </a:cubicBezTo>
                <a:cubicBezTo>
                  <a:pt x="164502" y="313289"/>
                  <a:pt x="165155" y="306928"/>
                  <a:pt x="165155" y="300893"/>
                </a:cubicBezTo>
                <a:cubicBezTo>
                  <a:pt x="165155" y="297631"/>
                  <a:pt x="164992" y="294532"/>
                  <a:pt x="164665" y="291759"/>
                </a:cubicBezTo>
                <a:cubicBezTo>
                  <a:pt x="164175" y="288986"/>
                  <a:pt x="163685" y="286702"/>
                  <a:pt x="162868" y="284745"/>
                </a:cubicBezTo>
                <a:cubicBezTo>
                  <a:pt x="157804" y="280667"/>
                  <a:pt x="151923" y="277242"/>
                  <a:pt x="145389" y="274143"/>
                </a:cubicBezTo>
                <a:cubicBezTo>
                  <a:pt x="138855" y="271207"/>
                  <a:pt x="131667" y="269739"/>
                  <a:pt x="123989" y="269739"/>
                </a:cubicBezTo>
                <a:close/>
                <a:moveTo>
                  <a:pt x="396202" y="153269"/>
                </a:moveTo>
                <a:cubicBezTo>
                  <a:pt x="387707" y="154738"/>
                  <a:pt x="378886" y="157674"/>
                  <a:pt x="369901" y="161917"/>
                </a:cubicBezTo>
                <a:cubicBezTo>
                  <a:pt x="366144" y="166811"/>
                  <a:pt x="362713" y="171706"/>
                  <a:pt x="359446" y="176601"/>
                </a:cubicBezTo>
                <a:cubicBezTo>
                  <a:pt x="356179" y="181659"/>
                  <a:pt x="353238" y="187207"/>
                  <a:pt x="350461" y="193407"/>
                </a:cubicBezTo>
                <a:lnTo>
                  <a:pt x="349317" y="195854"/>
                </a:lnTo>
                <a:cubicBezTo>
                  <a:pt x="343273" y="209396"/>
                  <a:pt x="339189" y="222449"/>
                  <a:pt x="337228" y="234686"/>
                </a:cubicBezTo>
                <a:lnTo>
                  <a:pt x="337392" y="235339"/>
                </a:lnTo>
                <a:cubicBezTo>
                  <a:pt x="340659" y="241865"/>
                  <a:pt x="344090" y="248229"/>
                  <a:pt x="347847" y="254592"/>
                </a:cubicBezTo>
                <a:cubicBezTo>
                  <a:pt x="351604" y="260955"/>
                  <a:pt x="356995" y="265687"/>
                  <a:pt x="363857" y="268787"/>
                </a:cubicBezTo>
                <a:cubicBezTo>
                  <a:pt x="377579" y="274987"/>
                  <a:pt x="390975" y="274987"/>
                  <a:pt x="404207" y="268787"/>
                </a:cubicBezTo>
                <a:cubicBezTo>
                  <a:pt x="417439" y="262750"/>
                  <a:pt x="427895" y="251818"/>
                  <a:pt x="435573" y="236318"/>
                </a:cubicBezTo>
                <a:cubicBezTo>
                  <a:pt x="436716" y="233544"/>
                  <a:pt x="438023" y="230607"/>
                  <a:pt x="439493" y="227507"/>
                </a:cubicBezTo>
                <a:cubicBezTo>
                  <a:pt x="440964" y="224244"/>
                  <a:pt x="442107" y="221144"/>
                  <a:pt x="442924" y="218044"/>
                </a:cubicBezTo>
                <a:cubicBezTo>
                  <a:pt x="443741" y="215107"/>
                  <a:pt x="444394" y="212333"/>
                  <a:pt x="444721" y="210049"/>
                </a:cubicBezTo>
                <a:cubicBezTo>
                  <a:pt x="444884" y="207602"/>
                  <a:pt x="444884" y="205807"/>
                  <a:pt x="444394" y="204665"/>
                </a:cubicBezTo>
                <a:cubicBezTo>
                  <a:pt x="447662" y="192428"/>
                  <a:pt x="446681" y="182312"/>
                  <a:pt x="441454" y="174317"/>
                </a:cubicBezTo>
                <a:cubicBezTo>
                  <a:pt x="436226" y="166159"/>
                  <a:pt x="429365" y="160122"/>
                  <a:pt x="420707" y="156369"/>
                </a:cubicBezTo>
                <a:cubicBezTo>
                  <a:pt x="412865" y="152780"/>
                  <a:pt x="404697" y="151801"/>
                  <a:pt x="396202" y="153269"/>
                </a:cubicBezTo>
                <a:close/>
                <a:moveTo>
                  <a:pt x="115004" y="118862"/>
                </a:moveTo>
                <a:cubicBezTo>
                  <a:pt x="133954" y="117720"/>
                  <a:pt x="149963" y="119025"/>
                  <a:pt x="163195" y="122940"/>
                </a:cubicBezTo>
                <a:cubicBezTo>
                  <a:pt x="176427" y="126854"/>
                  <a:pt x="187372" y="132237"/>
                  <a:pt x="195867" y="138924"/>
                </a:cubicBezTo>
                <a:cubicBezTo>
                  <a:pt x="204361" y="145612"/>
                  <a:pt x="211059" y="153115"/>
                  <a:pt x="215633" y="161760"/>
                </a:cubicBezTo>
                <a:cubicBezTo>
                  <a:pt x="220207" y="170242"/>
                  <a:pt x="223801" y="179050"/>
                  <a:pt x="225925" y="187857"/>
                </a:cubicBezTo>
                <a:cubicBezTo>
                  <a:pt x="228212" y="196829"/>
                  <a:pt x="229355" y="205473"/>
                  <a:pt x="229518" y="213792"/>
                </a:cubicBezTo>
                <a:cubicBezTo>
                  <a:pt x="229845" y="222111"/>
                  <a:pt x="229845" y="229124"/>
                  <a:pt x="229845" y="234670"/>
                </a:cubicBezTo>
                <a:lnTo>
                  <a:pt x="229845" y="239074"/>
                </a:lnTo>
                <a:lnTo>
                  <a:pt x="229845" y="252449"/>
                </a:lnTo>
                <a:cubicBezTo>
                  <a:pt x="229845" y="256853"/>
                  <a:pt x="229682" y="261583"/>
                  <a:pt x="229355" y="266477"/>
                </a:cubicBezTo>
                <a:cubicBezTo>
                  <a:pt x="228865" y="273817"/>
                  <a:pt x="228702" y="281809"/>
                  <a:pt x="228702" y="290291"/>
                </a:cubicBezTo>
                <a:lnTo>
                  <a:pt x="228702" y="313126"/>
                </a:lnTo>
                <a:cubicBezTo>
                  <a:pt x="228702" y="324381"/>
                  <a:pt x="229355" y="334657"/>
                  <a:pt x="230335" y="344117"/>
                </a:cubicBezTo>
                <a:cubicBezTo>
                  <a:pt x="231479" y="353578"/>
                  <a:pt x="233602" y="364995"/>
                  <a:pt x="236543" y="378370"/>
                </a:cubicBezTo>
                <a:lnTo>
                  <a:pt x="237196" y="379512"/>
                </a:lnTo>
                <a:cubicBezTo>
                  <a:pt x="237523" y="383590"/>
                  <a:pt x="236706" y="387668"/>
                  <a:pt x="234583" y="391909"/>
                </a:cubicBezTo>
                <a:cubicBezTo>
                  <a:pt x="232622" y="396313"/>
                  <a:pt x="229682" y="400227"/>
                  <a:pt x="225925" y="403979"/>
                </a:cubicBezTo>
                <a:cubicBezTo>
                  <a:pt x="222331" y="407730"/>
                  <a:pt x="218247" y="410666"/>
                  <a:pt x="213999" y="412950"/>
                </a:cubicBezTo>
                <a:cubicBezTo>
                  <a:pt x="209752" y="415070"/>
                  <a:pt x="205668" y="416212"/>
                  <a:pt x="201911" y="416212"/>
                </a:cubicBezTo>
                <a:cubicBezTo>
                  <a:pt x="194560" y="416212"/>
                  <a:pt x="188189" y="413765"/>
                  <a:pt x="182961" y="409035"/>
                </a:cubicBezTo>
                <a:cubicBezTo>
                  <a:pt x="177734" y="404142"/>
                  <a:pt x="173323" y="397781"/>
                  <a:pt x="169566" y="390114"/>
                </a:cubicBezTo>
                <a:cubicBezTo>
                  <a:pt x="159274" y="398270"/>
                  <a:pt x="148819" y="404142"/>
                  <a:pt x="138365" y="407893"/>
                </a:cubicBezTo>
                <a:cubicBezTo>
                  <a:pt x="127910" y="411645"/>
                  <a:pt x="116801" y="413928"/>
                  <a:pt x="104876" y="415070"/>
                </a:cubicBezTo>
                <a:cubicBezTo>
                  <a:pt x="90827" y="416212"/>
                  <a:pt x="77432" y="415396"/>
                  <a:pt x="64690" y="412624"/>
                </a:cubicBezTo>
                <a:cubicBezTo>
                  <a:pt x="52111" y="409851"/>
                  <a:pt x="41003" y="404631"/>
                  <a:pt x="31365" y="396965"/>
                </a:cubicBezTo>
                <a:cubicBezTo>
                  <a:pt x="21563" y="389462"/>
                  <a:pt x="14049" y="379186"/>
                  <a:pt x="8495" y="366300"/>
                </a:cubicBezTo>
                <a:cubicBezTo>
                  <a:pt x="2940" y="353578"/>
                  <a:pt x="0" y="337756"/>
                  <a:pt x="0" y="318835"/>
                </a:cubicBezTo>
                <a:cubicBezTo>
                  <a:pt x="0" y="294205"/>
                  <a:pt x="4574" y="274795"/>
                  <a:pt x="13722" y="260605"/>
                </a:cubicBezTo>
                <a:cubicBezTo>
                  <a:pt x="22870" y="246251"/>
                  <a:pt x="33652" y="235486"/>
                  <a:pt x="46067" y="228309"/>
                </a:cubicBezTo>
                <a:cubicBezTo>
                  <a:pt x="58482" y="220969"/>
                  <a:pt x="71388" y="216402"/>
                  <a:pt x="84783" y="214281"/>
                </a:cubicBezTo>
                <a:cubicBezTo>
                  <a:pt x="98178" y="212324"/>
                  <a:pt x="109287" y="211508"/>
                  <a:pt x="117781" y="211835"/>
                </a:cubicBezTo>
                <a:cubicBezTo>
                  <a:pt x="128563" y="212650"/>
                  <a:pt x="137548" y="213629"/>
                  <a:pt x="144899" y="214934"/>
                </a:cubicBezTo>
                <a:cubicBezTo>
                  <a:pt x="152087" y="216239"/>
                  <a:pt x="158294" y="217707"/>
                  <a:pt x="163522" y="219664"/>
                </a:cubicBezTo>
                <a:cubicBezTo>
                  <a:pt x="163522" y="215097"/>
                  <a:pt x="162868" y="210530"/>
                  <a:pt x="161561" y="205636"/>
                </a:cubicBezTo>
                <a:cubicBezTo>
                  <a:pt x="160255" y="200906"/>
                  <a:pt x="157804" y="196502"/>
                  <a:pt x="154374" y="192588"/>
                </a:cubicBezTo>
                <a:cubicBezTo>
                  <a:pt x="150780" y="188673"/>
                  <a:pt x="145716" y="185574"/>
                  <a:pt x="139181" y="183453"/>
                </a:cubicBezTo>
                <a:cubicBezTo>
                  <a:pt x="132647" y="181170"/>
                  <a:pt x="124316" y="180191"/>
                  <a:pt x="113861" y="180681"/>
                </a:cubicBezTo>
                <a:cubicBezTo>
                  <a:pt x="97198" y="181822"/>
                  <a:pt x="84946" y="184595"/>
                  <a:pt x="77268" y="188999"/>
                </a:cubicBezTo>
                <a:cubicBezTo>
                  <a:pt x="69754" y="193403"/>
                  <a:pt x="63710" y="197481"/>
                  <a:pt x="59136" y="201233"/>
                </a:cubicBezTo>
                <a:cubicBezTo>
                  <a:pt x="57665" y="202374"/>
                  <a:pt x="56195" y="203516"/>
                  <a:pt x="54725" y="204821"/>
                </a:cubicBezTo>
                <a:cubicBezTo>
                  <a:pt x="53255" y="206126"/>
                  <a:pt x="51785" y="207104"/>
                  <a:pt x="50314" y="207920"/>
                </a:cubicBezTo>
                <a:cubicBezTo>
                  <a:pt x="47701" y="209388"/>
                  <a:pt x="44270" y="210204"/>
                  <a:pt x="40186" y="210367"/>
                </a:cubicBezTo>
                <a:cubicBezTo>
                  <a:pt x="36102" y="210693"/>
                  <a:pt x="32998" y="210530"/>
                  <a:pt x="30711" y="210204"/>
                </a:cubicBezTo>
                <a:lnTo>
                  <a:pt x="30221" y="210204"/>
                </a:lnTo>
                <a:cubicBezTo>
                  <a:pt x="25811" y="210204"/>
                  <a:pt x="22217" y="207757"/>
                  <a:pt x="19603" y="202864"/>
                </a:cubicBezTo>
                <a:cubicBezTo>
                  <a:pt x="16989" y="198133"/>
                  <a:pt x="14702" y="193566"/>
                  <a:pt x="12905" y="189489"/>
                </a:cubicBezTo>
                <a:cubicBezTo>
                  <a:pt x="12089" y="188836"/>
                  <a:pt x="11598" y="185900"/>
                  <a:pt x="11272" y="180681"/>
                </a:cubicBezTo>
                <a:cubicBezTo>
                  <a:pt x="13069" y="171710"/>
                  <a:pt x="17153" y="163717"/>
                  <a:pt x="23524" y="156377"/>
                </a:cubicBezTo>
                <a:cubicBezTo>
                  <a:pt x="29731" y="149200"/>
                  <a:pt x="37572" y="142839"/>
                  <a:pt x="46884" y="137456"/>
                </a:cubicBezTo>
                <a:cubicBezTo>
                  <a:pt x="56195" y="132074"/>
                  <a:pt x="66650" y="127833"/>
                  <a:pt x="78085" y="124734"/>
                </a:cubicBezTo>
                <a:cubicBezTo>
                  <a:pt x="89684" y="121472"/>
                  <a:pt x="101936" y="119514"/>
                  <a:pt x="115004" y="118862"/>
                </a:cubicBezTo>
                <a:close/>
                <a:moveTo>
                  <a:pt x="401593" y="61"/>
                </a:moveTo>
                <a:cubicBezTo>
                  <a:pt x="406494" y="388"/>
                  <a:pt x="411232" y="1530"/>
                  <a:pt x="415479" y="3488"/>
                </a:cubicBezTo>
                <a:cubicBezTo>
                  <a:pt x="419727" y="5446"/>
                  <a:pt x="423157" y="7567"/>
                  <a:pt x="425608" y="9851"/>
                </a:cubicBezTo>
                <a:cubicBezTo>
                  <a:pt x="427241" y="11319"/>
                  <a:pt x="428711" y="13440"/>
                  <a:pt x="430182" y="16377"/>
                </a:cubicBezTo>
                <a:cubicBezTo>
                  <a:pt x="431652" y="19151"/>
                  <a:pt x="432142" y="21925"/>
                  <a:pt x="431652" y="24209"/>
                </a:cubicBezTo>
                <a:cubicBezTo>
                  <a:pt x="430018" y="26657"/>
                  <a:pt x="428548" y="28941"/>
                  <a:pt x="427241" y="30899"/>
                </a:cubicBezTo>
                <a:cubicBezTo>
                  <a:pt x="425117" y="34488"/>
                  <a:pt x="422340" y="39057"/>
                  <a:pt x="419236" y="44930"/>
                </a:cubicBezTo>
                <a:cubicBezTo>
                  <a:pt x="416133" y="50804"/>
                  <a:pt x="413519" y="56189"/>
                  <a:pt x="411395" y="60920"/>
                </a:cubicBezTo>
                <a:lnTo>
                  <a:pt x="399143" y="88331"/>
                </a:lnTo>
                <a:cubicBezTo>
                  <a:pt x="397509" y="91758"/>
                  <a:pt x="396039" y="95021"/>
                  <a:pt x="394569" y="98284"/>
                </a:cubicBezTo>
                <a:cubicBezTo>
                  <a:pt x="393098" y="101547"/>
                  <a:pt x="391792" y="104810"/>
                  <a:pt x="390648" y="108074"/>
                </a:cubicBezTo>
                <a:cubicBezTo>
                  <a:pt x="396692" y="106932"/>
                  <a:pt x="404044" y="106279"/>
                  <a:pt x="412865" y="106279"/>
                </a:cubicBezTo>
                <a:cubicBezTo>
                  <a:pt x="421524" y="106116"/>
                  <a:pt x="430345" y="107584"/>
                  <a:pt x="439330" y="110684"/>
                </a:cubicBezTo>
                <a:cubicBezTo>
                  <a:pt x="452072" y="115090"/>
                  <a:pt x="463181" y="121942"/>
                  <a:pt x="472656" y="131079"/>
                </a:cubicBezTo>
                <a:cubicBezTo>
                  <a:pt x="481968" y="140216"/>
                  <a:pt x="488992" y="150985"/>
                  <a:pt x="493730" y="163059"/>
                </a:cubicBezTo>
                <a:cubicBezTo>
                  <a:pt x="498467" y="175133"/>
                  <a:pt x="500591" y="188186"/>
                  <a:pt x="500428" y="202054"/>
                </a:cubicBezTo>
                <a:cubicBezTo>
                  <a:pt x="499938" y="216086"/>
                  <a:pt x="496670" y="230444"/>
                  <a:pt x="490136" y="244802"/>
                </a:cubicBezTo>
                <a:lnTo>
                  <a:pt x="485398" y="255245"/>
                </a:lnTo>
                <a:cubicBezTo>
                  <a:pt x="479027" y="269440"/>
                  <a:pt x="470532" y="281677"/>
                  <a:pt x="459914" y="292119"/>
                </a:cubicBezTo>
                <a:cubicBezTo>
                  <a:pt x="449295" y="302561"/>
                  <a:pt x="437533" y="310230"/>
                  <a:pt x="424791" y="315614"/>
                </a:cubicBezTo>
                <a:cubicBezTo>
                  <a:pt x="411885" y="320998"/>
                  <a:pt x="398326" y="323609"/>
                  <a:pt x="384114" y="323772"/>
                </a:cubicBezTo>
                <a:cubicBezTo>
                  <a:pt x="369901" y="323772"/>
                  <a:pt x="356015" y="320835"/>
                  <a:pt x="342293" y="314635"/>
                </a:cubicBezTo>
                <a:cubicBezTo>
                  <a:pt x="331674" y="309903"/>
                  <a:pt x="322689" y="304845"/>
                  <a:pt x="315665" y="299624"/>
                </a:cubicBezTo>
                <a:cubicBezTo>
                  <a:pt x="308477" y="294240"/>
                  <a:pt x="302922" y="287550"/>
                  <a:pt x="298838" y="279229"/>
                </a:cubicBezTo>
                <a:cubicBezTo>
                  <a:pt x="297205" y="281350"/>
                  <a:pt x="295081" y="283145"/>
                  <a:pt x="292304" y="284613"/>
                </a:cubicBezTo>
                <a:cubicBezTo>
                  <a:pt x="289690" y="285919"/>
                  <a:pt x="286913" y="286735"/>
                  <a:pt x="284136" y="287224"/>
                </a:cubicBezTo>
                <a:cubicBezTo>
                  <a:pt x="281358" y="287550"/>
                  <a:pt x="278745" y="287387"/>
                  <a:pt x="276131" y="286735"/>
                </a:cubicBezTo>
                <a:cubicBezTo>
                  <a:pt x="273517" y="286082"/>
                  <a:pt x="271393" y="284613"/>
                  <a:pt x="269760" y="282656"/>
                </a:cubicBezTo>
                <a:cubicBezTo>
                  <a:pt x="267799" y="282003"/>
                  <a:pt x="265676" y="281024"/>
                  <a:pt x="263389" y="279555"/>
                </a:cubicBezTo>
                <a:cubicBezTo>
                  <a:pt x="261265" y="278087"/>
                  <a:pt x="259468" y="276129"/>
                  <a:pt x="258161" y="273682"/>
                </a:cubicBezTo>
                <a:cubicBezTo>
                  <a:pt x="256854" y="271071"/>
                  <a:pt x="256364" y="267971"/>
                  <a:pt x="256691" y="264055"/>
                </a:cubicBezTo>
                <a:cubicBezTo>
                  <a:pt x="257017" y="260139"/>
                  <a:pt x="258651" y="255245"/>
                  <a:pt x="261592" y="249534"/>
                </a:cubicBezTo>
                <a:cubicBezTo>
                  <a:pt x="262245" y="247250"/>
                  <a:pt x="263062" y="244965"/>
                  <a:pt x="263879" y="242681"/>
                </a:cubicBezTo>
                <a:cubicBezTo>
                  <a:pt x="264695" y="240234"/>
                  <a:pt x="266002" y="237460"/>
                  <a:pt x="267309" y="234360"/>
                </a:cubicBezTo>
                <a:cubicBezTo>
                  <a:pt x="270577" y="227344"/>
                  <a:pt x="274334" y="219349"/>
                  <a:pt x="278908" y="210212"/>
                </a:cubicBezTo>
                <a:cubicBezTo>
                  <a:pt x="283482" y="201238"/>
                  <a:pt x="288056" y="192101"/>
                  <a:pt x="292794" y="182964"/>
                </a:cubicBezTo>
                <a:cubicBezTo>
                  <a:pt x="297041" y="174970"/>
                  <a:pt x="301125" y="167138"/>
                  <a:pt x="304719" y="159632"/>
                </a:cubicBezTo>
                <a:cubicBezTo>
                  <a:pt x="308477" y="152127"/>
                  <a:pt x="311581" y="145764"/>
                  <a:pt x="313868" y="140379"/>
                </a:cubicBezTo>
                <a:cubicBezTo>
                  <a:pt x="319749" y="127490"/>
                  <a:pt x="325630" y="114437"/>
                  <a:pt x="331837" y="101058"/>
                </a:cubicBezTo>
                <a:cubicBezTo>
                  <a:pt x="337882" y="87679"/>
                  <a:pt x="343763" y="75278"/>
                  <a:pt x="349317" y="63694"/>
                </a:cubicBezTo>
                <a:cubicBezTo>
                  <a:pt x="354708" y="52273"/>
                  <a:pt x="359772" y="42157"/>
                  <a:pt x="364020" y="33509"/>
                </a:cubicBezTo>
                <a:cubicBezTo>
                  <a:pt x="368431" y="24862"/>
                  <a:pt x="371698" y="18825"/>
                  <a:pt x="373822" y="15725"/>
                </a:cubicBezTo>
                <a:cubicBezTo>
                  <a:pt x="377252" y="9525"/>
                  <a:pt x="381336" y="5282"/>
                  <a:pt x="386401" y="2998"/>
                </a:cubicBezTo>
                <a:cubicBezTo>
                  <a:pt x="391465" y="714"/>
                  <a:pt x="396529" y="-265"/>
                  <a:pt x="401593" y="61"/>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
          <p:cNvSpPr txBox="1"/>
          <p:nvPr/>
        </p:nvSpPr>
        <p:spPr>
          <a:xfrm>
            <a:off x="917698" y="876129"/>
            <a:ext cx="10385371" cy="2898935"/>
          </a:xfrm>
          <a:prstGeom prst="rect">
            <a:avLst/>
          </a:prstGeom>
          <a:noFill/>
        </p:spPr>
        <p:txBody>
          <a:bodyPr wrap="square" lIns="0" tIns="0" rIns="91440" bIns="0" rtlCol="0">
            <a:spAutoFit/>
          </a:bodyPr>
          <a:lstStyle/>
          <a:p>
            <a:pPr algn="ctr">
              <a:lnSpc>
                <a:spcPct val="200000"/>
              </a:lnSpc>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六</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复合材料成形</a:t>
            </a:r>
            <a:endParaRPr lang="en-US" altLang="zh-CN" sz="2000" dirty="0">
              <a:latin typeface="微软雅黑" panose="020B0503020204020204" pitchFamily="34" charset="-122"/>
              <a:ea typeface="微软雅黑" panose="020B0503020204020204" pitchFamily="34"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1)</a:t>
            </a:r>
            <a:r>
              <a:rPr lang="zh-CN" altLang="en-US" sz="1600" dirty="0">
                <a:latin typeface="等线 Light" panose="02010600030101010101" pitchFamily="2" charset="-122"/>
                <a:ea typeface="等线 Light" panose="02010600030101010101" pitchFamily="2" charset="-122"/>
              </a:rPr>
              <a:t>复合材料的性能及特点；</a:t>
            </a:r>
            <a:endParaRPr lang="en-US" altLang="zh-CN" sz="1600" dirty="0">
              <a:latin typeface="等线 Light" panose="02010600030101010101" pitchFamily="2" charset="-122"/>
              <a:ea typeface="等线 Light" panose="02010600030101010101" pitchFamily="2" charset="-122"/>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rPr>
              <a:t>2)</a:t>
            </a:r>
            <a:r>
              <a:rPr lang="zh-CN" altLang="en-US" sz="1600" dirty="0">
                <a:latin typeface="等线 Light" panose="02010600030101010101" pitchFamily="2" charset="-122"/>
                <a:ea typeface="等线 Light" panose="02010600030101010101" pitchFamily="2" charset="-122"/>
              </a:rPr>
              <a:t>复合材料成型工艺及特点</a:t>
            </a:r>
            <a:r>
              <a:rPr lang="en-US" altLang="zh-CN" sz="1600" dirty="0">
                <a:latin typeface="等线 Light" panose="02010600030101010101" pitchFamily="2" charset="-122"/>
                <a:ea typeface="等线 Light" panose="02010600030101010101" pitchFamily="2" charset="-122"/>
              </a:rPr>
              <a:t>:</a:t>
            </a:r>
          </a:p>
          <a:p>
            <a:pPr algn="ctr">
              <a:lnSpc>
                <a:spcPct val="200000"/>
              </a:lnSpc>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a:p>
            <a:pPr algn="ctr">
              <a:lnSpc>
                <a:spcPct val="200000"/>
              </a:lnSpc>
              <a:spcAft>
                <a:spcPts val="1200"/>
              </a:spcAft>
            </a:pPr>
            <a:endParaRPr lang="en-US" altLang="zh-CN" sz="1200" dirty="0">
              <a:latin typeface="微软雅黑" panose="020B0503020204020204" pitchFamily="34" charset="-122"/>
              <a:ea typeface="微软雅黑" panose="020B0503020204020204" pitchFamily="34" charset="-122"/>
              <a:cs typeface="Titillium" charset="0"/>
            </a:endParaRPr>
          </a:p>
        </p:txBody>
      </p:sp>
      <p:sp>
        <p:nvSpPr>
          <p:cNvPr id="18" name="AutoShape 111"/>
          <p:cNvSpPr/>
          <p:nvPr/>
        </p:nvSpPr>
        <p:spPr bwMode="auto">
          <a:xfrm>
            <a:off x="9264131" y="5263835"/>
            <a:ext cx="488715" cy="479512"/>
          </a:xfrm>
          <a:custGeom>
            <a:avLst/>
            <a:gdLst>
              <a:gd name="T0" fmla="*/ 10234 w 10586"/>
              <a:gd name="T1" fmla="*/ 8579 h 10403"/>
              <a:gd name="T2" fmla="*/ 7877 w 10586"/>
              <a:gd name="T3" fmla="*/ 7605 h 10403"/>
              <a:gd name="T4" fmla="*/ 7647 w 10586"/>
              <a:gd name="T5" fmla="*/ 5423 h 10403"/>
              <a:gd name="T6" fmla="*/ 7758 w 10586"/>
              <a:gd name="T7" fmla="*/ 3791 h 10403"/>
              <a:gd name="T8" fmla="*/ 7679 w 10586"/>
              <a:gd name="T9" fmla="*/ 2943 h 10403"/>
              <a:gd name="T10" fmla="*/ 8116 w 10586"/>
              <a:gd name="T11" fmla="*/ 1246 h 10403"/>
              <a:gd name="T12" fmla="*/ 7943 w 10586"/>
              <a:gd name="T13" fmla="*/ 2955 h 10403"/>
              <a:gd name="T14" fmla="*/ 9242 w 10586"/>
              <a:gd name="T15" fmla="*/ 3318 h 10403"/>
              <a:gd name="T16" fmla="*/ 8888 w 10586"/>
              <a:gd name="T17" fmla="*/ 1967 h 10403"/>
              <a:gd name="T18" fmla="*/ 9573 w 10586"/>
              <a:gd name="T19" fmla="*/ 1246 h 10403"/>
              <a:gd name="T20" fmla="*/ 8421 w 10586"/>
              <a:gd name="T21" fmla="*/ 233 h 10403"/>
              <a:gd name="T22" fmla="*/ 5631 w 10586"/>
              <a:gd name="T23" fmla="*/ 0 h 10403"/>
              <a:gd name="T24" fmla="*/ 1013 w 10586"/>
              <a:gd name="T25" fmla="*/ 233 h 10403"/>
              <a:gd name="T26" fmla="*/ 2907 w 10586"/>
              <a:gd name="T27" fmla="*/ 1246 h 10403"/>
              <a:gd name="T28" fmla="*/ 2984 w 10586"/>
              <a:gd name="T29" fmla="*/ 2943 h 10403"/>
              <a:gd name="T30" fmla="*/ 2510 w 10586"/>
              <a:gd name="T31" fmla="*/ 4799 h 10403"/>
              <a:gd name="T32" fmla="*/ 3672 w 10586"/>
              <a:gd name="T33" fmla="*/ 7122 h 10403"/>
              <a:gd name="T34" fmla="*/ 826 w 10586"/>
              <a:gd name="T35" fmla="*/ 8270 h 10403"/>
              <a:gd name="T36" fmla="*/ 0 w 10586"/>
              <a:gd name="T37" fmla="*/ 10403 h 10403"/>
              <a:gd name="T38" fmla="*/ 10586 w 10586"/>
              <a:gd name="T39" fmla="*/ 10066 h 10403"/>
              <a:gd name="T40" fmla="*/ 937 w 10586"/>
              <a:gd name="T41" fmla="*/ 8940 h 10403"/>
              <a:gd name="T42" fmla="*/ 4360 w 10586"/>
              <a:gd name="T43" fmla="*/ 7212 h 10403"/>
              <a:gd name="T44" fmla="*/ 3604 w 10586"/>
              <a:gd name="T45" fmla="*/ 5223 h 10403"/>
              <a:gd name="T46" fmla="*/ 3417 w 10586"/>
              <a:gd name="T47" fmla="*/ 4921 h 10403"/>
              <a:gd name="T48" fmla="*/ 3400 w 10586"/>
              <a:gd name="T49" fmla="*/ 4158 h 10403"/>
              <a:gd name="T50" fmla="*/ 3490 w 10586"/>
              <a:gd name="T51" fmla="*/ 3960 h 10403"/>
              <a:gd name="T52" fmla="*/ 6902 w 10586"/>
              <a:gd name="T53" fmla="*/ 2943 h 10403"/>
              <a:gd name="T54" fmla="*/ 7107 w 10586"/>
              <a:gd name="T55" fmla="*/ 4074 h 10403"/>
              <a:gd name="T56" fmla="*/ 7410 w 10586"/>
              <a:gd name="T57" fmla="*/ 4679 h 10403"/>
              <a:gd name="T58" fmla="*/ 6982 w 10586"/>
              <a:gd name="T59" fmla="*/ 5014 h 10403"/>
              <a:gd name="T60" fmla="*/ 6433 w 10586"/>
              <a:gd name="T61" fmla="*/ 6649 h 10403"/>
              <a:gd name="T62" fmla="*/ 7658 w 10586"/>
              <a:gd name="T63" fmla="*/ 8245 h 10403"/>
              <a:gd name="T64" fmla="*/ 9649 w 10586"/>
              <a:gd name="T65" fmla="*/ 8940 h 10403"/>
              <a:gd name="T66" fmla="*/ 688 w 10586"/>
              <a:gd name="T67" fmla="*/ 9728 h 10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86" h="10403">
                <a:moveTo>
                  <a:pt x="10586" y="10066"/>
                </a:moveTo>
                <a:cubicBezTo>
                  <a:pt x="10586" y="9382"/>
                  <a:pt x="10468" y="8882"/>
                  <a:pt x="10234" y="8579"/>
                </a:cubicBezTo>
                <a:cubicBezTo>
                  <a:pt x="10084" y="8384"/>
                  <a:pt x="9904" y="8294"/>
                  <a:pt x="9762" y="8270"/>
                </a:cubicBezTo>
                <a:lnTo>
                  <a:pt x="7877" y="7605"/>
                </a:lnTo>
                <a:cubicBezTo>
                  <a:pt x="7193" y="7377"/>
                  <a:pt x="6978" y="7196"/>
                  <a:pt x="6914" y="7122"/>
                </a:cubicBezTo>
                <a:cubicBezTo>
                  <a:pt x="7474" y="6578"/>
                  <a:pt x="7613" y="5789"/>
                  <a:pt x="7647" y="5423"/>
                </a:cubicBezTo>
                <a:cubicBezTo>
                  <a:pt x="7940" y="5222"/>
                  <a:pt x="8043" y="4979"/>
                  <a:pt x="8075" y="4799"/>
                </a:cubicBezTo>
                <a:cubicBezTo>
                  <a:pt x="8153" y="4366"/>
                  <a:pt x="7897" y="3968"/>
                  <a:pt x="7758" y="3791"/>
                </a:cubicBezTo>
                <a:cubicBezTo>
                  <a:pt x="7725" y="3484"/>
                  <a:pt x="7671" y="3203"/>
                  <a:pt x="7602" y="2943"/>
                </a:cubicBezTo>
                <a:lnTo>
                  <a:pt x="7679" y="2943"/>
                </a:lnTo>
                <a:lnTo>
                  <a:pt x="7679" y="1246"/>
                </a:lnTo>
                <a:lnTo>
                  <a:pt x="8116" y="1246"/>
                </a:lnTo>
                <a:cubicBezTo>
                  <a:pt x="8151" y="1413"/>
                  <a:pt x="8182" y="1625"/>
                  <a:pt x="8205" y="1894"/>
                </a:cubicBezTo>
                <a:cubicBezTo>
                  <a:pt x="8105" y="2037"/>
                  <a:pt x="7989" y="2328"/>
                  <a:pt x="7943" y="2955"/>
                </a:cubicBezTo>
                <a:lnTo>
                  <a:pt x="7916" y="3318"/>
                </a:lnTo>
                <a:lnTo>
                  <a:pt x="9242" y="3318"/>
                </a:lnTo>
                <a:lnTo>
                  <a:pt x="9212" y="2952"/>
                </a:lnTo>
                <a:cubicBezTo>
                  <a:pt x="9173" y="2474"/>
                  <a:pt x="9006" y="2146"/>
                  <a:pt x="8888" y="1967"/>
                </a:cubicBezTo>
                <a:cubicBezTo>
                  <a:pt x="8868" y="1689"/>
                  <a:pt x="8838" y="1453"/>
                  <a:pt x="8801" y="1246"/>
                </a:cubicBezTo>
                <a:lnTo>
                  <a:pt x="9573" y="1246"/>
                </a:lnTo>
                <a:lnTo>
                  <a:pt x="9573" y="233"/>
                </a:lnTo>
                <a:lnTo>
                  <a:pt x="8421" y="233"/>
                </a:lnTo>
                <a:cubicBezTo>
                  <a:pt x="8272" y="51"/>
                  <a:pt x="8113" y="0"/>
                  <a:pt x="7986" y="0"/>
                </a:cubicBezTo>
                <a:lnTo>
                  <a:pt x="5631" y="0"/>
                </a:lnTo>
                <a:lnTo>
                  <a:pt x="5631" y="233"/>
                </a:lnTo>
                <a:lnTo>
                  <a:pt x="1013" y="233"/>
                </a:lnTo>
                <a:lnTo>
                  <a:pt x="1013" y="1246"/>
                </a:lnTo>
                <a:lnTo>
                  <a:pt x="2907" y="1246"/>
                </a:lnTo>
                <a:lnTo>
                  <a:pt x="2907" y="2943"/>
                </a:lnTo>
                <a:lnTo>
                  <a:pt x="2984" y="2943"/>
                </a:lnTo>
                <a:cubicBezTo>
                  <a:pt x="2915" y="3203"/>
                  <a:pt x="2861" y="3484"/>
                  <a:pt x="2828" y="3791"/>
                </a:cubicBezTo>
                <a:cubicBezTo>
                  <a:pt x="2689" y="3968"/>
                  <a:pt x="2433" y="4366"/>
                  <a:pt x="2510" y="4799"/>
                </a:cubicBezTo>
                <a:cubicBezTo>
                  <a:pt x="2543" y="4979"/>
                  <a:pt x="2646" y="5222"/>
                  <a:pt x="2939" y="5423"/>
                </a:cubicBezTo>
                <a:cubicBezTo>
                  <a:pt x="2974" y="5788"/>
                  <a:pt x="3112" y="6575"/>
                  <a:pt x="3672" y="7122"/>
                </a:cubicBezTo>
                <a:cubicBezTo>
                  <a:pt x="3608" y="7195"/>
                  <a:pt x="3392" y="7378"/>
                  <a:pt x="2703" y="7607"/>
                </a:cubicBezTo>
                <a:lnTo>
                  <a:pt x="826" y="8270"/>
                </a:lnTo>
                <a:cubicBezTo>
                  <a:pt x="586" y="8306"/>
                  <a:pt x="0" y="8550"/>
                  <a:pt x="0" y="10066"/>
                </a:cubicBezTo>
                <a:lnTo>
                  <a:pt x="0" y="10403"/>
                </a:lnTo>
                <a:lnTo>
                  <a:pt x="10586" y="10403"/>
                </a:lnTo>
                <a:lnTo>
                  <a:pt x="10586" y="10066"/>
                </a:lnTo>
                <a:close/>
                <a:moveTo>
                  <a:pt x="688" y="9728"/>
                </a:moveTo>
                <a:cubicBezTo>
                  <a:pt x="731" y="9184"/>
                  <a:pt x="872" y="8979"/>
                  <a:pt x="937" y="8940"/>
                </a:cubicBezTo>
                <a:lnTo>
                  <a:pt x="2922" y="8247"/>
                </a:lnTo>
                <a:cubicBezTo>
                  <a:pt x="3832" y="7943"/>
                  <a:pt x="4288" y="7615"/>
                  <a:pt x="4360" y="7212"/>
                </a:cubicBezTo>
                <a:cubicBezTo>
                  <a:pt x="4406" y="6955"/>
                  <a:pt x="4277" y="6748"/>
                  <a:pt x="4170" y="6663"/>
                </a:cubicBezTo>
                <a:cubicBezTo>
                  <a:pt x="3615" y="6155"/>
                  <a:pt x="3604" y="5232"/>
                  <a:pt x="3604" y="5223"/>
                </a:cubicBezTo>
                <a:lnTo>
                  <a:pt x="3604" y="5014"/>
                </a:lnTo>
                <a:lnTo>
                  <a:pt x="3417" y="4921"/>
                </a:lnTo>
                <a:cubicBezTo>
                  <a:pt x="3273" y="4849"/>
                  <a:pt x="3192" y="4768"/>
                  <a:pt x="3176" y="4680"/>
                </a:cubicBezTo>
                <a:cubicBezTo>
                  <a:pt x="3144" y="4506"/>
                  <a:pt x="3314" y="4253"/>
                  <a:pt x="3400" y="4158"/>
                </a:cubicBezTo>
                <a:lnTo>
                  <a:pt x="3479" y="4074"/>
                </a:lnTo>
                <a:lnTo>
                  <a:pt x="3490" y="3960"/>
                </a:lnTo>
                <a:cubicBezTo>
                  <a:pt x="3526" y="3578"/>
                  <a:pt x="3591" y="3237"/>
                  <a:pt x="3684" y="2943"/>
                </a:cubicBezTo>
                <a:lnTo>
                  <a:pt x="6902" y="2943"/>
                </a:lnTo>
                <a:cubicBezTo>
                  <a:pt x="6995" y="3237"/>
                  <a:pt x="7060" y="3578"/>
                  <a:pt x="7096" y="3960"/>
                </a:cubicBezTo>
                <a:lnTo>
                  <a:pt x="7107" y="4074"/>
                </a:lnTo>
                <a:lnTo>
                  <a:pt x="7186" y="4158"/>
                </a:lnTo>
                <a:cubicBezTo>
                  <a:pt x="7269" y="4248"/>
                  <a:pt x="7442" y="4504"/>
                  <a:pt x="7410" y="4679"/>
                </a:cubicBezTo>
                <a:cubicBezTo>
                  <a:pt x="7394" y="4767"/>
                  <a:pt x="7313" y="4849"/>
                  <a:pt x="7169" y="4921"/>
                </a:cubicBezTo>
                <a:lnTo>
                  <a:pt x="6982" y="5014"/>
                </a:lnTo>
                <a:lnTo>
                  <a:pt x="6982" y="5223"/>
                </a:lnTo>
                <a:cubicBezTo>
                  <a:pt x="6982" y="5232"/>
                  <a:pt x="6967" y="6159"/>
                  <a:pt x="6433" y="6649"/>
                </a:cubicBezTo>
                <a:cubicBezTo>
                  <a:pt x="6309" y="6748"/>
                  <a:pt x="6180" y="6955"/>
                  <a:pt x="6226" y="7212"/>
                </a:cubicBezTo>
                <a:cubicBezTo>
                  <a:pt x="6298" y="7615"/>
                  <a:pt x="6754" y="7943"/>
                  <a:pt x="7658" y="8245"/>
                </a:cubicBezTo>
                <a:lnTo>
                  <a:pt x="9627" y="8940"/>
                </a:lnTo>
                <a:lnTo>
                  <a:pt x="9649" y="8940"/>
                </a:lnTo>
                <a:cubicBezTo>
                  <a:pt x="9714" y="8979"/>
                  <a:pt x="9855" y="9184"/>
                  <a:pt x="9898" y="9728"/>
                </a:cubicBezTo>
                <a:lnTo>
                  <a:pt x="688" y="9728"/>
                </a:lnTo>
                <a:lnTo>
                  <a:pt x="688" y="9728"/>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509633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
                                        <p:tgtEl>
                                          <p:spTgt spid="13">
                                            <p:txEl>
                                              <p:pRg st="0" end="0"/>
                                            </p:txEl>
                                          </p:spTgt>
                                        </p:tgtEl>
                                      </p:cBhvr>
                                    </p:animEffect>
                                    <p:anim calcmode="lin" valueType="num">
                                      <p:cBhvr>
                                        <p:cTn id="8"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50"/>
                                        <p:tgtEl>
                                          <p:spTgt spid="13">
                                            <p:txEl>
                                              <p:pRg st="1" end="1"/>
                                            </p:txEl>
                                          </p:spTgt>
                                        </p:tgtEl>
                                      </p:cBhvr>
                                    </p:animEffect>
                                    <p:anim calcmode="lin" valueType="num">
                                      <p:cBhvr>
                                        <p:cTn id="13"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50"/>
                                        <p:tgtEl>
                                          <p:spTgt spid="13">
                                            <p:txEl>
                                              <p:pRg st="2" end="2"/>
                                            </p:txEl>
                                          </p:spTgt>
                                        </p:tgtEl>
                                      </p:cBhvr>
                                    </p:animEffect>
                                    <p:anim calcmode="lin" valueType="num">
                                      <p:cBhvr>
                                        <p:cTn id="18"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5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50"/>
                                        <p:tgtEl>
                                          <p:spTgt spid="13">
                                            <p:txEl>
                                              <p:pRg st="3" end="3"/>
                                            </p:txEl>
                                          </p:spTgt>
                                        </p:tgtEl>
                                      </p:cBhvr>
                                    </p:animEffect>
                                    <p:anim calcmode="lin" valueType="num">
                                      <p:cBhvr>
                                        <p:cTn id="23"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4327600"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 name="Freeform 24"/>
          <p:cNvSpPr/>
          <p:nvPr/>
        </p:nvSpPr>
        <p:spPr>
          <a:xfrm>
            <a:off x="5733337"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 name="Freeform 25"/>
          <p:cNvSpPr/>
          <p:nvPr/>
        </p:nvSpPr>
        <p:spPr>
          <a:xfrm>
            <a:off x="6593004"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26"/>
          <p:cNvSpPr/>
          <p:nvPr/>
        </p:nvSpPr>
        <p:spPr>
          <a:xfrm>
            <a:off x="7998740" y="5126538"/>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187965" rIns="120945" bIns="18796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697990">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27"/>
          <p:cNvSpPr/>
          <p:nvPr/>
        </p:nvSpPr>
        <p:spPr>
          <a:xfrm>
            <a:off x="8858408"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28"/>
          <p:cNvSpPr/>
          <p:nvPr/>
        </p:nvSpPr>
        <p:spPr>
          <a:xfrm>
            <a:off x="2062196" y="4853504"/>
            <a:ext cx="1300162" cy="130016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501" tIns="274501" rIns="274501" bIns="274501"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154368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29"/>
          <p:cNvSpPr/>
          <p:nvPr/>
        </p:nvSpPr>
        <p:spPr>
          <a:xfrm>
            <a:off x="3467933" y="5126538"/>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accent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5" tIns="348923" rIns="120945" bIns="348923"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55955">
              <a:lnSpc>
                <a:spcPct val="120000"/>
              </a:lnSpc>
              <a:spcAft>
                <a:spcPct val="35000"/>
              </a:spcAft>
            </a:pPr>
            <a:endParaRPr lang="en-GB" sz="78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AutoShape 78"/>
          <p:cNvSpPr/>
          <p:nvPr/>
        </p:nvSpPr>
        <p:spPr bwMode="auto">
          <a:xfrm>
            <a:off x="2504486" y="5259645"/>
            <a:ext cx="415583" cy="487881"/>
          </a:xfrm>
          <a:custGeom>
            <a:avLst/>
            <a:gdLst>
              <a:gd name="T0" fmla="*/ 2311 w 2389"/>
              <a:gd name="T1" fmla="*/ 1022 h 2809"/>
              <a:gd name="T2" fmla="*/ 1628 w 2389"/>
              <a:gd name="T3" fmla="*/ 1143 h 2809"/>
              <a:gd name="T4" fmla="*/ 1793 w 2389"/>
              <a:gd name="T5" fmla="*/ 746 h 2809"/>
              <a:gd name="T6" fmla="*/ 1740 w 2389"/>
              <a:gd name="T7" fmla="*/ 597 h 2809"/>
              <a:gd name="T8" fmla="*/ 1228 w 2389"/>
              <a:gd name="T9" fmla="*/ 0 h 2809"/>
              <a:gd name="T10" fmla="*/ 844 w 2389"/>
              <a:gd name="T11" fmla="*/ 207 h 2809"/>
              <a:gd name="T12" fmla="*/ 641 w 2389"/>
              <a:gd name="T13" fmla="*/ 650 h 2809"/>
              <a:gd name="T14" fmla="*/ 593 w 2389"/>
              <a:gd name="T15" fmla="*/ 746 h 2809"/>
              <a:gd name="T16" fmla="*/ 750 w 2389"/>
              <a:gd name="T17" fmla="*/ 1141 h 2809"/>
              <a:gd name="T18" fmla="*/ 24 w 2389"/>
              <a:gd name="T19" fmla="*/ 1036 h 2809"/>
              <a:gd name="T20" fmla="*/ 0 w 2389"/>
              <a:gd name="T21" fmla="*/ 2491 h 2809"/>
              <a:gd name="T22" fmla="*/ 983 w 2389"/>
              <a:gd name="T23" fmla="*/ 2722 h 2809"/>
              <a:gd name="T24" fmla="*/ 1049 w 2389"/>
              <a:gd name="T25" fmla="*/ 2809 h 2809"/>
              <a:gd name="T26" fmla="*/ 1407 w 2389"/>
              <a:gd name="T27" fmla="*/ 2742 h 2809"/>
              <a:gd name="T28" fmla="*/ 2334 w 2389"/>
              <a:gd name="T29" fmla="*/ 2557 h 2809"/>
              <a:gd name="T30" fmla="*/ 2389 w 2389"/>
              <a:gd name="T31" fmla="*/ 1087 h 2809"/>
              <a:gd name="T32" fmla="*/ 1274 w 2389"/>
              <a:gd name="T33" fmla="*/ 2676 h 2809"/>
              <a:gd name="T34" fmla="*/ 1116 w 2389"/>
              <a:gd name="T35" fmla="*/ 1362 h 2809"/>
              <a:gd name="T36" fmla="*/ 1274 w 2389"/>
              <a:gd name="T37" fmla="*/ 2676 h 2809"/>
              <a:gd name="T38" fmla="*/ 926 w 2389"/>
              <a:gd name="T39" fmla="*/ 1172 h 2809"/>
              <a:gd name="T40" fmla="*/ 804 w 2389"/>
              <a:gd name="T41" fmla="*/ 1009 h 2809"/>
              <a:gd name="T42" fmla="*/ 786 w 2389"/>
              <a:gd name="T43" fmla="*/ 1012 h 2809"/>
              <a:gd name="T44" fmla="*/ 718 w 2389"/>
              <a:gd name="T45" fmla="*/ 808 h 2809"/>
              <a:gd name="T46" fmla="*/ 772 w 2389"/>
              <a:gd name="T47" fmla="*/ 736 h 2809"/>
              <a:gd name="T48" fmla="*/ 927 w 2389"/>
              <a:gd name="T49" fmla="*/ 567 h 2809"/>
              <a:gd name="T50" fmla="*/ 1142 w 2389"/>
              <a:gd name="T51" fmla="*/ 571 h 2809"/>
              <a:gd name="T52" fmla="*/ 1614 w 2389"/>
              <a:gd name="T53" fmla="*/ 736 h 2809"/>
              <a:gd name="T54" fmla="*/ 1681 w 2389"/>
              <a:gd name="T55" fmla="*/ 819 h 2809"/>
              <a:gd name="T56" fmla="*/ 1600 w 2389"/>
              <a:gd name="T57" fmla="*/ 1012 h 2809"/>
              <a:gd name="T58" fmla="*/ 1525 w 2389"/>
              <a:gd name="T59" fmla="*/ 1049 h 2809"/>
              <a:gd name="T60" fmla="*/ 1194 w 2389"/>
              <a:gd name="T61" fmla="*/ 1220 h 2809"/>
              <a:gd name="T62" fmla="*/ 1528 w 2389"/>
              <a:gd name="T63" fmla="*/ 1974 h 2809"/>
              <a:gd name="T64" fmla="*/ 1450 w 2389"/>
              <a:gd name="T65" fmla="*/ 1922 h 2809"/>
              <a:gd name="T66" fmla="*/ 2155 w 2389"/>
              <a:gd name="T67" fmla="*/ 1715 h 2809"/>
              <a:gd name="T68" fmla="*/ 2181 w 2389"/>
              <a:gd name="T69" fmla="*/ 1845 h 2809"/>
              <a:gd name="T70" fmla="*/ 1528 w 2389"/>
              <a:gd name="T71" fmla="*/ 1628 h 2809"/>
              <a:gd name="T72" fmla="*/ 1450 w 2389"/>
              <a:gd name="T73" fmla="*/ 1576 h 2809"/>
              <a:gd name="T74" fmla="*/ 2155 w 2389"/>
              <a:gd name="T75" fmla="*/ 1368 h 2809"/>
              <a:gd name="T76" fmla="*/ 2181 w 2389"/>
              <a:gd name="T77" fmla="*/ 1499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9" h="2809">
                <a:moveTo>
                  <a:pt x="2365" y="1036"/>
                </a:moveTo>
                <a:cubicBezTo>
                  <a:pt x="2350" y="1023"/>
                  <a:pt x="2330" y="1018"/>
                  <a:pt x="2311" y="1022"/>
                </a:cubicBezTo>
                <a:lnTo>
                  <a:pt x="1628" y="1143"/>
                </a:lnTo>
                <a:cubicBezTo>
                  <a:pt x="1628" y="1143"/>
                  <a:pt x="1628" y="1143"/>
                  <a:pt x="1628" y="1143"/>
                </a:cubicBezTo>
                <a:cubicBezTo>
                  <a:pt x="1680" y="1134"/>
                  <a:pt x="1771" y="1097"/>
                  <a:pt x="1810" y="947"/>
                </a:cubicBezTo>
                <a:cubicBezTo>
                  <a:pt x="1832" y="865"/>
                  <a:pt x="1826" y="797"/>
                  <a:pt x="1793" y="746"/>
                </a:cubicBezTo>
                <a:cubicBezTo>
                  <a:pt x="1779" y="725"/>
                  <a:pt x="1763" y="710"/>
                  <a:pt x="1748" y="700"/>
                </a:cubicBezTo>
                <a:cubicBezTo>
                  <a:pt x="1748" y="674"/>
                  <a:pt x="1746" y="638"/>
                  <a:pt x="1740" y="597"/>
                </a:cubicBezTo>
                <a:cubicBezTo>
                  <a:pt x="1744" y="541"/>
                  <a:pt x="1758" y="254"/>
                  <a:pt x="1580" y="123"/>
                </a:cubicBezTo>
                <a:cubicBezTo>
                  <a:pt x="1471" y="43"/>
                  <a:pt x="1349" y="0"/>
                  <a:pt x="1228" y="0"/>
                </a:cubicBezTo>
                <a:cubicBezTo>
                  <a:pt x="1129" y="0"/>
                  <a:pt x="1034" y="28"/>
                  <a:pt x="962" y="79"/>
                </a:cubicBezTo>
                <a:cubicBezTo>
                  <a:pt x="900" y="123"/>
                  <a:pt x="864" y="171"/>
                  <a:pt x="844" y="207"/>
                </a:cubicBezTo>
                <a:cubicBezTo>
                  <a:pt x="786" y="210"/>
                  <a:pt x="673" y="236"/>
                  <a:pt x="622" y="382"/>
                </a:cubicBezTo>
                <a:cubicBezTo>
                  <a:pt x="578" y="510"/>
                  <a:pt x="606" y="601"/>
                  <a:pt x="641" y="650"/>
                </a:cubicBezTo>
                <a:cubicBezTo>
                  <a:pt x="639" y="669"/>
                  <a:pt x="638" y="686"/>
                  <a:pt x="638" y="700"/>
                </a:cubicBezTo>
                <a:cubicBezTo>
                  <a:pt x="623" y="710"/>
                  <a:pt x="607" y="725"/>
                  <a:pt x="593" y="746"/>
                </a:cubicBezTo>
                <a:cubicBezTo>
                  <a:pt x="560" y="797"/>
                  <a:pt x="554" y="865"/>
                  <a:pt x="576" y="947"/>
                </a:cubicBezTo>
                <a:cubicBezTo>
                  <a:pt x="613" y="1090"/>
                  <a:pt x="697" y="1130"/>
                  <a:pt x="750" y="1141"/>
                </a:cubicBezTo>
                <a:lnTo>
                  <a:pt x="78" y="1022"/>
                </a:lnTo>
                <a:cubicBezTo>
                  <a:pt x="59" y="1018"/>
                  <a:pt x="39" y="1023"/>
                  <a:pt x="24" y="1036"/>
                </a:cubicBezTo>
                <a:cubicBezTo>
                  <a:pt x="9" y="1049"/>
                  <a:pt x="0" y="1067"/>
                  <a:pt x="0" y="1087"/>
                </a:cubicBezTo>
                <a:lnTo>
                  <a:pt x="0" y="2491"/>
                </a:lnTo>
                <a:cubicBezTo>
                  <a:pt x="0" y="2524"/>
                  <a:pt x="23" y="2551"/>
                  <a:pt x="55" y="2557"/>
                </a:cubicBezTo>
                <a:lnTo>
                  <a:pt x="983" y="2722"/>
                </a:lnTo>
                <a:lnTo>
                  <a:pt x="983" y="2742"/>
                </a:lnTo>
                <a:cubicBezTo>
                  <a:pt x="983" y="2779"/>
                  <a:pt x="1012" y="2809"/>
                  <a:pt x="1049" y="2809"/>
                </a:cubicBezTo>
                <a:lnTo>
                  <a:pt x="1341" y="2809"/>
                </a:lnTo>
                <a:cubicBezTo>
                  <a:pt x="1378" y="2809"/>
                  <a:pt x="1407" y="2779"/>
                  <a:pt x="1407" y="2742"/>
                </a:cubicBezTo>
                <a:lnTo>
                  <a:pt x="1407" y="2722"/>
                </a:lnTo>
                <a:lnTo>
                  <a:pt x="2334" y="2557"/>
                </a:lnTo>
                <a:cubicBezTo>
                  <a:pt x="2366" y="2551"/>
                  <a:pt x="2389" y="2524"/>
                  <a:pt x="2389" y="2491"/>
                </a:cubicBezTo>
                <a:lnTo>
                  <a:pt x="2389" y="1087"/>
                </a:lnTo>
                <a:cubicBezTo>
                  <a:pt x="2389" y="1067"/>
                  <a:pt x="2380" y="1049"/>
                  <a:pt x="2365" y="1036"/>
                </a:cubicBezTo>
                <a:close/>
                <a:moveTo>
                  <a:pt x="1274" y="2676"/>
                </a:moveTo>
                <a:lnTo>
                  <a:pt x="1116" y="2676"/>
                </a:lnTo>
                <a:lnTo>
                  <a:pt x="1116" y="1362"/>
                </a:lnTo>
                <a:lnTo>
                  <a:pt x="1274" y="1362"/>
                </a:lnTo>
                <a:lnTo>
                  <a:pt x="1274" y="2676"/>
                </a:lnTo>
                <a:close/>
                <a:moveTo>
                  <a:pt x="1194" y="1220"/>
                </a:moveTo>
                <a:lnTo>
                  <a:pt x="926" y="1172"/>
                </a:lnTo>
                <a:cubicBezTo>
                  <a:pt x="897" y="1124"/>
                  <a:pt x="872" y="1074"/>
                  <a:pt x="861" y="1049"/>
                </a:cubicBezTo>
                <a:cubicBezTo>
                  <a:pt x="849" y="1025"/>
                  <a:pt x="828" y="1009"/>
                  <a:pt x="804" y="1009"/>
                </a:cubicBezTo>
                <a:cubicBezTo>
                  <a:pt x="799" y="1009"/>
                  <a:pt x="793" y="1010"/>
                  <a:pt x="788" y="1012"/>
                </a:cubicBezTo>
                <a:cubicBezTo>
                  <a:pt x="787" y="1012"/>
                  <a:pt x="787" y="1012"/>
                  <a:pt x="786" y="1012"/>
                </a:cubicBezTo>
                <a:cubicBezTo>
                  <a:pt x="751" y="1012"/>
                  <a:pt x="721" y="976"/>
                  <a:pt x="705" y="914"/>
                </a:cubicBezTo>
                <a:cubicBezTo>
                  <a:pt x="690" y="857"/>
                  <a:pt x="695" y="815"/>
                  <a:pt x="718" y="808"/>
                </a:cubicBezTo>
                <a:cubicBezTo>
                  <a:pt x="735" y="806"/>
                  <a:pt x="748" y="798"/>
                  <a:pt x="760" y="785"/>
                </a:cubicBezTo>
                <a:cubicBezTo>
                  <a:pt x="771" y="771"/>
                  <a:pt x="774" y="754"/>
                  <a:pt x="772" y="736"/>
                </a:cubicBezTo>
                <a:cubicBezTo>
                  <a:pt x="772" y="736"/>
                  <a:pt x="771" y="712"/>
                  <a:pt x="773" y="675"/>
                </a:cubicBezTo>
                <a:cubicBezTo>
                  <a:pt x="813" y="657"/>
                  <a:pt x="875" y="623"/>
                  <a:pt x="927" y="567"/>
                </a:cubicBezTo>
                <a:cubicBezTo>
                  <a:pt x="951" y="540"/>
                  <a:pt x="970" y="508"/>
                  <a:pt x="984" y="477"/>
                </a:cubicBezTo>
                <a:cubicBezTo>
                  <a:pt x="1023" y="507"/>
                  <a:pt x="1075" y="542"/>
                  <a:pt x="1142" y="571"/>
                </a:cubicBezTo>
                <a:cubicBezTo>
                  <a:pt x="1264" y="625"/>
                  <a:pt x="1504" y="652"/>
                  <a:pt x="1613" y="661"/>
                </a:cubicBezTo>
                <a:cubicBezTo>
                  <a:pt x="1616" y="706"/>
                  <a:pt x="1614" y="735"/>
                  <a:pt x="1614" y="736"/>
                </a:cubicBezTo>
                <a:cubicBezTo>
                  <a:pt x="1611" y="771"/>
                  <a:pt x="1635" y="802"/>
                  <a:pt x="1669" y="808"/>
                </a:cubicBezTo>
                <a:cubicBezTo>
                  <a:pt x="1669" y="808"/>
                  <a:pt x="1676" y="811"/>
                  <a:pt x="1681" y="819"/>
                </a:cubicBezTo>
                <a:cubicBezTo>
                  <a:pt x="1692" y="836"/>
                  <a:pt x="1692" y="871"/>
                  <a:pt x="1681" y="914"/>
                </a:cubicBezTo>
                <a:cubicBezTo>
                  <a:pt x="1665" y="976"/>
                  <a:pt x="1635" y="1012"/>
                  <a:pt x="1600" y="1012"/>
                </a:cubicBezTo>
                <a:cubicBezTo>
                  <a:pt x="1599" y="1012"/>
                  <a:pt x="1599" y="1012"/>
                  <a:pt x="1598" y="1012"/>
                </a:cubicBezTo>
                <a:cubicBezTo>
                  <a:pt x="1567" y="1003"/>
                  <a:pt x="1539" y="1020"/>
                  <a:pt x="1525" y="1049"/>
                </a:cubicBezTo>
                <a:cubicBezTo>
                  <a:pt x="1514" y="1074"/>
                  <a:pt x="1489" y="1124"/>
                  <a:pt x="1459" y="1173"/>
                </a:cubicBezTo>
                <a:lnTo>
                  <a:pt x="1194" y="1220"/>
                </a:lnTo>
                <a:close/>
                <a:moveTo>
                  <a:pt x="2181" y="1845"/>
                </a:moveTo>
                <a:lnTo>
                  <a:pt x="1528" y="1974"/>
                </a:lnTo>
                <a:cubicBezTo>
                  <a:pt x="1524" y="1975"/>
                  <a:pt x="1519" y="1976"/>
                  <a:pt x="1515" y="1976"/>
                </a:cubicBezTo>
                <a:cubicBezTo>
                  <a:pt x="1484" y="1976"/>
                  <a:pt x="1456" y="1954"/>
                  <a:pt x="1450" y="1922"/>
                </a:cubicBezTo>
                <a:cubicBezTo>
                  <a:pt x="1442" y="1886"/>
                  <a:pt x="1466" y="1851"/>
                  <a:pt x="1502" y="1844"/>
                </a:cubicBezTo>
                <a:lnTo>
                  <a:pt x="2155" y="1715"/>
                </a:lnTo>
                <a:cubicBezTo>
                  <a:pt x="2191" y="1707"/>
                  <a:pt x="2227" y="1731"/>
                  <a:pt x="2234" y="1767"/>
                </a:cubicBezTo>
                <a:cubicBezTo>
                  <a:pt x="2241" y="1803"/>
                  <a:pt x="2217" y="1838"/>
                  <a:pt x="2181" y="1845"/>
                </a:cubicBezTo>
                <a:close/>
                <a:moveTo>
                  <a:pt x="2181" y="1499"/>
                </a:moveTo>
                <a:lnTo>
                  <a:pt x="1528" y="1628"/>
                </a:lnTo>
                <a:cubicBezTo>
                  <a:pt x="1524" y="1629"/>
                  <a:pt x="1519" y="1629"/>
                  <a:pt x="1515" y="1629"/>
                </a:cubicBezTo>
                <a:cubicBezTo>
                  <a:pt x="1484" y="1629"/>
                  <a:pt x="1456" y="1607"/>
                  <a:pt x="1450" y="1576"/>
                </a:cubicBezTo>
                <a:cubicBezTo>
                  <a:pt x="1442" y="1540"/>
                  <a:pt x="1466" y="1504"/>
                  <a:pt x="1502" y="1497"/>
                </a:cubicBezTo>
                <a:lnTo>
                  <a:pt x="2155" y="1368"/>
                </a:lnTo>
                <a:cubicBezTo>
                  <a:pt x="2191" y="1361"/>
                  <a:pt x="2227" y="1385"/>
                  <a:pt x="2234" y="1421"/>
                </a:cubicBezTo>
                <a:cubicBezTo>
                  <a:pt x="2241" y="1457"/>
                  <a:pt x="2217" y="1492"/>
                  <a:pt x="2181" y="1499"/>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AutoShape 111"/>
          <p:cNvSpPr/>
          <p:nvPr/>
        </p:nvSpPr>
        <p:spPr bwMode="auto">
          <a:xfrm>
            <a:off x="6998727" y="5260358"/>
            <a:ext cx="488715" cy="486464"/>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4756047" y="5259645"/>
            <a:ext cx="443268" cy="487880"/>
          </a:xfrm>
          <a:custGeom>
            <a:avLst/>
            <a:gdLst>
              <a:gd name="connsiteX0" fmla="*/ 483916 w 551575"/>
              <a:gd name="connsiteY0" fmla="*/ 414412 h 607087"/>
              <a:gd name="connsiteX1" fmla="*/ 517566 w 551575"/>
              <a:gd name="connsiteY1" fmla="*/ 426321 h 607087"/>
              <a:gd name="connsiteX2" fmla="*/ 536841 w 551575"/>
              <a:gd name="connsiteY2" fmla="*/ 444102 h 607087"/>
              <a:gd name="connsiteX3" fmla="*/ 548439 w 551575"/>
              <a:gd name="connsiteY3" fmla="*/ 465309 h 607087"/>
              <a:gd name="connsiteX4" fmla="*/ 551380 w 551575"/>
              <a:gd name="connsiteY4" fmla="*/ 486027 h 607087"/>
              <a:gd name="connsiteX5" fmla="*/ 544682 w 551575"/>
              <a:gd name="connsiteY5" fmla="*/ 502013 h 607087"/>
              <a:gd name="connsiteX6" fmla="*/ 536351 w 551575"/>
              <a:gd name="connsiteY6" fmla="*/ 507234 h 607087"/>
              <a:gd name="connsiteX7" fmla="*/ 526060 w 551575"/>
              <a:gd name="connsiteY7" fmla="*/ 508702 h 607087"/>
              <a:gd name="connsiteX8" fmla="*/ 516586 w 551575"/>
              <a:gd name="connsiteY8" fmla="*/ 508049 h 607087"/>
              <a:gd name="connsiteX9" fmla="*/ 511032 w 551575"/>
              <a:gd name="connsiteY9" fmla="*/ 506255 h 607087"/>
              <a:gd name="connsiteX10" fmla="*/ 504498 w 551575"/>
              <a:gd name="connsiteY10" fmla="*/ 498098 h 607087"/>
              <a:gd name="connsiteX11" fmla="*/ 504171 w 551575"/>
              <a:gd name="connsiteY11" fmla="*/ 487984 h 607087"/>
              <a:gd name="connsiteX12" fmla="*/ 502048 w 551575"/>
              <a:gd name="connsiteY12" fmla="*/ 472160 h 607087"/>
              <a:gd name="connsiteX13" fmla="*/ 494044 w 551575"/>
              <a:gd name="connsiteY13" fmla="*/ 460089 h 607087"/>
              <a:gd name="connsiteX14" fmla="*/ 478525 w 551575"/>
              <a:gd name="connsiteY14" fmla="*/ 454869 h 607087"/>
              <a:gd name="connsiteX15" fmla="*/ 460393 w 551575"/>
              <a:gd name="connsiteY15" fmla="*/ 458294 h 607087"/>
              <a:gd name="connsiteX16" fmla="*/ 441935 w 551575"/>
              <a:gd name="connsiteY16" fmla="*/ 468735 h 607087"/>
              <a:gd name="connsiteX17" fmla="*/ 426253 w 551575"/>
              <a:gd name="connsiteY17" fmla="*/ 484069 h 607087"/>
              <a:gd name="connsiteX18" fmla="*/ 414819 w 551575"/>
              <a:gd name="connsiteY18" fmla="*/ 504624 h 607087"/>
              <a:gd name="connsiteX19" fmla="*/ 411878 w 551575"/>
              <a:gd name="connsiteY19" fmla="*/ 525015 h 607087"/>
              <a:gd name="connsiteX20" fmla="*/ 417269 w 551575"/>
              <a:gd name="connsiteY20" fmla="*/ 543286 h 607087"/>
              <a:gd name="connsiteX21" fmla="*/ 430664 w 551575"/>
              <a:gd name="connsiteY21" fmla="*/ 558131 h 607087"/>
              <a:gd name="connsiteX22" fmla="*/ 448306 w 551575"/>
              <a:gd name="connsiteY22" fmla="*/ 563840 h 607087"/>
              <a:gd name="connsiteX23" fmla="*/ 468888 w 551575"/>
              <a:gd name="connsiteY23" fmla="*/ 564493 h 607087"/>
              <a:gd name="connsiteX24" fmla="*/ 477382 w 551575"/>
              <a:gd name="connsiteY24" fmla="*/ 564493 h 607087"/>
              <a:gd name="connsiteX25" fmla="*/ 482936 w 551575"/>
              <a:gd name="connsiteY25" fmla="*/ 567103 h 607087"/>
              <a:gd name="connsiteX26" fmla="*/ 489143 w 551575"/>
              <a:gd name="connsiteY26" fmla="*/ 577380 h 607087"/>
              <a:gd name="connsiteX27" fmla="*/ 487510 w 551575"/>
              <a:gd name="connsiteY27" fmla="*/ 588310 h 607087"/>
              <a:gd name="connsiteX28" fmla="*/ 473952 w 551575"/>
              <a:gd name="connsiteY28" fmla="*/ 602013 h 607087"/>
              <a:gd name="connsiteX29" fmla="*/ 452389 w 551575"/>
              <a:gd name="connsiteY29" fmla="*/ 607070 h 607087"/>
              <a:gd name="connsiteX30" fmla="*/ 427397 w 551575"/>
              <a:gd name="connsiteY30" fmla="*/ 603970 h 607087"/>
              <a:gd name="connsiteX31" fmla="*/ 403874 w 551575"/>
              <a:gd name="connsiteY31" fmla="*/ 593693 h 607087"/>
              <a:gd name="connsiteX32" fmla="*/ 376921 w 551575"/>
              <a:gd name="connsiteY32" fmla="*/ 566940 h 607087"/>
              <a:gd name="connsiteX33" fmla="*/ 364834 w 551575"/>
              <a:gd name="connsiteY33" fmla="*/ 533824 h 607087"/>
              <a:gd name="connsiteX34" fmla="*/ 367120 w 551575"/>
              <a:gd name="connsiteY34" fmla="*/ 497772 h 607087"/>
              <a:gd name="connsiteX35" fmla="*/ 383782 w 551575"/>
              <a:gd name="connsiteY35" fmla="*/ 462373 h 607087"/>
              <a:gd name="connsiteX36" fmla="*/ 412205 w 551575"/>
              <a:gd name="connsiteY36" fmla="*/ 433825 h 607087"/>
              <a:gd name="connsiteX37" fmla="*/ 447162 w 551575"/>
              <a:gd name="connsiteY37" fmla="*/ 417348 h 607087"/>
              <a:gd name="connsiteX38" fmla="*/ 483916 w 551575"/>
              <a:gd name="connsiteY38" fmla="*/ 414412 h 607087"/>
              <a:gd name="connsiteX39" fmla="*/ 300130 w 551575"/>
              <a:gd name="connsiteY39" fmla="*/ 378530 h 607087"/>
              <a:gd name="connsiteX40" fmla="*/ 304215 w 551575"/>
              <a:gd name="connsiteY40" fmla="*/ 378530 h 607087"/>
              <a:gd name="connsiteX41" fmla="*/ 308626 w 551575"/>
              <a:gd name="connsiteY41" fmla="*/ 379346 h 607087"/>
              <a:gd name="connsiteX42" fmla="*/ 314018 w 551575"/>
              <a:gd name="connsiteY42" fmla="*/ 381303 h 607087"/>
              <a:gd name="connsiteX43" fmla="*/ 316469 w 551575"/>
              <a:gd name="connsiteY43" fmla="*/ 386197 h 607087"/>
              <a:gd name="connsiteX44" fmla="*/ 317449 w 551575"/>
              <a:gd name="connsiteY44" fmla="*/ 392396 h 607087"/>
              <a:gd name="connsiteX45" fmla="*/ 317286 w 551575"/>
              <a:gd name="connsiteY45" fmla="*/ 398432 h 607087"/>
              <a:gd name="connsiteX46" fmla="*/ 317122 w 551575"/>
              <a:gd name="connsiteY46" fmla="*/ 399900 h 607087"/>
              <a:gd name="connsiteX47" fmla="*/ 317122 w 551575"/>
              <a:gd name="connsiteY47" fmla="*/ 401205 h 607087"/>
              <a:gd name="connsiteX48" fmla="*/ 317122 w 551575"/>
              <a:gd name="connsiteY48" fmla="*/ 413277 h 607087"/>
              <a:gd name="connsiteX49" fmla="*/ 317122 w 551575"/>
              <a:gd name="connsiteY49" fmla="*/ 414419 h 607087"/>
              <a:gd name="connsiteX50" fmla="*/ 317122 w 551575"/>
              <a:gd name="connsiteY50" fmla="*/ 415724 h 607087"/>
              <a:gd name="connsiteX51" fmla="*/ 319900 w 551575"/>
              <a:gd name="connsiteY51" fmla="*/ 415724 h 607087"/>
              <a:gd name="connsiteX52" fmla="*/ 323331 w 551575"/>
              <a:gd name="connsiteY52" fmla="*/ 415398 h 607087"/>
              <a:gd name="connsiteX53" fmla="*/ 330520 w 551575"/>
              <a:gd name="connsiteY53" fmla="*/ 415234 h 607087"/>
              <a:gd name="connsiteX54" fmla="*/ 337546 w 551575"/>
              <a:gd name="connsiteY54" fmla="*/ 415071 h 607087"/>
              <a:gd name="connsiteX55" fmla="*/ 341958 w 551575"/>
              <a:gd name="connsiteY55" fmla="*/ 415234 h 607087"/>
              <a:gd name="connsiteX56" fmla="*/ 345552 w 551575"/>
              <a:gd name="connsiteY56" fmla="*/ 415398 h 607087"/>
              <a:gd name="connsiteX57" fmla="*/ 348166 w 551575"/>
              <a:gd name="connsiteY57" fmla="*/ 416050 h 607087"/>
              <a:gd name="connsiteX58" fmla="*/ 350944 w 551575"/>
              <a:gd name="connsiteY58" fmla="*/ 417192 h 607087"/>
              <a:gd name="connsiteX59" fmla="*/ 353068 w 551575"/>
              <a:gd name="connsiteY59" fmla="*/ 419313 h 607087"/>
              <a:gd name="connsiteX60" fmla="*/ 353885 w 551575"/>
              <a:gd name="connsiteY60" fmla="*/ 422575 h 607087"/>
              <a:gd name="connsiteX61" fmla="*/ 352088 w 551575"/>
              <a:gd name="connsiteY61" fmla="*/ 428122 h 607087"/>
              <a:gd name="connsiteX62" fmla="*/ 351924 w 551575"/>
              <a:gd name="connsiteY62" fmla="*/ 428285 h 607087"/>
              <a:gd name="connsiteX63" fmla="*/ 348493 w 551575"/>
              <a:gd name="connsiteY63" fmla="*/ 434321 h 607087"/>
              <a:gd name="connsiteX64" fmla="*/ 344245 w 551575"/>
              <a:gd name="connsiteY64" fmla="*/ 437420 h 607087"/>
              <a:gd name="connsiteX65" fmla="*/ 339343 w 551575"/>
              <a:gd name="connsiteY65" fmla="*/ 438562 h 607087"/>
              <a:gd name="connsiteX66" fmla="*/ 333135 w 551575"/>
              <a:gd name="connsiteY66" fmla="*/ 438725 h 607087"/>
              <a:gd name="connsiteX67" fmla="*/ 316632 w 551575"/>
              <a:gd name="connsiteY67" fmla="*/ 438725 h 607087"/>
              <a:gd name="connsiteX68" fmla="*/ 316632 w 551575"/>
              <a:gd name="connsiteY68" fmla="*/ 443946 h 607087"/>
              <a:gd name="connsiteX69" fmla="*/ 316796 w 551575"/>
              <a:gd name="connsiteY69" fmla="*/ 449329 h 607087"/>
              <a:gd name="connsiteX70" fmla="*/ 317122 w 551575"/>
              <a:gd name="connsiteY70" fmla="*/ 456670 h 607087"/>
              <a:gd name="connsiteX71" fmla="*/ 317286 w 551575"/>
              <a:gd name="connsiteY71" fmla="*/ 464174 h 607087"/>
              <a:gd name="connsiteX72" fmla="*/ 312711 w 551575"/>
              <a:gd name="connsiteY72" fmla="*/ 473799 h 607087"/>
              <a:gd name="connsiteX73" fmla="*/ 302091 w 551575"/>
              <a:gd name="connsiteY73" fmla="*/ 476572 h 607087"/>
              <a:gd name="connsiteX74" fmla="*/ 294901 w 551575"/>
              <a:gd name="connsiteY74" fmla="*/ 471025 h 607087"/>
              <a:gd name="connsiteX75" fmla="*/ 293104 w 551575"/>
              <a:gd name="connsiteY75" fmla="*/ 460911 h 607087"/>
              <a:gd name="connsiteX76" fmla="*/ 293268 w 551575"/>
              <a:gd name="connsiteY76" fmla="*/ 456833 h 607087"/>
              <a:gd name="connsiteX77" fmla="*/ 293431 w 551575"/>
              <a:gd name="connsiteY77" fmla="*/ 453407 h 607087"/>
              <a:gd name="connsiteX78" fmla="*/ 293758 w 551575"/>
              <a:gd name="connsiteY78" fmla="*/ 451613 h 607087"/>
              <a:gd name="connsiteX79" fmla="*/ 293758 w 551575"/>
              <a:gd name="connsiteY79" fmla="*/ 449981 h 607087"/>
              <a:gd name="connsiteX80" fmla="*/ 293758 w 551575"/>
              <a:gd name="connsiteY80" fmla="*/ 438399 h 607087"/>
              <a:gd name="connsiteX81" fmla="*/ 290817 w 551575"/>
              <a:gd name="connsiteY81" fmla="*/ 438399 h 607087"/>
              <a:gd name="connsiteX82" fmla="*/ 285262 w 551575"/>
              <a:gd name="connsiteY82" fmla="*/ 438562 h 607087"/>
              <a:gd name="connsiteX83" fmla="*/ 279706 w 551575"/>
              <a:gd name="connsiteY83" fmla="*/ 438725 h 607087"/>
              <a:gd name="connsiteX84" fmla="*/ 273824 w 551575"/>
              <a:gd name="connsiteY84" fmla="*/ 439052 h 607087"/>
              <a:gd name="connsiteX85" fmla="*/ 268269 w 551575"/>
              <a:gd name="connsiteY85" fmla="*/ 439052 h 607087"/>
              <a:gd name="connsiteX86" fmla="*/ 260917 w 551575"/>
              <a:gd name="connsiteY86" fmla="*/ 437257 h 607087"/>
              <a:gd name="connsiteX87" fmla="*/ 256832 w 551575"/>
              <a:gd name="connsiteY87" fmla="*/ 430569 h 607087"/>
              <a:gd name="connsiteX88" fmla="*/ 256832 w 551575"/>
              <a:gd name="connsiteY88" fmla="*/ 427306 h 607087"/>
              <a:gd name="connsiteX89" fmla="*/ 258466 w 551575"/>
              <a:gd name="connsiteY89" fmla="*/ 424533 h 607087"/>
              <a:gd name="connsiteX90" fmla="*/ 261897 w 551575"/>
              <a:gd name="connsiteY90" fmla="*/ 418660 h 607087"/>
              <a:gd name="connsiteX91" fmla="*/ 266799 w 551575"/>
              <a:gd name="connsiteY91" fmla="*/ 416050 h 607087"/>
              <a:gd name="connsiteX92" fmla="*/ 272681 w 551575"/>
              <a:gd name="connsiteY92" fmla="*/ 415234 h 607087"/>
              <a:gd name="connsiteX93" fmla="*/ 278889 w 551575"/>
              <a:gd name="connsiteY93" fmla="*/ 415234 h 607087"/>
              <a:gd name="connsiteX94" fmla="*/ 280687 w 551575"/>
              <a:gd name="connsiteY94" fmla="*/ 415398 h 607087"/>
              <a:gd name="connsiteX95" fmla="*/ 282321 w 551575"/>
              <a:gd name="connsiteY95" fmla="*/ 415561 h 607087"/>
              <a:gd name="connsiteX96" fmla="*/ 293921 w 551575"/>
              <a:gd name="connsiteY96" fmla="*/ 415561 h 607087"/>
              <a:gd name="connsiteX97" fmla="*/ 293758 w 551575"/>
              <a:gd name="connsiteY97" fmla="*/ 412461 h 607087"/>
              <a:gd name="connsiteX98" fmla="*/ 293758 w 551575"/>
              <a:gd name="connsiteY98" fmla="*/ 409362 h 607087"/>
              <a:gd name="connsiteX99" fmla="*/ 293431 w 551575"/>
              <a:gd name="connsiteY99" fmla="*/ 402184 h 607087"/>
              <a:gd name="connsiteX100" fmla="*/ 293268 w 551575"/>
              <a:gd name="connsiteY100" fmla="*/ 395169 h 607087"/>
              <a:gd name="connsiteX101" fmla="*/ 293431 w 551575"/>
              <a:gd name="connsiteY101" fmla="*/ 390602 h 607087"/>
              <a:gd name="connsiteX102" fmla="*/ 293758 w 551575"/>
              <a:gd name="connsiteY102" fmla="*/ 387013 h 607087"/>
              <a:gd name="connsiteX103" fmla="*/ 295228 w 551575"/>
              <a:gd name="connsiteY103" fmla="*/ 381793 h 607087"/>
              <a:gd name="connsiteX104" fmla="*/ 300130 w 551575"/>
              <a:gd name="connsiteY104" fmla="*/ 378530 h 607087"/>
              <a:gd name="connsiteX105" fmla="*/ 123989 w 551575"/>
              <a:gd name="connsiteY105" fmla="*/ 269739 h 607087"/>
              <a:gd name="connsiteX106" fmla="*/ 78739 w 551575"/>
              <a:gd name="connsiteY106" fmla="*/ 283929 h 607087"/>
              <a:gd name="connsiteX107" fmla="*/ 61423 w 551575"/>
              <a:gd name="connsiteY107" fmla="*/ 317041 h 607087"/>
              <a:gd name="connsiteX108" fmla="*/ 72858 w 551575"/>
              <a:gd name="connsiteY108" fmla="*/ 346401 h 607087"/>
              <a:gd name="connsiteX109" fmla="*/ 104386 w 551575"/>
              <a:gd name="connsiteY109" fmla="*/ 357166 h 607087"/>
              <a:gd name="connsiteX110" fmla="*/ 131994 w 551575"/>
              <a:gd name="connsiteY110" fmla="*/ 352110 h 607087"/>
              <a:gd name="connsiteX111" fmla="*/ 153393 w 551575"/>
              <a:gd name="connsiteY111" fmla="*/ 339876 h 607087"/>
              <a:gd name="connsiteX112" fmla="*/ 162868 w 551575"/>
              <a:gd name="connsiteY112" fmla="*/ 320140 h 607087"/>
              <a:gd name="connsiteX113" fmla="*/ 165155 w 551575"/>
              <a:gd name="connsiteY113" fmla="*/ 300893 h 607087"/>
              <a:gd name="connsiteX114" fmla="*/ 164665 w 551575"/>
              <a:gd name="connsiteY114" fmla="*/ 291759 h 607087"/>
              <a:gd name="connsiteX115" fmla="*/ 162868 w 551575"/>
              <a:gd name="connsiteY115" fmla="*/ 284745 h 607087"/>
              <a:gd name="connsiteX116" fmla="*/ 145389 w 551575"/>
              <a:gd name="connsiteY116" fmla="*/ 274143 h 607087"/>
              <a:gd name="connsiteX117" fmla="*/ 123989 w 551575"/>
              <a:gd name="connsiteY117" fmla="*/ 269739 h 607087"/>
              <a:gd name="connsiteX118" fmla="*/ 396202 w 551575"/>
              <a:gd name="connsiteY118" fmla="*/ 153269 h 607087"/>
              <a:gd name="connsiteX119" fmla="*/ 369901 w 551575"/>
              <a:gd name="connsiteY119" fmla="*/ 161917 h 607087"/>
              <a:gd name="connsiteX120" fmla="*/ 359446 w 551575"/>
              <a:gd name="connsiteY120" fmla="*/ 176601 h 607087"/>
              <a:gd name="connsiteX121" fmla="*/ 350461 w 551575"/>
              <a:gd name="connsiteY121" fmla="*/ 193407 h 607087"/>
              <a:gd name="connsiteX122" fmla="*/ 349317 w 551575"/>
              <a:gd name="connsiteY122" fmla="*/ 195854 h 607087"/>
              <a:gd name="connsiteX123" fmla="*/ 337228 w 551575"/>
              <a:gd name="connsiteY123" fmla="*/ 234686 h 607087"/>
              <a:gd name="connsiteX124" fmla="*/ 337392 w 551575"/>
              <a:gd name="connsiteY124" fmla="*/ 235339 h 607087"/>
              <a:gd name="connsiteX125" fmla="*/ 347847 w 551575"/>
              <a:gd name="connsiteY125" fmla="*/ 254592 h 607087"/>
              <a:gd name="connsiteX126" fmla="*/ 363857 w 551575"/>
              <a:gd name="connsiteY126" fmla="*/ 268787 h 607087"/>
              <a:gd name="connsiteX127" fmla="*/ 404207 w 551575"/>
              <a:gd name="connsiteY127" fmla="*/ 268787 h 607087"/>
              <a:gd name="connsiteX128" fmla="*/ 435573 w 551575"/>
              <a:gd name="connsiteY128" fmla="*/ 236318 h 607087"/>
              <a:gd name="connsiteX129" fmla="*/ 439493 w 551575"/>
              <a:gd name="connsiteY129" fmla="*/ 227507 h 607087"/>
              <a:gd name="connsiteX130" fmla="*/ 442924 w 551575"/>
              <a:gd name="connsiteY130" fmla="*/ 218044 h 607087"/>
              <a:gd name="connsiteX131" fmla="*/ 444721 w 551575"/>
              <a:gd name="connsiteY131" fmla="*/ 210049 h 607087"/>
              <a:gd name="connsiteX132" fmla="*/ 444394 w 551575"/>
              <a:gd name="connsiteY132" fmla="*/ 204665 h 607087"/>
              <a:gd name="connsiteX133" fmla="*/ 441454 w 551575"/>
              <a:gd name="connsiteY133" fmla="*/ 174317 h 607087"/>
              <a:gd name="connsiteX134" fmla="*/ 420707 w 551575"/>
              <a:gd name="connsiteY134" fmla="*/ 156369 h 607087"/>
              <a:gd name="connsiteX135" fmla="*/ 396202 w 551575"/>
              <a:gd name="connsiteY135" fmla="*/ 153269 h 607087"/>
              <a:gd name="connsiteX136" fmla="*/ 115004 w 551575"/>
              <a:gd name="connsiteY136" fmla="*/ 118862 h 607087"/>
              <a:gd name="connsiteX137" fmla="*/ 163195 w 551575"/>
              <a:gd name="connsiteY137" fmla="*/ 122940 h 607087"/>
              <a:gd name="connsiteX138" fmla="*/ 195867 w 551575"/>
              <a:gd name="connsiteY138" fmla="*/ 138924 h 607087"/>
              <a:gd name="connsiteX139" fmla="*/ 215633 w 551575"/>
              <a:gd name="connsiteY139" fmla="*/ 161760 h 607087"/>
              <a:gd name="connsiteX140" fmla="*/ 225925 w 551575"/>
              <a:gd name="connsiteY140" fmla="*/ 187857 h 607087"/>
              <a:gd name="connsiteX141" fmla="*/ 229518 w 551575"/>
              <a:gd name="connsiteY141" fmla="*/ 213792 h 607087"/>
              <a:gd name="connsiteX142" fmla="*/ 229845 w 551575"/>
              <a:gd name="connsiteY142" fmla="*/ 234670 h 607087"/>
              <a:gd name="connsiteX143" fmla="*/ 229845 w 551575"/>
              <a:gd name="connsiteY143" fmla="*/ 239074 h 607087"/>
              <a:gd name="connsiteX144" fmla="*/ 229845 w 551575"/>
              <a:gd name="connsiteY144" fmla="*/ 252449 h 607087"/>
              <a:gd name="connsiteX145" fmla="*/ 229355 w 551575"/>
              <a:gd name="connsiteY145" fmla="*/ 266477 h 607087"/>
              <a:gd name="connsiteX146" fmla="*/ 228702 w 551575"/>
              <a:gd name="connsiteY146" fmla="*/ 290291 h 607087"/>
              <a:gd name="connsiteX147" fmla="*/ 228702 w 551575"/>
              <a:gd name="connsiteY147" fmla="*/ 313126 h 607087"/>
              <a:gd name="connsiteX148" fmla="*/ 230335 w 551575"/>
              <a:gd name="connsiteY148" fmla="*/ 344117 h 607087"/>
              <a:gd name="connsiteX149" fmla="*/ 236543 w 551575"/>
              <a:gd name="connsiteY149" fmla="*/ 378370 h 607087"/>
              <a:gd name="connsiteX150" fmla="*/ 237196 w 551575"/>
              <a:gd name="connsiteY150" fmla="*/ 379512 h 607087"/>
              <a:gd name="connsiteX151" fmla="*/ 234583 w 551575"/>
              <a:gd name="connsiteY151" fmla="*/ 391909 h 607087"/>
              <a:gd name="connsiteX152" fmla="*/ 225925 w 551575"/>
              <a:gd name="connsiteY152" fmla="*/ 403979 h 607087"/>
              <a:gd name="connsiteX153" fmla="*/ 213999 w 551575"/>
              <a:gd name="connsiteY153" fmla="*/ 412950 h 607087"/>
              <a:gd name="connsiteX154" fmla="*/ 201911 w 551575"/>
              <a:gd name="connsiteY154" fmla="*/ 416212 h 607087"/>
              <a:gd name="connsiteX155" fmla="*/ 182961 w 551575"/>
              <a:gd name="connsiteY155" fmla="*/ 409035 h 607087"/>
              <a:gd name="connsiteX156" fmla="*/ 169566 w 551575"/>
              <a:gd name="connsiteY156" fmla="*/ 390114 h 607087"/>
              <a:gd name="connsiteX157" fmla="*/ 138365 w 551575"/>
              <a:gd name="connsiteY157" fmla="*/ 407893 h 607087"/>
              <a:gd name="connsiteX158" fmla="*/ 104876 w 551575"/>
              <a:gd name="connsiteY158" fmla="*/ 415070 h 607087"/>
              <a:gd name="connsiteX159" fmla="*/ 64690 w 551575"/>
              <a:gd name="connsiteY159" fmla="*/ 412624 h 607087"/>
              <a:gd name="connsiteX160" fmla="*/ 31365 w 551575"/>
              <a:gd name="connsiteY160" fmla="*/ 396965 h 607087"/>
              <a:gd name="connsiteX161" fmla="*/ 8495 w 551575"/>
              <a:gd name="connsiteY161" fmla="*/ 366300 h 607087"/>
              <a:gd name="connsiteX162" fmla="*/ 0 w 551575"/>
              <a:gd name="connsiteY162" fmla="*/ 318835 h 607087"/>
              <a:gd name="connsiteX163" fmla="*/ 13722 w 551575"/>
              <a:gd name="connsiteY163" fmla="*/ 260605 h 607087"/>
              <a:gd name="connsiteX164" fmla="*/ 46067 w 551575"/>
              <a:gd name="connsiteY164" fmla="*/ 228309 h 607087"/>
              <a:gd name="connsiteX165" fmla="*/ 84783 w 551575"/>
              <a:gd name="connsiteY165" fmla="*/ 214281 h 607087"/>
              <a:gd name="connsiteX166" fmla="*/ 117781 w 551575"/>
              <a:gd name="connsiteY166" fmla="*/ 211835 h 607087"/>
              <a:gd name="connsiteX167" fmla="*/ 144899 w 551575"/>
              <a:gd name="connsiteY167" fmla="*/ 214934 h 607087"/>
              <a:gd name="connsiteX168" fmla="*/ 163522 w 551575"/>
              <a:gd name="connsiteY168" fmla="*/ 219664 h 607087"/>
              <a:gd name="connsiteX169" fmla="*/ 161561 w 551575"/>
              <a:gd name="connsiteY169" fmla="*/ 205636 h 607087"/>
              <a:gd name="connsiteX170" fmla="*/ 154374 w 551575"/>
              <a:gd name="connsiteY170" fmla="*/ 192588 h 607087"/>
              <a:gd name="connsiteX171" fmla="*/ 139181 w 551575"/>
              <a:gd name="connsiteY171" fmla="*/ 183453 h 607087"/>
              <a:gd name="connsiteX172" fmla="*/ 113861 w 551575"/>
              <a:gd name="connsiteY172" fmla="*/ 180681 h 607087"/>
              <a:gd name="connsiteX173" fmla="*/ 77268 w 551575"/>
              <a:gd name="connsiteY173" fmla="*/ 188999 h 607087"/>
              <a:gd name="connsiteX174" fmla="*/ 59136 w 551575"/>
              <a:gd name="connsiteY174" fmla="*/ 201233 h 607087"/>
              <a:gd name="connsiteX175" fmla="*/ 54725 w 551575"/>
              <a:gd name="connsiteY175" fmla="*/ 204821 h 607087"/>
              <a:gd name="connsiteX176" fmla="*/ 50314 w 551575"/>
              <a:gd name="connsiteY176" fmla="*/ 207920 h 607087"/>
              <a:gd name="connsiteX177" fmla="*/ 40186 w 551575"/>
              <a:gd name="connsiteY177" fmla="*/ 210367 h 607087"/>
              <a:gd name="connsiteX178" fmla="*/ 30711 w 551575"/>
              <a:gd name="connsiteY178" fmla="*/ 210204 h 607087"/>
              <a:gd name="connsiteX179" fmla="*/ 30221 w 551575"/>
              <a:gd name="connsiteY179" fmla="*/ 210204 h 607087"/>
              <a:gd name="connsiteX180" fmla="*/ 19603 w 551575"/>
              <a:gd name="connsiteY180" fmla="*/ 202864 h 607087"/>
              <a:gd name="connsiteX181" fmla="*/ 12905 w 551575"/>
              <a:gd name="connsiteY181" fmla="*/ 189489 h 607087"/>
              <a:gd name="connsiteX182" fmla="*/ 11272 w 551575"/>
              <a:gd name="connsiteY182" fmla="*/ 180681 h 607087"/>
              <a:gd name="connsiteX183" fmla="*/ 23524 w 551575"/>
              <a:gd name="connsiteY183" fmla="*/ 156377 h 607087"/>
              <a:gd name="connsiteX184" fmla="*/ 46884 w 551575"/>
              <a:gd name="connsiteY184" fmla="*/ 137456 h 607087"/>
              <a:gd name="connsiteX185" fmla="*/ 78085 w 551575"/>
              <a:gd name="connsiteY185" fmla="*/ 124734 h 607087"/>
              <a:gd name="connsiteX186" fmla="*/ 115004 w 551575"/>
              <a:gd name="connsiteY186" fmla="*/ 118862 h 607087"/>
              <a:gd name="connsiteX187" fmla="*/ 401593 w 551575"/>
              <a:gd name="connsiteY187" fmla="*/ 61 h 607087"/>
              <a:gd name="connsiteX188" fmla="*/ 415479 w 551575"/>
              <a:gd name="connsiteY188" fmla="*/ 3488 h 607087"/>
              <a:gd name="connsiteX189" fmla="*/ 425608 w 551575"/>
              <a:gd name="connsiteY189" fmla="*/ 9851 h 607087"/>
              <a:gd name="connsiteX190" fmla="*/ 430182 w 551575"/>
              <a:gd name="connsiteY190" fmla="*/ 16377 h 607087"/>
              <a:gd name="connsiteX191" fmla="*/ 431652 w 551575"/>
              <a:gd name="connsiteY191" fmla="*/ 24209 h 607087"/>
              <a:gd name="connsiteX192" fmla="*/ 427241 w 551575"/>
              <a:gd name="connsiteY192" fmla="*/ 30899 h 607087"/>
              <a:gd name="connsiteX193" fmla="*/ 419236 w 551575"/>
              <a:gd name="connsiteY193" fmla="*/ 44930 h 607087"/>
              <a:gd name="connsiteX194" fmla="*/ 411395 w 551575"/>
              <a:gd name="connsiteY194" fmla="*/ 60920 h 607087"/>
              <a:gd name="connsiteX195" fmla="*/ 399143 w 551575"/>
              <a:gd name="connsiteY195" fmla="*/ 88331 h 607087"/>
              <a:gd name="connsiteX196" fmla="*/ 394569 w 551575"/>
              <a:gd name="connsiteY196" fmla="*/ 98284 h 607087"/>
              <a:gd name="connsiteX197" fmla="*/ 390648 w 551575"/>
              <a:gd name="connsiteY197" fmla="*/ 108074 h 607087"/>
              <a:gd name="connsiteX198" fmla="*/ 412865 w 551575"/>
              <a:gd name="connsiteY198" fmla="*/ 106279 h 607087"/>
              <a:gd name="connsiteX199" fmla="*/ 439330 w 551575"/>
              <a:gd name="connsiteY199" fmla="*/ 110684 h 607087"/>
              <a:gd name="connsiteX200" fmla="*/ 472656 w 551575"/>
              <a:gd name="connsiteY200" fmla="*/ 131079 h 607087"/>
              <a:gd name="connsiteX201" fmla="*/ 493730 w 551575"/>
              <a:gd name="connsiteY201" fmla="*/ 163059 h 607087"/>
              <a:gd name="connsiteX202" fmla="*/ 500428 w 551575"/>
              <a:gd name="connsiteY202" fmla="*/ 202054 h 607087"/>
              <a:gd name="connsiteX203" fmla="*/ 490136 w 551575"/>
              <a:gd name="connsiteY203" fmla="*/ 244802 h 607087"/>
              <a:gd name="connsiteX204" fmla="*/ 485398 w 551575"/>
              <a:gd name="connsiteY204" fmla="*/ 255245 h 607087"/>
              <a:gd name="connsiteX205" fmla="*/ 459914 w 551575"/>
              <a:gd name="connsiteY205" fmla="*/ 292119 h 607087"/>
              <a:gd name="connsiteX206" fmla="*/ 424791 w 551575"/>
              <a:gd name="connsiteY206" fmla="*/ 315614 h 607087"/>
              <a:gd name="connsiteX207" fmla="*/ 384114 w 551575"/>
              <a:gd name="connsiteY207" fmla="*/ 323772 h 607087"/>
              <a:gd name="connsiteX208" fmla="*/ 342293 w 551575"/>
              <a:gd name="connsiteY208" fmla="*/ 314635 h 607087"/>
              <a:gd name="connsiteX209" fmla="*/ 315665 w 551575"/>
              <a:gd name="connsiteY209" fmla="*/ 299624 h 607087"/>
              <a:gd name="connsiteX210" fmla="*/ 298838 w 551575"/>
              <a:gd name="connsiteY210" fmla="*/ 279229 h 607087"/>
              <a:gd name="connsiteX211" fmla="*/ 292304 w 551575"/>
              <a:gd name="connsiteY211" fmla="*/ 284613 h 607087"/>
              <a:gd name="connsiteX212" fmla="*/ 284136 w 551575"/>
              <a:gd name="connsiteY212" fmla="*/ 287224 h 607087"/>
              <a:gd name="connsiteX213" fmla="*/ 276131 w 551575"/>
              <a:gd name="connsiteY213" fmla="*/ 286735 h 607087"/>
              <a:gd name="connsiteX214" fmla="*/ 269760 w 551575"/>
              <a:gd name="connsiteY214" fmla="*/ 282656 h 607087"/>
              <a:gd name="connsiteX215" fmla="*/ 263389 w 551575"/>
              <a:gd name="connsiteY215" fmla="*/ 279555 h 607087"/>
              <a:gd name="connsiteX216" fmla="*/ 258161 w 551575"/>
              <a:gd name="connsiteY216" fmla="*/ 273682 h 607087"/>
              <a:gd name="connsiteX217" fmla="*/ 256691 w 551575"/>
              <a:gd name="connsiteY217" fmla="*/ 264055 h 607087"/>
              <a:gd name="connsiteX218" fmla="*/ 261592 w 551575"/>
              <a:gd name="connsiteY218" fmla="*/ 249534 h 607087"/>
              <a:gd name="connsiteX219" fmla="*/ 263879 w 551575"/>
              <a:gd name="connsiteY219" fmla="*/ 242681 h 607087"/>
              <a:gd name="connsiteX220" fmla="*/ 267309 w 551575"/>
              <a:gd name="connsiteY220" fmla="*/ 234360 h 607087"/>
              <a:gd name="connsiteX221" fmla="*/ 278908 w 551575"/>
              <a:gd name="connsiteY221" fmla="*/ 210212 h 607087"/>
              <a:gd name="connsiteX222" fmla="*/ 292794 w 551575"/>
              <a:gd name="connsiteY222" fmla="*/ 182964 h 607087"/>
              <a:gd name="connsiteX223" fmla="*/ 304719 w 551575"/>
              <a:gd name="connsiteY223" fmla="*/ 159632 h 607087"/>
              <a:gd name="connsiteX224" fmla="*/ 313868 w 551575"/>
              <a:gd name="connsiteY224" fmla="*/ 140379 h 607087"/>
              <a:gd name="connsiteX225" fmla="*/ 331837 w 551575"/>
              <a:gd name="connsiteY225" fmla="*/ 101058 h 607087"/>
              <a:gd name="connsiteX226" fmla="*/ 349317 w 551575"/>
              <a:gd name="connsiteY226" fmla="*/ 63694 h 607087"/>
              <a:gd name="connsiteX227" fmla="*/ 364020 w 551575"/>
              <a:gd name="connsiteY227" fmla="*/ 33509 h 607087"/>
              <a:gd name="connsiteX228" fmla="*/ 373822 w 551575"/>
              <a:gd name="connsiteY228" fmla="*/ 15725 h 607087"/>
              <a:gd name="connsiteX229" fmla="*/ 386401 w 551575"/>
              <a:gd name="connsiteY229" fmla="*/ 2998 h 607087"/>
              <a:gd name="connsiteX230" fmla="*/ 401593 w 551575"/>
              <a:gd name="connsiteY230" fmla="*/ 61 h 6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551575" h="607087">
                <a:moveTo>
                  <a:pt x="483916" y="414412"/>
                </a:moveTo>
                <a:cubicBezTo>
                  <a:pt x="496167" y="415717"/>
                  <a:pt x="507275" y="419795"/>
                  <a:pt x="517566" y="426321"/>
                </a:cubicBezTo>
                <a:cubicBezTo>
                  <a:pt x="525080" y="431378"/>
                  <a:pt x="531451" y="437250"/>
                  <a:pt x="536841" y="444102"/>
                </a:cubicBezTo>
                <a:cubicBezTo>
                  <a:pt x="542069" y="450953"/>
                  <a:pt x="545989" y="457968"/>
                  <a:pt x="548439" y="465309"/>
                </a:cubicBezTo>
                <a:cubicBezTo>
                  <a:pt x="551053" y="472487"/>
                  <a:pt x="552033" y="479338"/>
                  <a:pt x="551380" y="486027"/>
                </a:cubicBezTo>
                <a:cubicBezTo>
                  <a:pt x="550890" y="492552"/>
                  <a:pt x="548603" y="497935"/>
                  <a:pt x="544682" y="502013"/>
                </a:cubicBezTo>
                <a:cubicBezTo>
                  <a:pt x="542395" y="504460"/>
                  <a:pt x="539618" y="506255"/>
                  <a:pt x="536351" y="507234"/>
                </a:cubicBezTo>
                <a:cubicBezTo>
                  <a:pt x="532921" y="508212"/>
                  <a:pt x="529491" y="508702"/>
                  <a:pt x="526060" y="508702"/>
                </a:cubicBezTo>
                <a:cubicBezTo>
                  <a:pt x="522467" y="508865"/>
                  <a:pt x="519363" y="508539"/>
                  <a:pt x="516586" y="508049"/>
                </a:cubicBezTo>
                <a:cubicBezTo>
                  <a:pt x="513646" y="507397"/>
                  <a:pt x="511849" y="506907"/>
                  <a:pt x="511032" y="506255"/>
                </a:cubicBezTo>
                <a:cubicBezTo>
                  <a:pt x="508582" y="504297"/>
                  <a:pt x="506458" y="501687"/>
                  <a:pt x="504498" y="498098"/>
                </a:cubicBezTo>
                <a:cubicBezTo>
                  <a:pt x="502701" y="494673"/>
                  <a:pt x="502538" y="491410"/>
                  <a:pt x="504171" y="487984"/>
                </a:cubicBezTo>
                <a:cubicBezTo>
                  <a:pt x="504008" y="482438"/>
                  <a:pt x="503355" y="477054"/>
                  <a:pt x="502048" y="472160"/>
                </a:cubicBezTo>
                <a:cubicBezTo>
                  <a:pt x="500741" y="467267"/>
                  <a:pt x="498127" y="463188"/>
                  <a:pt x="494044" y="460089"/>
                </a:cubicBezTo>
                <a:cubicBezTo>
                  <a:pt x="489633" y="456663"/>
                  <a:pt x="484406" y="454869"/>
                  <a:pt x="478525" y="454869"/>
                </a:cubicBezTo>
                <a:cubicBezTo>
                  <a:pt x="472645" y="454869"/>
                  <a:pt x="466601" y="456010"/>
                  <a:pt x="460393" y="458294"/>
                </a:cubicBezTo>
                <a:cubicBezTo>
                  <a:pt x="454186" y="460578"/>
                  <a:pt x="447979" y="464167"/>
                  <a:pt x="441935" y="468735"/>
                </a:cubicBezTo>
                <a:cubicBezTo>
                  <a:pt x="435891" y="473302"/>
                  <a:pt x="430664" y="478523"/>
                  <a:pt x="426253" y="484069"/>
                </a:cubicBezTo>
                <a:cubicBezTo>
                  <a:pt x="420863" y="490757"/>
                  <a:pt x="417106" y="497609"/>
                  <a:pt x="414819" y="504624"/>
                </a:cubicBezTo>
                <a:cubicBezTo>
                  <a:pt x="412368" y="511638"/>
                  <a:pt x="411388" y="518490"/>
                  <a:pt x="411878" y="525015"/>
                </a:cubicBezTo>
                <a:cubicBezTo>
                  <a:pt x="412368" y="531540"/>
                  <a:pt x="414165" y="537576"/>
                  <a:pt x="417269" y="543286"/>
                </a:cubicBezTo>
                <a:cubicBezTo>
                  <a:pt x="420373" y="548995"/>
                  <a:pt x="424783" y="553889"/>
                  <a:pt x="430664" y="558131"/>
                </a:cubicBezTo>
                <a:cubicBezTo>
                  <a:pt x="435237" y="561067"/>
                  <a:pt x="441118" y="563024"/>
                  <a:pt x="448306" y="563840"/>
                </a:cubicBezTo>
                <a:cubicBezTo>
                  <a:pt x="455493" y="564656"/>
                  <a:pt x="462354" y="564982"/>
                  <a:pt x="468888" y="564493"/>
                </a:cubicBezTo>
                <a:cubicBezTo>
                  <a:pt x="472808" y="564166"/>
                  <a:pt x="475585" y="564166"/>
                  <a:pt x="477382" y="564493"/>
                </a:cubicBezTo>
                <a:cubicBezTo>
                  <a:pt x="479342" y="564819"/>
                  <a:pt x="481139" y="565798"/>
                  <a:pt x="482936" y="567103"/>
                </a:cubicBezTo>
                <a:cubicBezTo>
                  <a:pt x="486530" y="569876"/>
                  <a:pt x="488490" y="573302"/>
                  <a:pt x="489143" y="577380"/>
                </a:cubicBezTo>
                <a:cubicBezTo>
                  <a:pt x="489633" y="581295"/>
                  <a:pt x="489143" y="585047"/>
                  <a:pt x="487510" y="588310"/>
                </a:cubicBezTo>
                <a:cubicBezTo>
                  <a:pt x="484733" y="594346"/>
                  <a:pt x="480322" y="598913"/>
                  <a:pt x="473952" y="602013"/>
                </a:cubicBezTo>
                <a:cubicBezTo>
                  <a:pt x="467581" y="605112"/>
                  <a:pt x="460393" y="606744"/>
                  <a:pt x="452389" y="607070"/>
                </a:cubicBezTo>
                <a:cubicBezTo>
                  <a:pt x="444222" y="607233"/>
                  <a:pt x="436054" y="606254"/>
                  <a:pt x="427397" y="603970"/>
                </a:cubicBezTo>
                <a:cubicBezTo>
                  <a:pt x="418902" y="601687"/>
                  <a:pt x="411062" y="598261"/>
                  <a:pt x="403874" y="593693"/>
                </a:cubicBezTo>
                <a:cubicBezTo>
                  <a:pt x="392276" y="586352"/>
                  <a:pt x="383292" y="577380"/>
                  <a:pt x="376921" y="566940"/>
                </a:cubicBezTo>
                <a:cubicBezTo>
                  <a:pt x="370387" y="556662"/>
                  <a:pt x="366304" y="545569"/>
                  <a:pt x="364834" y="533824"/>
                </a:cubicBezTo>
                <a:cubicBezTo>
                  <a:pt x="363200" y="522079"/>
                  <a:pt x="363853" y="510007"/>
                  <a:pt x="367120" y="497772"/>
                </a:cubicBezTo>
                <a:cubicBezTo>
                  <a:pt x="370224" y="485537"/>
                  <a:pt x="375941" y="473792"/>
                  <a:pt x="383782" y="462373"/>
                </a:cubicBezTo>
                <a:cubicBezTo>
                  <a:pt x="391786" y="450953"/>
                  <a:pt x="401261" y="441329"/>
                  <a:pt x="412205" y="433825"/>
                </a:cubicBezTo>
                <a:cubicBezTo>
                  <a:pt x="423313" y="426157"/>
                  <a:pt x="434911" y="420774"/>
                  <a:pt x="447162" y="417348"/>
                </a:cubicBezTo>
                <a:cubicBezTo>
                  <a:pt x="459413" y="414086"/>
                  <a:pt x="471665" y="413107"/>
                  <a:pt x="483916" y="414412"/>
                </a:cubicBezTo>
                <a:close/>
                <a:moveTo>
                  <a:pt x="300130" y="378530"/>
                </a:moveTo>
                <a:cubicBezTo>
                  <a:pt x="300947" y="378530"/>
                  <a:pt x="302254" y="378530"/>
                  <a:pt x="304215" y="378530"/>
                </a:cubicBezTo>
                <a:cubicBezTo>
                  <a:pt x="306012" y="378693"/>
                  <a:pt x="307482" y="379019"/>
                  <a:pt x="308626" y="379346"/>
                </a:cubicBezTo>
                <a:cubicBezTo>
                  <a:pt x="310914" y="379346"/>
                  <a:pt x="312711" y="379998"/>
                  <a:pt x="314018" y="381303"/>
                </a:cubicBezTo>
                <a:cubicBezTo>
                  <a:pt x="315162" y="382608"/>
                  <a:pt x="316142" y="384240"/>
                  <a:pt x="316469" y="386197"/>
                </a:cubicBezTo>
                <a:cubicBezTo>
                  <a:pt x="316959" y="388155"/>
                  <a:pt x="317286" y="390275"/>
                  <a:pt x="317449" y="392396"/>
                </a:cubicBezTo>
                <a:cubicBezTo>
                  <a:pt x="317449" y="394680"/>
                  <a:pt x="317449" y="396638"/>
                  <a:pt x="317286" y="398432"/>
                </a:cubicBezTo>
                <a:cubicBezTo>
                  <a:pt x="317286" y="398758"/>
                  <a:pt x="317286" y="399248"/>
                  <a:pt x="317122" y="399900"/>
                </a:cubicBezTo>
                <a:cubicBezTo>
                  <a:pt x="317122" y="400553"/>
                  <a:pt x="317122" y="401042"/>
                  <a:pt x="317122" y="401205"/>
                </a:cubicBezTo>
                <a:lnTo>
                  <a:pt x="317122" y="413277"/>
                </a:lnTo>
                <a:cubicBezTo>
                  <a:pt x="317122" y="414256"/>
                  <a:pt x="317122" y="414745"/>
                  <a:pt x="317122" y="414419"/>
                </a:cubicBezTo>
                <a:cubicBezTo>
                  <a:pt x="317286" y="414256"/>
                  <a:pt x="317122" y="414582"/>
                  <a:pt x="317122" y="415724"/>
                </a:cubicBezTo>
                <a:lnTo>
                  <a:pt x="319900" y="415724"/>
                </a:lnTo>
                <a:cubicBezTo>
                  <a:pt x="321044" y="415724"/>
                  <a:pt x="322187" y="415561"/>
                  <a:pt x="323331" y="415398"/>
                </a:cubicBezTo>
                <a:cubicBezTo>
                  <a:pt x="325619" y="415398"/>
                  <a:pt x="328069" y="415234"/>
                  <a:pt x="330520" y="415234"/>
                </a:cubicBezTo>
                <a:cubicBezTo>
                  <a:pt x="332971" y="415071"/>
                  <a:pt x="335259" y="415071"/>
                  <a:pt x="337546" y="415071"/>
                </a:cubicBezTo>
                <a:cubicBezTo>
                  <a:pt x="339180" y="415071"/>
                  <a:pt x="340650" y="415071"/>
                  <a:pt x="341958" y="415234"/>
                </a:cubicBezTo>
                <a:cubicBezTo>
                  <a:pt x="343265" y="415234"/>
                  <a:pt x="344408" y="415398"/>
                  <a:pt x="345552" y="415398"/>
                </a:cubicBezTo>
                <a:cubicBezTo>
                  <a:pt x="346369" y="415561"/>
                  <a:pt x="347349" y="415887"/>
                  <a:pt x="348166" y="416050"/>
                </a:cubicBezTo>
                <a:cubicBezTo>
                  <a:pt x="349147" y="416376"/>
                  <a:pt x="350127" y="416703"/>
                  <a:pt x="350944" y="417192"/>
                </a:cubicBezTo>
                <a:cubicBezTo>
                  <a:pt x="351761" y="417681"/>
                  <a:pt x="352415" y="418334"/>
                  <a:pt x="353068" y="419313"/>
                </a:cubicBezTo>
                <a:cubicBezTo>
                  <a:pt x="353558" y="420128"/>
                  <a:pt x="353885" y="421270"/>
                  <a:pt x="353885" y="422575"/>
                </a:cubicBezTo>
                <a:cubicBezTo>
                  <a:pt x="353885" y="424207"/>
                  <a:pt x="353231" y="426164"/>
                  <a:pt x="352088" y="428122"/>
                </a:cubicBezTo>
                <a:lnTo>
                  <a:pt x="351924" y="428285"/>
                </a:lnTo>
                <a:cubicBezTo>
                  <a:pt x="350781" y="430895"/>
                  <a:pt x="349637" y="432853"/>
                  <a:pt x="348493" y="434321"/>
                </a:cubicBezTo>
                <a:cubicBezTo>
                  <a:pt x="347186" y="435789"/>
                  <a:pt x="345879" y="436768"/>
                  <a:pt x="344245" y="437420"/>
                </a:cubicBezTo>
                <a:cubicBezTo>
                  <a:pt x="342775" y="438073"/>
                  <a:pt x="341141" y="438399"/>
                  <a:pt x="339343" y="438562"/>
                </a:cubicBezTo>
                <a:cubicBezTo>
                  <a:pt x="337546" y="438725"/>
                  <a:pt x="335422" y="438725"/>
                  <a:pt x="333135" y="438725"/>
                </a:cubicBezTo>
                <a:lnTo>
                  <a:pt x="316632" y="438725"/>
                </a:lnTo>
                <a:lnTo>
                  <a:pt x="316632" y="443946"/>
                </a:lnTo>
                <a:cubicBezTo>
                  <a:pt x="316632" y="445577"/>
                  <a:pt x="316632" y="447371"/>
                  <a:pt x="316796" y="449329"/>
                </a:cubicBezTo>
                <a:cubicBezTo>
                  <a:pt x="316959" y="451613"/>
                  <a:pt x="317122" y="454060"/>
                  <a:pt x="317122" y="456670"/>
                </a:cubicBezTo>
                <a:cubicBezTo>
                  <a:pt x="317286" y="459117"/>
                  <a:pt x="317286" y="461727"/>
                  <a:pt x="317286" y="464174"/>
                </a:cubicBezTo>
                <a:cubicBezTo>
                  <a:pt x="317286" y="468252"/>
                  <a:pt x="315815" y="471515"/>
                  <a:pt x="312711" y="473799"/>
                </a:cubicBezTo>
                <a:cubicBezTo>
                  <a:pt x="309607" y="476082"/>
                  <a:pt x="306175" y="476898"/>
                  <a:pt x="302091" y="476572"/>
                </a:cubicBezTo>
                <a:cubicBezTo>
                  <a:pt x="298496" y="475919"/>
                  <a:pt x="296045" y="473962"/>
                  <a:pt x="294901" y="471025"/>
                </a:cubicBezTo>
                <a:cubicBezTo>
                  <a:pt x="293758" y="467926"/>
                  <a:pt x="293104" y="464500"/>
                  <a:pt x="293104" y="460911"/>
                </a:cubicBezTo>
                <a:cubicBezTo>
                  <a:pt x="293104" y="459280"/>
                  <a:pt x="293104" y="457975"/>
                  <a:pt x="293268" y="456833"/>
                </a:cubicBezTo>
                <a:cubicBezTo>
                  <a:pt x="293268" y="455691"/>
                  <a:pt x="293431" y="454549"/>
                  <a:pt x="293431" y="453407"/>
                </a:cubicBezTo>
                <a:cubicBezTo>
                  <a:pt x="293594" y="452755"/>
                  <a:pt x="293758" y="452102"/>
                  <a:pt x="293758" y="451613"/>
                </a:cubicBezTo>
                <a:lnTo>
                  <a:pt x="293758" y="449981"/>
                </a:lnTo>
                <a:lnTo>
                  <a:pt x="293758" y="438399"/>
                </a:lnTo>
                <a:lnTo>
                  <a:pt x="290817" y="438399"/>
                </a:lnTo>
                <a:cubicBezTo>
                  <a:pt x="288856" y="438399"/>
                  <a:pt x="287059" y="438399"/>
                  <a:pt x="285262" y="438562"/>
                </a:cubicBezTo>
                <a:cubicBezTo>
                  <a:pt x="283464" y="438562"/>
                  <a:pt x="281667" y="438725"/>
                  <a:pt x="279706" y="438725"/>
                </a:cubicBezTo>
                <a:cubicBezTo>
                  <a:pt x="277746" y="438888"/>
                  <a:pt x="275785" y="439052"/>
                  <a:pt x="273824" y="439052"/>
                </a:cubicBezTo>
                <a:lnTo>
                  <a:pt x="268269" y="439052"/>
                </a:lnTo>
                <a:cubicBezTo>
                  <a:pt x="265491" y="439052"/>
                  <a:pt x="263041" y="438399"/>
                  <a:pt x="260917" y="437257"/>
                </a:cubicBezTo>
                <a:cubicBezTo>
                  <a:pt x="258956" y="436115"/>
                  <a:pt x="257649" y="433831"/>
                  <a:pt x="256832" y="430569"/>
                </a:cubicBezTo>
                <a:cubicBezTo>
                  <a:pt x="256505" y="429264"/>
                  <a:pt x="256505" y="428122"/>
                  <a:pt x="256832" y="427306"/>
                </a:cubicBezTo>
                <a:cubicBezTo>
                  <a:pt x="257159" y="426654"/>
                  <a:pt x="257812" y="425675"/>
                  <a:pt x="258466" y="424533"/>
                </a:cubicBezTo>
                <a:cubicBezTo>
                  <a:pt x="259283" y="421923"/>
                  <a:pt x="260426" y="419965"/>
                  <a:pt x="261897" y="418660"/>
                </a:cubicBezTo>
                <a:cubicBezTo>
                  <a:pt x="263204" y="417355"/>
                  <a:pt x="264838" y="416540"/>
                  <a:pt x="266799" y="416050"/>
                </a:cubicBezTo>
                <a:cubicBezTo>
                  <a:pt x="268596" y="415561"/>
                  <a:pt x="270556" y="415234"/>
                  <a:pt x="272681" y="415234"/>
                </a:cubicBezTo>
                <a:lnTo>
                  <a:pt x="278889" y="415234"/>
                </a:lnTo>
                <a:cubicBezTo>
                  <a:pt x="279543" y="415234"/>
                  <a:pt x="280196" y="415398"/>
                  <a:pt x="280687" y="415398"/>
                </a:cubicBezTo>
                <a:cubicBezTo>
                  <a:pt x="281340" y="415398"/>
                  <a:pt x="281830" y="415561"/>
                  <a:pt x="282321" y="415561"/>
                </a:cubicBezTo>
                <a:lnTo>
                  <a:pt x="293921" y="415561"/>
                </a:lnTo>
                <a:cubicBezTo>
                  <a:pt x="293921" y="414745"/>
                  <a:pt x="293921" y="413766"/>
                  <a:pt x="293758" y="412461"/>
                </a:cubicBezTo>
                <a:cubicBezTo>
                  <a:pt x="293758" y="410993"/>
                  <a:pt x="293758" y="410014"/>
                  <a:pt x="293758" y="409362"/>
                </a:cubicBezTo>
                <a:cubicBezTo>
                  <a:pt x="293594" y="406915"/>
                  <a:pt x="293431" y="404631"/>
                  <a:pt x="293431" y="402184"/>
                </a:cubicBezTo>
                <a:cubicBezTo>
                  <a:pt x="293431" y="399574"/>
                  <a:pt x="293268" y="397290"/>
                  <a:pt x="293268" y="395169"/>
                </a:cubicBezTo>
                <a:cubicBezTo>
                  <a:pt x="293268" y="393538"/>
                  <a:pt x="293268" y="391907"/>
                  <a:pt x="293431" y="390602"/>
                </a:cubicBezTo>
                <a:cubicBezTo>
                  <a:pt x="293431" y="389297"/>
                  <a:pt x="293594" y="388155"/>
                  <a:pt x="293758" y="387013"/>
                </a:cubicBezTo>
                <a:cubicBezTo>
                  <a:pt x="293921" y="385218"/>
                  <a:pt x="294411" y="383587"/>
                  <a:pt x="295228" y="381793"/>
                </a:cubicBezTo>
                <a:cubicBezTo>
                  <a:pt x="296045" y="379998"/>
                  <a:pt x="297679" y="379019"/>
                  <a:pt x="300130" y="378530"/>
                </a:cubicBezTo>
                <a:close/>
                <a:moveTo>
                  <a:pt x="123989" y="269739"/>
                </a:moveTo>
                <a:cubicBezTo>
                  <a:pt x="105366" y="269739"/>
                  <a:pt x="90337" y="274469"/>
                  <a:pt x="78739" y="283929"/>
                </a:cubicBezTo>
                <a:cubicBezTo>
                  <a:pt x="67140" y="293390"/>
                  <a:pt x="61423" y="304481"/>
                  <a:pt x="61423" y="317041"/>
                </a:cubicBezTo>
                <a:cubicBezTo>
                  <a:pt x="61423" y="329274"/>
                  <a:pt x="65180" y="339061"/>
                  <a:pt x="72858" y="346401"/>
                </a:cubicBezTo>
                <a:cubicBezTo>
                  <a:pt x="80536" y="353578"/>
                  <a:pt x="90991" y="357166"/>
                  <a:pt x="104386" y="357166"/>
                </a:cubicBezTo>
                <a:cubicBezTo>
                  <a:pt x="114841" y="357166"/>
                  <a:pt x="123989" y="355535"/>
                  <a:pt x="131994" y="352110"/>
                </a:cubicBezTo>
                <a:cubicBezTo>
                  <a:pt x="139998" y="348847"/>
                  <a:pt x="147186" y="344770"/>
                  <a:pt x="153393" y="339876"/>
                </a:cubicBezTo>
                <a:cubicBezTo>
                  <a:pt x="158294" y="333678"/>
                  <a:pt x="161398" y="326991"/>
                  <a:pt x="162868" y="320140"/>
                </a:cubicBezTo>
                <a:cubicBezTo>
                  <a:pt x="164502" y="313289"/>
                  <a:pt x="165155" y="306928"/>
                  <a:pt x="165155" y="300893"/>
                </a:cubicBezTo>
                <a:cubicBezTo>
                  <a:pt x="165155" y="297631"/>
                  <a:pt x="164992" y="294532"/>
                  <a:pt x="164665" y="291759"/>
                </a:cubicBezTo>
                <a:cubicBezTo>
                  <a:pt x="164175" y="288986"/>
                  <a:pt x="163685" y="286702"/>
                  <a:pt x="162868" y="284745"/>
                </a:cubicBezTo>
                <a:cubicBezTo>
                  <a:pt x="157804" y="280667"/>
                  <a:pt x="151923" y="277242"/>
                  <a:pt x="145389" y="274143"/>
                </a:cubicBezTo>
                <a:cubicBezTo>
                  <a:pt x="138855" y="271207"/>
                  <a:pt x="131667" y="269739"/>
                  <a:pt x="123989" y="269739"/>
                </a:cubicBezTo>
                <a:close/>
                <a:moveTo>
                  <a:pt x="396202" y="153269"/>
                </a:moveTo>
                <a:cubicBezTo>
                  <a:pt x="387707" y="154738"/>
                  <a:pt x="378886" y="157674"/>
                  <a:pt x="369901" y="161917"/>
                </a:cubicBezTo>
                <a:cubicBezTo>
                  <a:pt x="366144" y="166811"/>
                  <a:pt x="362713" y="171706"/>
                  <a:pt x="359446" y="176601"/>
                </a:cubicBezTo>
                <a:cubicBezTo>
                  <a:pt x="356179" y="181659"/>
                  <a:pt x="353238" y="187207"/>
                  <a:pt x="350461" y="193407"/>
                </a:cubicBezTo>
                <a:lnTo>
                  <a:pt x="349317" y="195854"/>
                </a:lnTo>
                <a:cubicBezTo>
                  <a:pt x="343273" y="209396"/>
                  <a:pt x="339189" y="222449"/>
                  <a:pt x="337228" y="234686"/>
                </a:cubicBezTo>
                <a:lnTo>
                  <a:pt x="337392" y="235339"/>
                </a:lnTo>
                <a:cubicBezTo>
                  <a:pt x="340659" y="241865"/>
                  <a:pt x="344090" y="248229"/>
                  <a:pt x="347847" y="254592"/>
                </a:cubicBezTo>
                <a:cubicBezTo>
                  <a:pt x="351604" y="260955"/>
                  <a:pt x="356995" y="265687"/>
                  <a:pt x="363857" y="268787"/>
                </a:cubicBezTo>
                <a:cubicBezTo>
                  <a:pt x="377579" y="274987"/>
                  <a:pt x="390975" y="274987"/>
                  <a:pt x="404207" y="268787"/>
                </a:cubicBezTo>
                <a:cubicBezTo>
                  <a:pt x="417439" y="262750"/>
                  <a:pt x="427895" y="251818"/>
                  <a:pt x="435573" y="236318"/>
                </a:cubicBezTo>
                <a:cubicBezTo>
                  <a:pt x="436716" y="233544"/>
                  <a:pt x="438023" y="230607"/>
                  <a:pt x="439493" y="227507"/>
                </a:cubicBezTo>
                <a:cubicBezTo>
                  <a:pt x="440964" y="224244"/>
                  <a:pt x="442107" y="221144"/>
                  <a:pt x="442924" y="218044"/>
                </a:cubicBezTo>
                <a:cubicBezTo>
                  <a:pt x="443741" y="215107"/>
                  <a:pt x="444394" y="212333"/>
                  <a:pt x="444721" y="210049"/>
                </a:cubicBezTo>
                <a:cubicBezTo>
                  <a:pt x="444884" y="207602"/>
                  <a:pt x="444884" y="205807"/>
                  <a:pt x="444394" y="204665"/>
                </a:cubicBezTo>
                <a:cubicBezTo>
                  <a:pt x="447662" y="192428"/>
                  <a:pt x="446681" y="182312"/>
                  <a:pt x="441454" y="174317"/>
                </a:cubicBezTo>
                <a:cubicBezTo>
                  <a:pt x="436226" y="166159"/>
                  <a:pt x="429365" y="160122"/>
                  <a:pt x="420707" y="156369"/>
                </a:cubicBezTo>
                <a:cubicBezTo>
                  <a:pt x="412865" y="152780"/>
                  <a:pt x="404697" y="151801"/>
                  <a:pt x="396202" y="153269"/>
                </a:cubicBezTo>
                <a:close/>
                <a:moveTo>
                  <a:pt x="115004" y="118862"/>
                </a:moveTo>
                <a:cubicBezTo>
                  <a:pt x="133954" y="117720"/>
                  <a:pt x="149963" y="119025"/>
                  <a:pt x="163195" y="122940"/>
                </a:cubicBezTo>
                <a:cubicBezTo>
                  <a:pt x="176427" y="126854"/>
                  <a:pt x="187372" y="132237"/>
                  <a:pt x="195867" y="138924"/>
                </a:cubicBezTo>
                <a:cubicBezTo>
                  <a:pt x="204361" y="145612"/>
                  <a:pt x="211059" y="153115"/>
                  <a:pt x="215633" y="161760"/>
                </a:cubicBezTo>
                <a:cubicBezTo>
                  <a:pt x="220207" y="170242"/>
                  <a:pt x="223801" y="179050"/>
                  <a:pt x="225925" y="187857"/>
                </a:cubicBezTo>
                <a:cubicBezTo>
                  <a:pt x="228212" y="196829"/>
                  <a:pt x="229355" y="205473"/>
                  <a:pt x="229518" y="213792"/>
                </a:cubicBezTo>
                <a:cubicBezTo>
                  <a:pt x="229845" y="222111"/>
                  <a:pt x="229845" y="229124"/>
                  <a:pt x="229845" y="234670"/>
                </a:cubicBezTo>
                <a:lnTo>
                  <a:pt x="229845" y="239074"/>
                </a:lnTo>
                <a:lnTo>
                  <a:pt x="229845" y="252449"/>
                </a:lnTo>
                <a:cubicBezTo>
                  <a:pt x="229845" y="256853"/>
                  <a:pt x="229682" y="261583"/>
                  <a:pt x="229355" y="266477"/>
                </a:cubicBezTo>
                <a:cubicBezTo>
                  <a:pt x="228865" y="273817"/>
                  <a:pt x="228702" y="281809"/>
                  <a:pt x="228702" y="290291"/>
                </a:cubicBezTo>
                <a:lnTo>
                  <a:pt x="228702" y="313126"/>
                </a:lnTo>
                <a:cubicBezTo>
                  <a:pt x="228702" y="324381"/>
                  <a:pt x="229355" y="334657"/>
                  <a:pt x="230335" y="344117"/>
                </a:cubicBezTo>
                <a:cubicBezTo>
                  <a:pt x="231479" y="353578"/>
                  <a:pt x="233602" y="364995"/>
                  <a:pt x="236543" y="378370"/>
                </a:cubicBezTo>
                <a:lnTo>
                  <a:pt x="237196" y="379512"/>
                </a:lnTo>
                <a:cubicBezTo>
                  <a:pt x="237523" y="383590"/>
                  <a:pt x="236706" y="387668"/>
                  <a:pt x="234583" y="391909"/>
                </a:cubicBezTo>
                <a:cubicBezTo>
                  <a:pt x="232622" y="396313"/>
                  <a:pt x="229682" y="400227"/>
                  <a:pt x="225925" y="403979"/>
                </a:cubicBezTo>
                <a:cubicBezTo>
                  <a:pt x="222331" y="407730"/>
                  <a:pt x="218247" y="410666"/>
                  <a:pt x="213999" y="412950"/>
                </a:cubicBezTo>
                <a:cubicBezTo>
                  <a:pt x="209752" y="415070"/>
                  <a:pt x="205668" y="416212"/>
                  <a:pt x="201911" y="416212"/>
                </a:cubicBezTo>
                <a:cubicBezTo>
                  <a:pt x="194560" y="416212"/>
                  <a:pt x="188189" y="413765"/>
                  <a:pt x="182961" y="409035"/>
                </a:cubicBezTo>
                <a:cubicBezTo>
                  <a:pt x="177734" y="404142"/>
                  <a:pt x="173323" y="397781"/>
                  <a:pt x="169566" y="390114"/>
                </a:cubicBezTo>
                <a:cubicBezTo>
                  <a:pt x="159274" y="398270"/>
                  <a:pt x="148819" y="404142"/>
                  <a:pt x="138365" y="407893"/>
                </a:cubicBezTo>
                <a:cubicBezTo>
                  <a:pt x="127910" y="411645"/>
                  <a:pt x="116801" y="413928"/>
                  <a:pt x="104876" y="415070"/>
                </a:cubicBezTo>
                <a:cubicBezTo>
                  <a:pt x="90827" y="416212"/>
                  <a:pt x="77432" y="415396"/>
                  <a:pt x="64690" y="412624"/>
                </a:cubicBezTo>
                <a:cubicBezTo>
                  <a:pt x="52111" y="409851"/>
                  <a:pt x="41003" y="404631"/>
                  <a:pt x="31365" y="396965"/>
                </a:cubicBezTo>
                <a:cubicBezTo>
                  <a:pt x="21563" y="389462"/>
                  <a:pt x="14049" y="379186"/>
                  <a:pt x="8495" y="366300"/>
                </a:cubicBezTo>
                <a:cubicBezTo>
                  <a:pt x="2940" y="353578"/>
                  <a:pt x="0" y="337756"/>
                  <a:pt x="0" y="318835"/>
                </a:cubicBezTo>
                <a:cubicBezTo>
                  <a:pt x="0" y="294205"/>
                  <a:pt x="4574" y="274795"/>
                  <a:pt x="13722" y="260605"/>
                </a:cubicBezTo>
                <a:cubicBezTo>
                  <a:pt x="22870" y="246251"/>
                  <a:pt x="33652" y="235486"/>
                  <a:pt x="46067" y="228309"/>
                </a:cubicBezTo>
                <a:cubicBezTo>
                  <a:pt x="58482" y="220969"/>
                  <a:pt x="71388" y="216402"/>
                  <a:pt x="84783" y="214281"/>
                </a:cubicBezTo>
                <a:cubicBezTo>
                  <a:pt x="98178" y="212324"/>
                  <a:pt x="109287" y="211508"/>
                  <a:pt x="117781" y="211835"/>
                </a:cubicBezTo>
                <a:cubicBezTo>
                  <a:pt x="128563" y="212650"/>
                  <a:pt x="137548" y="213629"/>
                  <a:pt x="144899" y="214934"/>
                </a:cubicBezTo>
                <a:cubicBezTo>
                  <a:pt x="152087" y="216239"/>
                  <a:pt x="158294" y="217707"/>
                  <a:pt x="163522" y="219664"/>
                </a:cubicBezTo>
                <a:cubicBezTo>
                  <a:pt x="163522" y="215097"/>
                  <a:pt x="162868" y="210530"/>
                  <a:pt x="161561" y="205636"/>
                </a:cubicBezTo>
                <a:cubicBezTo>
                  <a:pt x="160255" y="200906"/>
                  <a:pt x="157804" y="196502"/>
                  <a:pt x="154374" y="192588"/>
                </a:cubicBezTo>
                <a:cubicBezTo>
                  <a:pt x="150780" y="188673"/>
                  <a:pt x="145716" y="185574"/>
                  <a:pt x="139181" y="183453"/>
                </a:cubicBezTo>
                <a:cubicBezTo>
                  <a:pt x="132647" y="181170"/>
                  <a:pt x="124316" y="180191"/>
                  <a:pt x="113861" y="180681"/>
                </a:cubicBezTo>
                <a:cubicBezTo>
                  <a:pt x="97198" y="181822"/>
                  <a:pt x="84946" y="184595"/>
                  <a:pt x="77268" y="188999"/>
                </a:cubicBezTo>
                <a:cubicBezTo>
                  <a:pt x="69754" y="193403"/>
                  <a:pt x="63710" y="197481"/>
                  <a:pt x="59136" y="201233"/>
                </a:cubicBezTo>
                <a:cubicBezTo>
                  <a:pt x="57665" y="202374"/>
                  <a:pt x="56195" y="203516"/>
                  <a:pt x="54725" y="204821"/>
                </a:cubicBezTo>
                <a:cubicBezTo>
                  <a:pt x="53255" y="206126"/>
                  <a:pt x="51785" y="207104"/>
                  <a:pt x="50314" y="207920"/>
                </a:cubicBezTo>
                <a:cubicBezTo>
                  <a:pt x="47701" y="209388"/>
                  <a:pt x="44270" y="210204"/>
                  <a:pt x="40186" y="210367"/>
                </a:cubicBezTo>
                <a:cubicBezTo>
                  <a:pt x="36102" y="210693"/>
                  <a:pt x="32998" y="210530"/>
                  <a:pt x="30711" y="210204"/>
                </a:cubicBezTo>
                <a:lnTo>
                  <a:pt x="30221" y="210204"/>
                </a:lnTo>
                <a:cubicBezTo>
                  <a:pt x="25811" y="210204"/>
                  <a:pt x="22217" y="207757"/>
                  <a:pt x="19603" y="202864"/>
                </a:cubicBezTo>
                <a:cubicBezTo>
                  <a:pt x="16989" y="198133"/>
                  <a:pt x="14702" y="193566"/>
                  <a:pt x="12905" y="189489"/>
                </a:cubicBezTo>
                <a:cubicBezTo>
                  <a:pt x="12089" y="188836"/>
                  <a:pt x="11598" y="185900"/>
                  <a:pt x="11272" y="180681"/>
                </a:cubicBezTo>
                <a:cubicBezTo>
                  <a:pt x="13069" y="171710"/>
                  <a:pt x="17153" y="163717"/>
                  <a:pt x="23524" y="156377"/>
                </a:cubicBezTo>
                <a:cubicBezTo>
                  <a:pt x="29731" y="149200"/>
                  <a:pt x="37572" y="142839"/>
                  <a:pt x="46884" y="137456"/>
                </a:cubicBezTo>
                <a:cubicBezTo>
                  <a:pt x="56195" y="132074"/>
                  <a:pt x="66650" y="127833"/>
                  <a:pt x="78085" y="124734"/>
                </a:cubicBezTo>
                <a:cubicBezTo>
                  <a:pt x="89684" y="121472"/>
                  <a:pt x="101936" y="119514"/>
                  <a:pt x="115004" y="118862"/>
                </a:cubicBezTo>
                <a:close/>
                <a:moveTo>
                  <a:pt x="401593" y="61"/>
                </a:moveTo>
                <a:cubicBezTo>
                  <a:pt x="406494" y="388"/>
                  <a:pt x="411232" y="1530"/>
                  <a:pt x="415479" y="3488"/>
                </a:cubicBezTo>
                <a:cubicBezTo>
                  <a:pt x="419727" y="5446"/>
                  <a:pt x="423157" y="7567"/>
                  <a:pt x="425608" y="9851"/>
                </a:cubicBezTo>
                <a:cubicBezTo>
                  <a:pt x="427241" y="11319"/>
                  <a:pt x="428711" y="13440"/>
                  <a:pt x="430182" y="16377"/>
                </a:cubicBezTo>
                <a:cubicBezTo>
                  <a:pt x="431652" y="19151"/>
                  <a:pt x="432142" y="21925"/>
                  <a:pt x="431652" y="24209"/>
                </a:cubicBezTo>
                <a:cubicBezTo>
                  <a:pt x="430018" y="26657"/>
                  <a:pt x="428548" y="28941"/>
                  <a:pt x="427241" y="30899"/>
                </a:cubicBezTo>
                <a:cubicBezTo>
                  <a:pt x="425117" y="34488"/>
                  <a:pt x="422340" y="39057"/>
                  <a:pt x="419236" y="44930"/>
                </a:cubicBezTo>
                <a:cubicBezTo>
                  <a:pt x="416133" y="50804"/>
                  <a:pt x="413519" y="56189"/>
                  <a:pt x="411395" y="60920"/>
                </a:cubicBezTo>
                <a:lnTo>
                  <a:pt x="399143" y="88331"/>
                </a:lnTo>
                <a:cubicBezTo>
                  <a:pt x="397509" y="91758"/>
                  <a:pt x="396039" y="95021"/>
                  <a:pt x="394569" y="98284"/>
                </a:cubicBezTo>
                <a:cubicBezTo>
                  <a:pt x="393098" y="101547"/>
                  <a:pt x="391792" y="104810"/>
                  <a:pt x="390648" y="108074"/>
                </a:cubicBezTo>
                <a:cubicBezTo>
                  <a:pt x="396692" y="106932"/>
                  <a:pt x="404044" y="106279"/>
                  <a:pt x="412865" y="106279"/>
                </a:cubicBezTo>
                <a:cubicBezTo>
                  <a:pt x="421524" y="106116"/>
                  <a:pt x="430345" y="107584"/>
                  <a:pt x="439330" y="110684"/>
                </a:cubicBezTo>
                <a:cubicBezTo>
                  <a:pt x="452072" y="115090"/>
                  <a:pt x="463181" y="121942"/>
                  <a:pt x="472656" y="131079"/>
                </a:cubicBezTo>
                <a:cubicBezTo>
                  <a:pt x="481968" y="140216"/>
                  <a:pt x="488992" y="150985"/>
                  <a:pt x="493730" y="163059"/>
                </a:cubicBezTo>
                <a:cubicBezTo>
                  <a:pt x="498467" y="175133"/>
                  <a:pt x="500591" y="188186"/>
                  <a:pt x="500428" y="202054"/>
                </a:cubicBezTo>
                <a:cubicBezTo>
                  <a:pt x="499938" y="216086"/>
                  <a:pt x="496670" y="230444"/>
                  <a:pt x="490136" y="244802"/>
                </a:cubicBezTo>
                <a:lnTo>
                  <a:pt x="485398" y="255245"/>
                </a:lnTo>
                <a:cubicBezTo>
                  <a:pt x="479027" y="269440"/>
                  <a:pt x="470532" y="281677"/>
                  <a:pt x="459914" y="292119"/>
                </a:cubicBezTo>
                <a:cubicBezTo>
                  <a:pt x="449295" y="302561"/>
                  <a:pt x="437533" y="310230"/>
                  <a:pt x="424791" y="315614"/>
                </a:cubicBezTo>
                <a:cubicBezTo>
                  <a:pt x="411885" y="320998"/>
                  <a:pt x="398326" y="323609"/>
                  <a:pt x="384114" y="323772"/>
                </a:cubicBezTo>
                <a:cubicBezTo>
                  <a:pt x="369901" y="323772"/>
                  <a:pt x="356015" y="320835"/>
                  <a:pt x="342293" y="314635"/>
                </a:cubicBezTo>
                <a:cubicBezTo>
                  <a:pt x="331674" y="309903"/>
                  <a:pt x="322689" y="304845"/>
                  <a:pt x="315665" y="299624"/>
                </a:cubicBezTo>
                <a:cubicBezTo>
                  <a:pt x="308477" y="294240"/>
                  <a:pt x="302922" y="287550"/>
                  <a:pt x="298838" y="279229"/>
                </a:cubicBezTo>
                <a:cubicBezTo>
                  <a:pt x="297205" y="281350"/>
                  <a:pt x="295081" y="283145"/>
                  <a:pt x="292304" y="284613"/>
                </a:cubicBezTo>
                <a:cubicBezTo>
                  <a:pt x="289690" y="285919"/>
                  <a:pt x="286913" y="286735"/>
                  <a:pt x="284136" y="287224"/>
                </a:cubicBezTo>
                <a:cubicBezTo>
                  <a:pt x="281358" y="287550"/>
                  <a:pt x="278745" y="287387"/>
                  <a:pt x="276131" y="286735"/>
                </a:cubicBezTo>
                <a:cubicBezTo>
                  <a:pt x="273517" y="286082"/>
                  <a:pt x="271393" y="284613"/>
                  <a:pt x="269760" y="282656"/>
                </a:cubicBezTo>
                <a:cubicBezTo>
                  <a:pt x="267799" y="282003"/>
                  <a:pt x="265676" y="281024"/>
                  <a:pt x="263389" y="279555"/>
                </a:cubicBezTo>
                <a:cubicBezTo>
                  <a:pt x="261265" y="278087"/>
                  <a:pt x="259468" y="276129"/>
                  <a:pt x="258161" y="273682"/>
                </a:cubicBezTo>
                <a:cubicBezTo>
                  <a:pt x="256854" y="271071"/>
                  <a:pt x="256364" y="267971"/>
                  <a:pt x="256691" y="264055"/>
                </a:cubicBezTo>
                <a:cubicBezTo>
                  <a:pt x="257017" y="260139"/>
                  <a:pt x="258651" y="255245"/>
                  <a:pt x="261592" y="249534"/>
                </a:cubicBezTo>
                <a:cubicBezTo>
                  <a:pt x="262245" y="247250"/>
                  <a:pt x="263062" y="244965"/>
                  <a:pt x="263879" y="242681"/>
                </a:cubicBezTo>
                <a:cubicBezTo>
                  <a:pt x="264695" y="240234"/>
                  <a:pt x="266002" y="237460"/>
                  <a:pt x="267309" y="234360"/>
                </a:cubicBezTo>
                <a:cubicBezTo>
                  <a:pt x="270577" y="227344"/>
                  <a:pt x="274334" y="219349"/>
                  <a:pt x="278908" y="210212"/>
                </a:cubicBezTo>
                <a:cubicBezTo>
                  <a:pt x="283482" y="201238"/>
                  <a:pt x="288056" y="192101"/>
                  <a:pt x="292794" y="182964"/>
                </a:cubicBezTo>
                <a:cubicBezTo>
                  <a:pt x="297041" y="174970"/>
                  <a:pt x="301125" y="167138"/>
                  <a:pt x="304719" y="159632"/>
                </a:cubicBezTo>
                <a:cubicBezTo>
                  <a:pt x="308477" y="152127"/>
                  <a:pt x="311581" y="145764"/>
                  <a:pt x="313868" y="140379"/>
                </a:cubicBezTo>
                <a:cubicBezTo>
                  <a:pt x="319749" y="127490"/>
                  <a:pt x="325630" y="114437"/>
                  <a:pt x="331837" y="101058"/>
                </a:cubicBezTo>
                <a:cubicBezTo>
                  <a:pt x="337882" y="87679"/>
                  <a:pt x="343763" y="75278"/>
                  <a:pt x="349317" y="63694"/>
                </a:cubicBezTo>
                <a:cubicBezTo>
                  <a:pt x="354708" y="52273"/>
                  <a:pt x="359772" y="42157"/>
                  <a:pt x="364020" y="33509"/>
                </a:cubicBezTo>
                <a:cubicBezTo>
                  <a:pt x="368431" y="24862"/>
                  <a:pt x="371698" y="18825"/>
                  <a:pt x="373822" y="15725"/>
                </a:cubicBezTo>
                <a:cubicBezTo>
                  <a:pt x="377252" y="9525"/>
                  <a:pt x="381336" y="5282"/>
                  <a:pt x="386401" y="2998"/>
                </a:cubicBezTo>
                <a:cubicBezTo>
                  <a:pt x="391465" y="714"/>
                  <a:pt x="396529" y="-265"/>
                  <a:pt x="401593" y="61"/>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Box 3"/>
          <p:cNvSpPr txBox="1"/>
          <p:nvPr/>
        </p:nvSpPr>
        <p:spPr>
          <a:xfrm>
            <a:off x="917698" y="765706"/>
            <a:ext cx="10385371" cy="5114926"/>
          </a:xfrm>
          <a:prstGeom prst="rect">
            <a:avLst/>
          </a:prstGeom>
          <a:noFill/>
        </p:spPr>
        <p:txBody>
          <a:bodyPr wrap="square" lIns="0" tIns="0" rIns="91440" bIns="0" rtlCol="0">
            <a:spAutoFit/>
          </a:bodyPr>
          <a:lstStyle/>
          <a:p>
            <a:pPr algn="ctr">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七</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 材料的</a:t>
            </a:r>
            <a:r>
              <a:rPr lang="en-US" altLang="zh-CN" sz="2000" dirty="0">
                <a:latin typeface="微软雅黑" panose="020B0503020204020204" pitchFamily="34" charset="-122"/>
                <a:ea typeface="微软雅黑" panose="020B0503020204020204" pitchFamily="34" charset="-122"/>
                <a:cs typeface="Titillium" charset="0"/>
              </a:rPr>
              <a:t>3D</a:t>
            </a:r>
            <a:r>
              <a:rPr lang="zh-CN" altLang="en-US" sz="2000" dirty="0">
                <a:latin typeface="微软雅黑" panose="020B0503020204020204" pitchFamily="34" charset="-122"/>
                <a:ea typeface="微软雅黑" panose="020B0503020204020204" pitchFamily="34" charset="-122"/>
                <a:cs typeface="Titillium" charset="0"/>
              </a:rPr>
              <a:t>打印成形（增材制造）</a:t>
            </a:r>
            <a:endParaRPr lang="en-US" altLang="zh-CN" sz="2000" dirty="0">
              <a:latin typeface="微软雅黑" panose="020B0503020204020204" pitchFamily="34" charset="-122"/>
              <a:ea typeface="微软雅黑" panose="020B0503020204020204" pitchFamily="34" charset="-122"/>
              <a:cs typeface="Titillium" charset="0"/>
            </a:endParaRPr>
          </a:p>
          <a:p>
            <a:pPr algn="ctr">
              <a:spcAft>
                <a:spcPts val="1200"/>
              </a:spcAft>
            </a:pPr>
            <a:r>
              <a:rPr lang="en-US" altLang="zh-CN" sz="1600" dirty="0">
                <a:latin typeface="等线 Light" panose="02010600030101010101" pitchFamily="2" charset="-122"/>
                <a:ea typeface="等线 Light" panose="02010600030101010101" pitchFamily="2" charset="-122"/>
              </a:rPr>
              <a:t>1)</a:t>
            </a:r>
            <a:r>
              <a:rPr lang="zh-CN" altLang="en-US" sz="1600" dirty="0">
                <a:latin typeface="等线 Light" panose="02010600030101010101" pitchFamily="2" charset="-122"/>
                <a:ea typeface="等线 Light" panose="02010600030101010101" pitchFamily="2" charset="-122"/>
              </a:rPr>
              <a:t> </a:t>
            </a:r>
            <a:r>
              <a:rPr lang="en-US" altLang="zh-CN" sz="1600" dirty="0">
                <a:latin typeface="等线 Light" panose="02010600030101010101" pitchFamily="2" charset="-122"/>
                <a:ea typeface="等线 Light" panose="02010600030101010101" pitchFamily="2" charset="-122"/>
              </a:rPr>
              <a:t>3D</a:t>
            </a:r>
            <a:r>
              <a:rPr lang="zh-CN" altLang="en-US" sz="1600" dirty="0">
                <a:latin typeface="等线 Light" panose="02010600030101010101" pitchFamily="2" charset="-122"/>
                <a:ea typeface="等线 Light" panose="02010600030101010101" pitchFamily="2" charset="-122"/>
              </a:rPr>
              <a:t>打印</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增材制造</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的基本原理</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特别是</a:t>
            </a:r>
            <a:r>
              <a:rPr lang="en-US" altLang="zh-CN" sz="1600" dirty="0">
                <a:latin typeface="等线 Light" panose="02010600030101010101" pitchFamily="2" charset="-122"/>
                <a:ea typeface="等线 Light" panose="02010600030101010101" pitchFamily="2" charset="-122"/>
              </a:rPr>
              <a:t>STL</a:t>
            </a:r>
            <a:r>
              <a:rPr lang="zh-CN" altLang="en-US" sz="1600" dirty="0">
                <a:latin typeface="等线 Light" panose="02010600030101010101" pitchFamily="2" charset="-122"/>
                <a:ea typeface="等线 Light" panose="02010600030101010101" pitchFamily="2" charset="-122"/>
              </a:rPr>
              <a:t>文件的原理</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a:t>
            </a:r>
            <a:endParaRPr lang="en-US" altLang="zh-CN" sz="1600" dirty="0">
              <a:latin typeface="等线 Light" panose="02010600030101010101" pitchFamily="2" charset="-122"/>
              <a:ea typeface="等线 Light" panose="02010600030101010101" pitchFamily="2" charset="-122"/>
            </a:endParaRPr>
          </a:p>
          <a:p>
            <a:pPr algn="ctr">
              <a:spcAft>
                <a:spcPts val="1200"/>
              </a:spcAft>
            </a:pPr>
            <a:r>
              <a:rPr lang="en-US" altLang="zh-CN" sz="1600" dirty="0">
                <a:latin typeface="等线 Light" panose="02010600030101010101" pitchFamily="2" charset="-122"/>
                <a:ea typeface="等线 Light" panose="02010600030101010101" pitchFamily="2" charset="-122"/>
              </a:rPr>
              <a:t>2)</a:t>
            </a:r>
            <a:r>
              <a:rPr lang="zh-CN" altLang="en-US" sz="1600" dirty="0">
                <a:latin typeface="等线 Light" panose="02010600030101010101" pitchFamily="2" charset="-122"/>
                <a:ea typeface="等线 Light" panose="02010600030101010101" pitchFamily="2" charset="-122"/>
              </a:rPr>
              <a:t>常用</a:t>
            </a:r>
            <a:r>
              <a:rPr lang="en-US" altLang="zh-CN" sz="1600" dirty="0">
                <a:latin typeface="等线 Light" panose="02010600030101010101" pitchFamily="2" charset="-122"/>
                <a:ea typeface="等线 Light" panose="02010600030101010101" pitchFamily="2" charset="-122"/>
              </a:rPr>
              <a:t>3D</a:t>
            </a:r>
            <a:r>
              <a:rPr lang="zh-CN" altLang="en-US" sz="1600" dirty="0">
                <a:latin typeface="等线 Light" panose="02010600030101010101" pitchFamily="2" charset="-122"/>
                <a:ea typeface="等线 Light" panose="02010600030101010101" pitchFamily="2" charset="-122"/>
              </a:rPr>
              <a:t>打印工艺及工艺原理</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3</a:t>
            </a:r>
            <a:r>
              <a:rPr lang="zh-CN" altLang="en-US" sz="1600" dirty="0">
                <a:latin typeface="等线 Light" panose="02010600030101010101" pitchFamily="2" charset="-122"/>
                <a:ea typeface="等线 Light" panose="02010600030101010101" pitchFamily="2" charset="-122"/>
              </a:rPr>
              <a:t>）各种</a:t>
            </a:r>
            <a:r>
              <a:rPr lang="en-US" altLang="zh-CN" sz="1600" dirty="0">
                <a:latin typeface="等线 Light" panose="02010600030101010101" pitchFamily="2" charset="-122"/>
                <a:ea typeface="等线 Light" panose="02010600030101010101" pitchFamily="2" charset="-122"/>
              </a:rPr>
              <a:t>3D</a:t>
            </a:r>
            <a:r>
              <a:rPr lang="zh-CN" altLang="en-US" sz="1600" dirty="0">
                <a:latin typeface="等线 Light" panose="02010600030101010101" pitchFamily="2" charset="-122"/>
                <a:ea typeface="等线 Light" panose="02010600030101010101" pitchFamily="2" charset="-122"/>
              </a:rPr>
              <a:t>打印用材料及要求；</a:t>
            </a:r>
            <a:endParaRPr lang="en-US" altLang="zh-CN" sz="1600" dirty="0">
              <a:latin typeface="等线 Light" panose="02010600030101010101" pitchFamily="2" charset="-122"/>
              <a:ea typeface="等线 Light" panose="02010600030101010101" pitchFamily="2" charset="-122"/>
            </a:endParaRPr>
          </a:p>
          <a:p>
            <a:pPr algn="ctr">
              <a:spcAft>
                <a:spcPts val="1200"/>
              </a:spcAft>
            </a:pPr>
            <a:r>
              <a:rPr lang="en-US" altLang="zh-CN" sz="1600" dirty="0">
                <a:latin typeface="等线 Light" panose="02010600030101010101" pitchFamily="2" charset="-122"/>
                <a:ea typeface="等线 Light" panose="02010600030101010101" pitchFamily="2" charset="-122"/>
              </a:rPr>
              <a:t>4) 3D</a:t>
            </a:r>
            <a:r>
              <a:rPr lang="zh-CN" altLang="en-US" sz="1600" dirty="0">
                <a:latin typeface="等线 Light" panose="02010600030101010101" pitchFamily="2" charset="-122"/>
                <a:ea typeface="等线 Light" panose="02010600030101010101" pitchFamily="2" charset="-122"/>
              </a:rPr>
              <a:t>打印分层软件的原理</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含机电一体化控制软件框图及知识</a:t>
            </a:r>
            <a:r>
              <a:rPr lang="en-US" altLang="zh-CN" sz="1600" dirty="0">
                <a:latin typeface="等线 Light" panose="02010600030101010101" pitchFamily="2" charset="-122"/>
                <a:ea typeface="等线 Light" panose="02010600030101010101" pitchFamily="2" charset="-122"/>
              </a:rPr>
              <a:t>);</a:t>
            </a:r>
          </a:p>
          <a:p>
            <a:pPr algn="ctr">
              <a:spcAft>
                <a:spcPts val="1200"/>
              </a:spcAft>
            </a:pPr>
            <a:r>
              <a:rPr lang="en-US" altLang="zh-CN" sz="1600" dirty="0">
                <a:latin typeface="等线 Light" panose="02010600030101010101" pitchFamily="2" charset="-122"/>
                <a:ea typeface="等线 Light" panose="02010600030101010101" pitchFamily="2" charset="-122"/>
              </a:rPr>
              <a:t>5) 3D</a:t>
            </a:r>
            <a:r>
              <a:rPr lang="zh-CN" altLang="en-US" sz="1600" dirty="0">
                <a:latin typeface="等线 Light" panose="02010600030101010101" pitchFamily="2" charset="-122"/>
                <a:ea typeface="等线 Light" panose="02010600030101010101" pitchFamily="2" charset="-122"/>
              </a:rPr>
              <a:t>打印技术在各和中成形技术中的应用。</a:t>
            </a:r>
            <a:endParaRPr lang="en-US" altLang="zh-CN" sz="1600" dirty="0">
              <a:latin typeface="等线 Light" panose="02010600030101010101" pitchFamily="2" charset="-122"/>
              <a:ea typeface="等线 Light" panose="02010600030101010101" pitchFamily="2" charset="-122"/>
            </a:endParaRPr>
          </a:p>
          <a:p>
            <a:pPr algn="ctr">
              <a:spcAft>
                <a:spcPts val="1200"/>
              </a:spcAft>
            </a:pPr>
            <a:r>
              <a:rPr lang="en-US" altLang="zh-CN" sz="1600" dirty="0">
                <a:latin typeface="等线 Light" panose="02010600030101010101" pitchFamily="2" charset="-122"/>
                <a:ea typeface="等线 Light" panose="02010600030101010101" pitchFamily="2" charset="-122"/>
              </a:rPr>
              <a:t>(1) 3D</a:t>
            </a:r>
            <a:r>
              <a:rPr lang="zh-CN" altLang="en-US" sz="1600" dirty="0">
                <a:latin typeface="等线 Light" panose="02010600030101010101" pitchFamily="2" charset="-122"/>
                <a:ea typeface="等线 Light" panose="02010600030101010101" pitchFamily="2" charset="-122"/>
              </a:rPr>
              <a:t>打印技术在液态成形技术中的应用</a:t>
            </a:r>
          </a:p>
          <a:p>
            <a:pPr algn="ctr">
              <a:spcAft>
                <a:spcPts val="1200"/>
              </a:spcAft>
            </a:pPr>
            <a:r>
              <a:rPr lang="en-US" altLang="zh-CN" sz="1600" dirty="0">
                <a:latin typeface="等线 Light" panose="02010600030101010101" pitchFamily="2" charset="-122"/>
                <a:ea typeface="等线 Light" panose="02010600030101010101" pitchFamily="2" charset="-122"/>
              </a:rPr>
              <a:t>(2) 3D</a:t>
            </a:r>
            <a:r>
              <a:rPr lang="zh-CN" altLang="en-US" sz="1600" dirty="0">
                <a:latin typeface="等线 Light" panose="02010600030101010101" pitchFamily="2" charset="-122"/>
                <a:ea typeface="等线 Light" panose="02010600030101010101" pitchFamily="2" charset="-122"/>
              </a:rPr>
              <a:t>打印技术在塑性成形</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模具</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技术中的应用</a:t>
            </a:r>
          </a:p>
          <a:p>
            <a:pPr algn="ctr">
              <a:spcAft>
                <a:spcPts val="1200"/>
              </a:spcAft>
            </a:pPr>
            <a:r>
              <a:rPr lang="en-US" altLang="zh-CN" sz="1600" dirty="0">
                <a:latin typeface="等线 Light" panose="02010600030101010101" pitchFamily="2" charset="-122"/>
                <a:ea typeface="等线 Light" panose="02010600030101010101" pitchFamily="2" charset="-122"/>
              </a:rPr>
              <a:t>(3) 3D</a:t>
            </a:r>
            <a:r>
              <a:rPr lang="zh-CN" altLang="en-US" sz="1600" dirty="0">
                <a:latin typeface="等线 Light" panose="02010600030101010101" pitchFamily="2" charset="-122"/>
                <a:ea typeface="等线 Light" panose="02010600030101010101" pitchFamily="2" charset="-122"/>
              </a:rPr>
              <a:t>打印技术在高分子材料成形技术中的应用</a:t>
            </a:r>
          </a:p>
          <a:p>
            <a:pPr algn="ctr">
              <a:spcAft>
                <a:spcPts val="1200"/>
              </a:spcAft>
            </a:pPr>
            <a:r>
              <a:rPr lang="en-US" altLang="zh-CN" sz="1600" dirty="0">
                <a:latin typeface="等线 Light" panose="02010600030101010101" pitchFamily="2" charset="-122"/>
                <a:ea typeface="等线 Light" panose="02010600030101010101" pitchFamily="2" charset="-122"/>
              </a:rPr>
              <a:t>(4) 3D</a:t>
            </a:r>
            <a:r>
              <a:rPr lang="zh-CN" altLang="en-US" sz="1600" dirty="0">
                <a:latin typeface="等线 Light" panose="02010600030101010101" pitchFamily="2" charset="-122"/>
                <a:ea typeface="等线 Light" panose="02010600030101010101" pitchFamily="2" charset="-122"/>
              </a:rPr>
              <a:t>打印技术在粉体材料</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陶瓷及粉末冶金</a:t>
            </a:r>
            <a:r>
              <a:rPr lang="en-US" altLang="zh-CN" sz="1600" dirty="0">
                <a:latin typeface="等线 Light" panose="02010600030101010101" pitchFamily="2" charset="-122"/>
                <a:ea typeface="等线 Light" panose="02010600030101010101" pitchFamily="2" charset="-122"/>
              </a:rPr>
              <a:t>)</a:t>
            </a:r>
            <a:r>
              <a:rPr lang="zh-CN" altLang="en-US" sz="1600" dirty="0">
                <a:latin typeface="等线 Light" panose="02010600030101010101" pitchFamily="2" charset="-122"/>
                <a:ea typeface="等线 Light" panose="02010600030101010101" pitchFamily="2" charset="-122"/>
              </a:rPr>
              <a:t>成形技术中的应用</a:t>
            </a:r>
          </a:p>
          <a:p>
            <a:pPr algn="ctr">
              <a:spcAft>
                <a:spcPts val="1200"/>
              </a:spcAft>
            </a:pPr>
            <a:r>
              <a:rPr lang="en-US" altLang="zh-CN" sz="1600" dirty="0">
                <a:latin typeface="等线 Light" panose="02010600030101010101" pitchFamily="2" charset="-122"/>
                <a:ea typeface="等线 Light" panose="02010600030101010101" pitchFamily="2" charset="-122"/>
              </a:rPr>
              <a:t>(5) 3D</a:t>
            </a:r>
            <a:r>
              <a:rPr lang="zh-CN" altLang="en-US" sz="1600" dirty="0">
                <a:latin typeface="等线 Light" panose="02010600030101010101" pitchFamily="2" charset="-122"/>
                <a:ea typeface="等线 Light" panose="02010600030101010101" pitchFamily="2" charset="-122"/>
              </a:rPr>
              <a:t>打印技术在生物材料成形技术中的应用</a:t>
            </a:r>
            <a:endParaRPr lang="en-US" altLang="zh-CN" sz="1600" dirty="0">
              <a:latin typeface="等线 Light" panose="02010600030101010101" pitchFamily="2" charset="-122"/>
              <a:ea typeface="等线 Light" panose="02010600030101010101" pitchFamily="2" charset="-122"/>
            </a:endParaRPr>
          </a:p>
          <a:p>
            <a:pPr algn="ctr">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a:p>
            <a:pPr algn="ctr">
              <a:lnSpc>
                <a:spcPct val="200000"/>
              </a:lnSpc>
              <a:spcAft>
                <a:spcPts val="1200"/>
              </a:spcAft>
            </a:pPr>
            <a:endParaRPr lang="en-US" altLang="zh-CN" sz="1200" dirty="0">
              <a:latin typeface="微软雅黑" panose="020B0503020204020204" pitchFamily="34" charset="-122"/>
              <a:ea typeface="微软雅黑" panose="020B0503020204020204" pitchFamily="34" charset="-122"/>
              <a:cs typeface="Titillium" charset="0"/>
            </a:endParaRPr>
          </a:p>
        </p:txBody>
      </p:sp>
      <p:sp>
        <p:nvSpPr>
          <p:cNvPr id="18" name="AutoShape 111"/>
          <p:cNvSpPr/>
          <p:nvPr/>
        </p:nvSpPr>
        <p:spPr bwMode="auto">
          <a:xfrm>
            <a:off x="9264131" y="5263835"/>
            <a:ext cx="488715" cy="479512"/>
          </a:xfrm>
          <a:custGeom>
            <a:avLst/>
            <a:gdLst>
              <a:gd name="T0" fmla="*/ 10234 w 10586"/>
              <a:gd name="T1" fmla="*/ 8579 h 10403"/>
              <a:gd name="T2" fmla="*/ 7877 w 10586"/>
              <a:gd name="T3" fmla="*/ 7605 h 10403"/>
              <a:gd name="T4" fmla="*/ 7647 w 10586"/>
              <a:gd name="T5" fmla="*/ 5423 h 10403"/>
              <a:gd name="T6" fmla="*/ 7758 w 10586"/>
              <a:gd name="T7" fmla="*/ 3791 h 10403"/>
              <a:gd name="T8" fmla="*/ 7679 w 10586"/>
              <a:gd name="T9" fmla="*/ 2943 h 10403"/>
              <a:gd name="T10" fmla="*/ 8116 w 10586"/>
              <a:gd name="T11" fmla="*/ 1246 h 10403"/>
              <a:gd name="T12" fmla="*/ 7943 w 10586"/>
              <a:gd name="T13" fmla="*/ 2955 h 10403"/>
              <a:gd name="T14" fmla="*/ 9242 w 10586"/>
              <a:gd name="T15" fmla="*/ 3318 h 10403"/>
              <a:gd name="T16" fmla="*/ 8888 w 10586"/>
              <a:gd name="T17" fmla="*/ 1967 h 10403"/>
              <a:gd name="T18" fmla="*/ 9573 w 10586"/>
              <a:gd name="T19" fmla="*/ 1246 h 10403"/>
              <a:gd name="T20" fmla="*/ 8421 w 10586"/>
              <a:gd name="T21" fmla="*/ 233 h 10403"/>
              <a:gd name="T22" fmla="*/ 5631 w 10586"/>
              <a:gd name="T23" fmla="*/ 0 h 10403"/>
              <a:gd name="T24" fmla="*/ 1013 w 10586"/>
              <a:gd name="T25" fmla="*/ 233 h 10403"/>
              <a:gd name="T26" fmla="*/ 2907 w 10586"/>
              <a:gd name="T27" fmla="*/ 1246 h 10403"/>
              <a:gd name="T28" fmla="*/ 2984 w 10586"/>
              <a:gd name="T29" fmla="*/ 2943 h 10403"/>
              <a:gd name="T30" fmla="*/ 2510 w 10586"/>
              <a:gd name="T31" fmla="*/ 4799 h 10403"/>
              <a:gd name="T32" fmla="*/ 3672 w 10586"/>
              <a:gd name="T33" fmla="*/ 7122 h 10403"/>
              <a:gd name="T34" fmla="*/ 826 w 10586"/>
              <a:gd name="T35" fmla="*/ 8270 h 10403"/>
              <a:gd name="T36" fmla="*/ 0 w 10586"/>
              <a:gd name="T37" fmla="*/ 10403 h 10403"/>
              <a:gd name="T38" fmla="*/ 10586 w 10586"/>
              <a:gd name="T39" fmla="*/ 10066 h 10403"/>
              <a:gd name="T40" fmla="*/ 937 w 10586"/>
              <a:gd name="T41" fmla="*/ 8940 h 10403"/>
              <a:gd name="T42" fmla="*/ 4360 w 10586"/>
              <a:gd name="T43" fmla="*/ 7212 h 10403"/>
              <a:gd name="T44" fmla="*/ 3604 w 10586"/>
              <a:gd name="T45" fmla="*/ 5223 h 10403"/>
              <a:gd name="T46" fmla="*/ 3417 w 10586"/>
              <a:gd name="T47" fmla="*/ 4921 h 10403"/>
              <a:gd name="T48" fmla="*/ 3400 w 10586"/>
              <a:gd name="T49" fmla="*/ 4158 h 10403"/>
              <a:gd name="T50" fmla="*/ 3490 w 10586"/>
              <a:gd name="T51" fmla="*/ 3960 h 10403"/>
              <a:gd name="T52" fmla="*/ 6902 w 10586"/>
              <a:gd name="T53" fmla="*/ 2943 h 10403"/>
              <a:gd name="T54" fmla="*/ 7107 w 10586"/>
              <a:gd name="T55" fmla="*/ 4074 h 10403"/>
              <a:gd name="T56" fmla="*/ 7410 w 10586"/>
              <a:gd name="T57" fmla="*/ 4679 h 10403"/>
              <a:gd name="T58" fmla="*/ 6982 w 10586"/>
              <a:gd name="T59" fmla="*/ 5014 h 10403"/>
              <a:gd name="T60" fmla="*/ 6433 w 10586"/>
              <a:gd name="T61" fmla="*/ 6649 h 10403"/>
              <a:gd name="T62" fmla="*/ 7658 w 10586"/>
              <a:gd name="T63" fmla="*/ 8245 h 10403"/>
              <a:gd name="T64" fmla="*/ 9649 w 10586"/>
              <a:gd name="T65" fmla="*/ 8940 h 10403"/>
              <a:gd name="T66" fmla="*/ 688 w 10586"/>
              <a:gd name="T67" fmla="*/ 9728 h 10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86" h="10403">
                <a:moveTo>
                  <a:pt x="10586" y="10066"/>
                </a:moveTo>
                <a:cubicBezTo>
                  <a:pt x="10586" y="9382"/>
                  <a:pt x="10468" y="8882"/>
                  <a:pt x="10234" y="8579"/>
                </a:cubicBezTo>
                <a:cubicBezTo>
                  <a:pt x="10084" y="8384"/>
                  <a:pt x="9904" y="8294"/>
                  <a:pt x="9762" y="8270"/>
                </a:cubicBezTo>
                <a:lnTo>
                  <a:pt x="7877" y="7605"/>
                </a:lnTo>
                <a:cubicBezTo>
                  <a:pt x="7193" y="7377"/>
                  <a:pt x="6978" y="7196"/>
                  <a:pt x="6914" y="7122"/>
                </a:cubicBezTo>
                <a:cubicBezTo>
                  <a:pt x="7474" y="6578"/>
                  <a:pt x="7613" y="5789"/>
                  <a:pt x="7647" y="5423"/>
                </a:cubicBezTo>
                <a:cubicBezTo>
                  <a:pt x="7940" y="5222"/>
                  <a:pt x="8043" y="4979"/>
                  <a:pt x="8075" y="4799"/>
                </a:cubicBezTo>
                <a:cubicBezTo>
                  <a:pt x="8153" y="4366"/>
                  <a:pt x="7897" y="3968"/>
                  <a:pt x="7758" y="3791"/>
                </a:cubicBezTo>
                <a:cubicBezTo>
                  <a:pt x="7725" y="3484"/>
                  <a:pt x="7671" y="3203"/>
                  <a:pt x="7602" y="2943"/>
                </a:cubicBezTo>
                <a:lnTo>
                  <a:pt x="7679" y="2943"/>
                </a:lnTo>
                <a:lnTo>
                  <a:pt x="7679" y="1246"/>
                </a:lnTo>
                <a:lnTo>
                  <a:pt x="8116" y="1246"/>
                </a:lnTo>
                <a:cubicBezTo>
                  <a:pt x="8151" y="1413"/>
                  <a:pt x="8182" y="1625"/>
                  <a:pt x="8205" y="1894"/>
                </a:cubicBezTo>
                <a:cubicBezTo>
                  <a:pt x="8105" y="2037"/>
                  <a:pt x="7989" y="2328"/>
                  <a:pt x="7943" y="2955"/>
                </a:cubicBezTo>
                <a:lnTo>
                  <a:pt x="7916" y="3318"/>
                </a:lnTo>
                <a:lnTo>
                  <a:pt x="9242" y="3318"/>
                </a:lnTo>
                <a:lnTo>
                  <a:pt x="9212" y="2952"/>
                </a:lnTo>
                <a:cubicBezTo>
                  <a:pt x="9173" y="2474"/>
                  <a:pt x="9006" y="2146"/>
                  <a:pt x="8888" y="1967"/>
                </a:cubicBezTo>
                <a:cubicBezTo>
                  <a:pt x="8868" y="1689"/>
                  <a:pt x="8838" y="1453"/>
                  <a:pt x="8801" y="1246"/>
                </a:cubicBezTo>
                <a:lnTo>
                  <a:pt x="9573" y="1246"/>
                </a:lnTo>
                <a:lnTo>
                  <a:pt x="9573" y="233"/>
                </a:lnTo>
                <a:lnTo>
                  <a:pt x="8421" y="233"/>
                </a:lnTo>
                <a:cubicBezTo>
                  <a:pt x="8272" y="51"/>
                  <a:pt x="8113" y="0"/>
                  <a:pt x="7986" y="0"/>
                </a:cubicBezTo>
                <a:lnTo>
                  <a:pt x="5631" y="0"/>
                </a:lnTo>
                <a:lnTo>
                  <a:pt x="5631" y="233"/>
                </a:lnTo>
                <a:lnTo>
                  <a:pt x="1013" y="233"/>
                </a:lnTo>
                <a:lnTo>
                  <a:pt x="1013" y="1246"/>
                </a:lnTo>
                <a:lnTo>
                  <a:pt x="2907" y="1246"/>
                </a:lnTo>
                <a:lnTo>
                  <a:pt x="2907" y="2943"/>
                </a:lnTo>
                <a:lnTo>
                  <a:pt x="2984" y="2943"/>
                </a:lnTo>
                <a:cubicBezTo>
                  <a:pt x="2915" y="3203"/>
                  <a:pt x="2861" y="3484"/>
                  <a:pt x="2828" y="3791"/>
                </a:cubicBezTo>
                <a:cubicBezTo>
                  <a:pt x="2689" y="3968"/>
                  <a:pt x="2433" y="4366"/>
                  <a:pt x="2510" y="4799"/>
                </a:cubicBezTo>
                <a:cubicBezTo>
                  <a:pt x="2543" y="4979"/>
                  <a:pt x="2646" y="5222"/>
                  <a:pt x="2939" y="5423"/>
                </a:cubicBezTo>
                <a:cubicBezTo>
                  <a:pt x="2974" y="5788"/>
                  <a:pt x="3112" y="6575"/>
                  <a:pt x="3672" y="7122"/>
                </a:cubicBezTo>
                <a:cubicBezTo>
                  <a:pt x="3608" y="7195"/>
                  <a:pt x="3392" y="7378"/>
                  <a:pt x="2703" y="7607"/>
                </a:cubicBezTo>
                <a:lnTo>
                  <a:pt x="826" y="8270"/>
                </a:lnTo>
                <a:cubicBezTo>
                  <a:pt x="586" y="8306"/>
                  <a:pt x="0" y="8550"/>
                  <a:pt x="0" y="10066"/>
                </a:cubicBezTo>
                <a:lnTo>
                  <a:pt x="0" y="10403"/>
                </a:lnTo>
                <a:lnTo>
                  <a:pt x="10586" y="10403"/>
                </a:lnTo>
                <a:lnTo>
                  <a:pt x="10586" y="10066"/>
                </a:lnTo>
                <a:close/>
                <a:moveTo>
                  <a:pt x="688" y="9728"/>
                </a:moveTo>
                <a:cubicBezTo>
                  <a:pt x="731" y="9184"/>
                  <a:pt x="872" y="8979"/>
                  <a:pt x="937" y="8940"/>
                </a:cubicBezTo>
                <a:lnTo>
                  <a:pt x="2922" y="8247"/>
                </a:lnTo>
                <a:cubicBezTo>
                  <a:pt x="3832" y="7943"/>
                  <a:pt x="4288" y="7615"/>
                  <a:pt x="4360" y="7212"/>
                </a:cubicBezTo>
                <a:cubicBezTo>
                  <a:pt x="4406" y="6955"/>
                  <a:pt x="4277" y="6748"/>
                  <a:pt x="4170" y="6663"/>
                </a:cubicBezTo>
                <a:cubicBezTo>
                  <a:pt x="3615" y="6155"/>
                  <a:pt x="3604" y="5232"/>
                  <a:pt x="3604" y="5223"/>
                </a:cubicBezTo>
                <a:lnTo>
                  <a:pt x="3604" y="5014"/>
                </a:lnTo>
                <a:lnTo>
                  <a:pt x="3417" y="4921"/>
                </a:lnTo>
                <a:cubicBezTo>
                  <a:pt x="3273" y="4849"/>
                  <a:pt x="3192" y="4768"/>
                  <a:pt x="3176" y="4680"/>
                </a:cubicBezTo>
                <a:cubicBezTo>
                  <a:pt x="3144" y="4506"/>
                  <a:pt x="3314" y="4253"/>
                  <a:pt x="3400" y="4158"/>
                </a:cubicBezTo>
                <a:lnTo>
                  <a:pt x="3479" y="4074"/>
                </a:lnTo>
                <a:lnTo>
                  <a:pt x="3490" y="3960"/>
                </a:lnTo>
                <a:cubicBezTo>
                  <a:pt x="3526" y="3578"/>
                  <a:pt x="3591" y="3237"/>
                  <a:pt x="3684" y="2943"/>
                </a:cubicBezTo>
                <a:lnTo>
                  <a:pt x="6902" y="2943"/>
                </a:lnTo>
                <a:cubicBezTo>
                  <a:pt x="6995" y="3237"/>
                  <a:pt x="7060" y="3578"/>
                  <a:pt x="7096" y="3960"/>
                </a:cubicBezTo>
                <a:lnTo>
                  <a:pt x="7107" y="4074"/>
                </a:lnTo>
                <a:lnTo>
                  <a:pt x="7186" y="4158"/>
                </a:lnTo>
                <a:cubicBezTo>
                  <a:pt x="7269" y="4248"/>
                  <a:pt x="7442" y="4504"/>
                  <a:pt x="7410" y="4679"/>
                </a:cubicBezTo>
                <a:cubicBezTo>
                  <a:pt x="7394" y="4767"/>
                  <a:pt x="7313" y="4849"/>
                  <a:pt x="7169" y="4921"/>
                </a:cubicBezTo>
                <a:lnTo>
                  <a:pt x="6982" y="5014"/>
                </a:lnTo>
                <a:lnTo>
                  <a:pt x="6982" y="5223"/>
                </a:lnTo>
                <a:cubicBezTo>
                  <a:pt x="6982" y="5232"/>
                  <a:pt x="6967" y="6159"/>
                  <a:pt x="6433" y="6649"/>
                </a:cubicBezTo>
                <a:cubicBezTo>
                  <a:pt x="6309" y="6748"/>
                  <a:pt x="6180" y="6955"/>
                  <a:pt x="6226" y="7212"/>
                </a:cubicBezTo>
                <a:cubicBezTo>
                  <a:pt x="6298" y="7615"/>
                  <a:pt x="6754" y="7943"/>
                  <a:pt x="7658" y="8245"/>
                </a:cubicBezTo>
                <a:lnTo>
                  <a:pt x="9627" y="8940"/>
                </a:lnTo>
                <a:lnTo>
                  <a:pt x="9649" y="8940"/>
                </a:lnTo>
                <a:cubicBezTo>
                  <a:pt x="9714" y="8979"/>
                  <a:pt x="9855" y="9184"/>
                  <a:pt x="9898" y="9728"/>
                </a:cubicBezTo>
                <a:lnTo>
                  <a:pt x="688" y="9728"/>
                </a:lnTo>
                <a:lnTo>
                  <a:pt x="688" y="9728"/>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3" tIns="16543" rIns="16543" bIns="1654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98755" hangingPunct="0">
              <a:lnSpc>
                <a:spcPct val="120000"/>
              </a:lnSpc>
            </a:pPr>
            <a:endParaRPr lang="en-US" sz="780">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345662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
                                        <p:tgtEl>
                                          <p:spTgt spid="13">
                                            <p:txEl>
                                              <p:pRg st="0" end="0"/>
                                            </p:txEl>
                                          </p:spTgt>
                                        </p:tgtEl>
                                      </p:cBhvr>
                                    </p:animEffect>
                                    <p:anim calcmode="lin" valueType="num">
                                      <p:cBhvr>
                                        <p:cTn id="8"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50"/>
                                        <p:tgtEl>
                                          <p:spTgt spid="13">
                                            <p:txEl>
                                              <p:pRg st="1" end="1"/>
                                            </p:txEl>
                                          </p:spTgt>
                                        </p:tgtEl>
                                      </p:cBhvr>
                                    </p:animEffect>
                                    <p:anim calcmode="lin" valueType="num">
                                      <p:cBhvr>
                                        <p:cTn id="13"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50"/>
                                        <p:tgtEl>
                                          <p:spTgt spid="13">
                                            <p:txEl>
                                              <p:pRg st="2" end="2"/>
                                            </p:txEl>
                                          </p:spTgt>
                                        </p:tgtEl>
                                      </p:cBhvr>
                                    </p:animEffect>
                                    <p:anim calcmode="lin" valueType="num">
                                      <p:cBhvr>
                                        <p:cTn id="18"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5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50"/>
                                        <p:tgtEl>
                                          <p:spTgt spid="13">
                                            <p:txEl>
                                              <p:pRg st="3" end="3"/>
                                            </p:txEl>
                                          </p:spTgt>
                                        </p:tgtEl>
                                      </p:cBhvr>
                                    </p:animEffect>
                                    <p:anim calcmode="lin" valueType="num">
                                      <p:cBhvr>
                                        <p:cTn id="23"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1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5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250"/>
                                        <p:tgtEl>
                                          <p:spTgt spid="13">
                                            <p:txEl>
                                              <p:pRg st="4" end="4"/>
                                            </p:txEl>
                                          </p:spTgt>
                                        </p:tgtEl>
                                      </p:cBhvr>
                                    </p:animEffect>
                                    <p:anim calcmode="lin" valueType="num">
                                      <p:cBhvr>
                                        <p:cTn id="28" dur="25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1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5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250"/>
                                        <p:tgtEl>
                                          <p:spTgt spid="13">
                                            <p:txEl>
                                              <p:pRg st="5" end="5"/>
                                            </p:txEl>
                                          </p:spTgt>
                                        </p:tgtEl>
                                      </p:cBhvr>
                                    </p:animEffect>
                                    <p:anim calcmode="lin" valueType="num">
                                      <p:cBhvr>
                                        <p:cTn id="33" dur="25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1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650"/>
                                  </p:stCondLst>
                                  <p:childTnLst>
                                    <p:set>
                                      <p:cBhvr>
                                        <p:cTn id="36" dur="1" fill="hold">
                                          <p:stCondLst>
                                            <p:cond delay="0"/>
                                          </p:stCondLst>
                                        </p:cTn>
                                        <p:tgtEl>
                                          <p:spTgt spid="13">
                                            <p:txEl>
                                              <p:pRg st="10" end="10"/>
                                            </p:txEl>
                                          </p:spTgt>
                                        </p:tgtEl>
                                        <p:attrNameLst>
                                          <p:attrName>style.visibility</p:attrName>
                                        </p:attrNameLst>
                                      </p:cBhvr>
                                      <p:to>
                                        <p:strVal val="visible"/>
                                      </p:to>
                                    </p:set>
                                    <p:animEffect transition="in" filter="fade">
                                      <p:cBhvr>
                                        <p:cTn id="37" dur="250"/>
                                        <p:tgtEl>
                                          <p:spTgt spid="13">
                                            <p:txEl>
                                              <p:pRg st="10" end="10"/>
                                            </p:txEl>
                                          </p:spTgt>
                                        </p:tgtEl>
                                      </p:cBhvr>
                                    </p:animEffect>
                                    <p:anim calcmode="lin" valueType="num">
                                      <p:cBhvr>
                                        <p:cTn id="38" dur="25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39" dur="250" fill="hold"/>
                                        <p:tgtEl>
                                          <p:spTgt spid="13">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fade">
                                      <p:cBhvr>
                                        <p:cTn id="42" dur="250"/>
                                        <p:tgtEl>
                                          <p:spTgt spid="13">
                                            <p:txEl>
                                              <p:pRg st="6" end="6"/>
                                            </p:txEl>
                                          </p:spTgt>
                                        </p:tgtEl>
                                      </p:cBhvr>
                                    </p:animEffect>
                                    <p:anim calcmode="lin" valueType="num">
                                      <p:cBhvr>
                                        <p:cTn id="43" dur="25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4" dur="250" fill="hold"/>
                                        <p:tgtEl>
                                          <p:spTgt spid="1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850"/>
                                  </p:stCondLst>
                                  <p:childTnLst>
                                    <p:set>
                                      <p:cBhvr>
                                        <p:cTn id="46" dur="1" fill="hold">
                                          <p:stCondLst>
                                            <p:cond delay="0"/>
                                          </p:stCondLst>
                                        </p:cTn>
                                        <p:tgtEl>
                                          <p:spTgt spid="13">
                                            <p:txEl>
                                              <p:pRg st="7" end="7"/>
                                            </p:txEl>
                                          </p:spTgt>
                                        </p:tgtEl>
                                        <p:attrNameLst>
                                          <p:attrName>style.visibility</p:attrName>
                                        </p:attrNameLst>
                                      </p:cBhvr>
                                      <p:to>
                                        <p:strVal val="visible"/>
                                      </p:to>
                                    </p:set>
                                    <p:animEffect transition="in" filter="fade">
                                      <p:cBhvr>
                                        <p:cTn id="47" dur="250"/>
                                        <p:tgtEl>
                                          <p:spTgt spid="13">
                                            <p:txEl>
                                              <p:pRg st="7" end="7"/>
                                            </p:txEl>
                                          </p:spTgt>
                                        </p:tgtEl>
                                      </p:cBhvr>
                                    </p:animEffect>
                                    <p:anim calcmode="lin" valueType="num">
                                      <p:cBhvr>
                                        <p:cTn id="48" dur="25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9" dur="250" fill="hold"/>
                                        <p:tgtEl>
                                          <p:spTgt spid="1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950"/>
                                  </p:stCondLst>
                                  <p:childTnLst>
                                    <p:set>
                                      <p:cBhvr>
                                        <p:cTn id="51" dur="1" fill="hold">
                                          <p:stCondLst>
                                            <p:cond delay="0"/>
                                          </p:stCondLst>
                                        </p:cTn>
                                        <p:tgtEl>
                                          <p:spTgt spid="13">
                                            <p:txEl>
                                              <p:pRg st="8" end="8"/>
                                            </p:txEl>
                                          </p:spTgt>
                                        </p:tgtEl>
                                        <p:attrNameLst>
                                          <p:attrName>style.visibility</p:attrName>
                                        </p:attrNameLst>
                                      </p:cBhvr>
                                      <p:to>
                                        <p:strVal val="visible"/>
                                      </p:to>
                                    </p:set>
                                    <p:animEffect transition="in" filter="fade">
                                      <p:cBhvr>
                                        <p:cTn id="52" dur="250"/>
                                        <p:tgtEl>
                                          <p:spTgt spid="13">
                                            <p:txEl>
                                              <p:pRg st="8" end="8"/>
                                            </p:txEl>
                                          </p:spTgt>
                                        </p:tgtEl>
                                      </p:cBhvr>
                                    </p:animEffect>
                                    <p:anim calcmode="lin" valueType="num">
                                      <p:cBhvr>
                                        <p:cTn id="53" dur="25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54" dur="250" fill="hold"/>
                                        <p:tgtEl>
                                          <p:spTgt spid="13">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050"/>
                                  </p:stCondLst>
                                  <p:childTnLst>
                                    <p:set>
                                      <p:cBhvr>
                                        <p:cTn id="56" dur="1" fill="hold">
                                          <p:stCondLst>
                                            <p:cond delay="0"/>
                                          </p:stCondLst>
                                        </p:cTn>
                                        <p:tgtEl>
                                          <p:spTgt spid="13">
                                            <p:txEl>
                                              <p:pRg st="9" end="9"/>
                                            </p:txEl>
                                          </p:spTgt>
                                        </p:tgtEl>
                                        <p:attrNameLst>
                                          <p:attrName>style.visibility</p:attrName>
                                        </p:attrNameLst>
                                      </p:cBhvr>
                                      <p:to>
                                        <p:strVal val="visible"/>
                                      </p:to>
                                    </p:set>
                                    <p:animEffect transition="in" filter="fade">
                                      <p:cBhvr>
                                        <p:cTn id="57" dur="250"/>
                                        <p:tgtEl>
                                          <p:spTgt spid="13">
                                            <p:txEl>
                                              <p:pRg st="9" end="9"/>
                                            </p:txEl>
                                          </p:spTgt>
                                        </p:tgtEl>
                                      </p:cBhvr>
                                    </p:animEffect>
                                    <p:anim calcmode="lin" valueType="num">
                                      <p:cBhvr>
                                        <p:cTn id="58" dur="25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59" dur="250" fill="hold"/>
                                        <p:tgtEl>
                                          <p:spTgt spid="13">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150"/>
                                  </p:stCondLst>
                                  <p:childTnLst>
                                    <p:set>
                                      <p:cBhvr>
                                        <p:cTn id="61" dur="1" fill="hold">
                                          <p:stCondLst>
                                            <p:cond delay="0"/>
                                          </p:stCondLst>
                                        </p:cTn>
                                        <p:tgtEl>
                                          <p:spTgt spid="13">
                                            <p:txEl>
                                              <p:pRg st="11" end="11"/>
                                            </p:txEl>
                                          </p:spTgt>
                                        </p:tgtEl>
                                        <p:attrNameLst>
                                          <p:attrName>style.visibility</p:attrName>
                                        </p:attrNameLst>
                                      </p:cBhvr>
                                      <p:to>
                                        <p:strVal val="visible"/>
                                      </p:to>
                                    </p:set>
                                    <p:animEffect transition="in" filter="fade">
                                      <p:cBhvr>
                                        <p:cTn id="62" dur="250"/>
                                        <p:tgtEl>
                                          <p:spTgt spid="13">
                                            <p:txEl>
                                              <p:pRg st="11" end="11"/>
                                            </p:txEl>
                                          </p:spTgt>
                                        </p:tgtEl>
                                      </p:cBhvr>
                                    </p:animEffect>
                                    <p:anim calcmode="lin" valueType="num">
                                      <p:cBhvr>
                                        <p:cTn id="63" dur="25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64" dur="25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4118" r="24118"/>
          <a:stretch>
            <a:fillRect/>
          </a:stretch>
        </p:blipFill>
        <p:spPr/>
      </p:pic>
      <p:sp>
        <p:nvSpPr>
          <p:cNvPr id="9" name="TextBox 10"/>
          <p:cNvSpPr txBox="1"/>
          <p:nvPr/>
        </p:nvSpPr>
        <p:spPr>
          <a:xfrm>
            <a:off x="6726314" y="2342359"/>
            <a:ext cx="4477305" cy="1107996"/>
          </a:xfrm>
          <a:prstGeom prst="rect">
            <a:avLst/>
          </a:prstGeom>
          <a:noFill/>
        </p:spPr>
        <p:txBody>
          <a:bodyPr wrap="square" lIns="0" tIns="0" rIns="0" bIns="0" rtlCol="0">
            <a:spAutoFit/>
          </a:bodyPr>
          <a:lstStyle/>
          <a:p>
            <a:r>
              <a:rPr lang="zh-CN" altLang="en-US" sz="3600" dirty="0">
                <a:latin typeface="等线 Light" panose="02010600030101010101" pitchFamily="2" charset="-122"/>
                <a:ea typeface="等线 Light" panose="02010600030101010101" pitchFamily="2" charset="-122"/>
                <a:cs typeface="Titillium Light" charset="0"/>
              </a:rPr>
              <a:t>第五部分</a:t>
            </a:r>
            <a:endParaRPr lang="en-US" altLang="zh-CN" sz="3600" dirty="0">
              <a:latin typeface="等线 Light" panose="02010600030101010101" pitchFamily="2" charset="-122"/>
              <a:ea typeface="等线 Light" panose="02010600030101010101" pitchFamily="2" charset="-122"/>
              <a:cs typeface="Titillium Light" charset="0"/>
            </a:endParaRPr>
          </a:p>
          <a:p>
            <a:r>
              <a:rPr lang="zh-CN" altLang="en-US" sz="3600" dirty="0">
                <a:latin typeface="等线 Light" panose="02010600030101010101" pitchFamily="2" charset="-122"/>
                <a:ea typeface="等线 Light" panose="02010600030101010101" pitchFamily="2" charset="-122"/>
                <a:cs typeface="Titillium Light" charset="0"/>
              </a:rPr>
              <a:t>机械制造工艺</a:t>
            </a:r>
            <a:endParaRPr lang="en-US" altLang="zh-CN" sz="3600" dirty="0">
              <a:latin typeface="等线 Light" panose="02010600030101010101" pitchFamily="2" charset="-122"/>
              <a:ea typeface="等线 Light" panose="02010600030101010101" pitchFamily="2" charset="-122"/>
              <a:cs typeface="Titillium Light" charset="0"/>
            </a:endParaRPr>
          </a:p>
        </p:txBody>
      </p:sp>
      <p:sp>
        <p:nvSpPr>
          <p:cNvPr id="10" name="TextBox 11"/>
          <p:cNvSpPr txBox="1"/>
          <p:nvPr/>
        </p:nvSpPr>
        <p:spPr>
          <a:xfrm>
            <a:off x="6726314" y="3875795"/>
            <a:ext cx="4168538" cy="318100"/>
          </a:xfrm>
          <a:prstGeom prst="rect">
            <a:avLst/>
          </a:prstGeom>
          <a:noFill/>
        </p:spPr>
        <p:txBody>
          <a:bodyPr wrap="square" lIns="0" tIns="0" rIns="91440" bIns="0" rtlCol="0">
            <a:spAutoFit/>
          </a:bodyPr>
          <a:lstStyle/>
          <a:p>
            <a:pPr>
              <a:lnSpc>
                <a:spcPct val="200000"/>
              </a:lnSpc>
              <a:spcAft>
                <a:spcPts val="1200"/>
              </a:spcAft>
            </a:pPr>
            <a:r>
              <a:rPr lang="zh-CN" altLang="en-US" sz="1200" dirty="0">
                <a:latin typeface="等线 Light" panose="02010600030101010101" pitchFamily="2" charset="-122"/>
                <a:ea typeface="等线 Light" panose="02010600030101010101" pitchFamily="2" charset="-122"/>
                <a:cs typeface="Titillium" charset="0"/>
              </a:rPr>
              <a:t>（含一级核心知识点</a:t>
            </a:r>
            <a:r>
              <a:rPr lang="en-US" altLang="zh-CN" sz="1200" dirty="0">
                <a:latin typeface="等线 Light" panose="02010600030101010101" pitchFamily="2" charset="-122"/>
                <a:ea typeface="等线 Light" panose="02010600030101010101" pitchFamily="2" charset="-122"/>
                <a:cs typeface="Titillium" charset="0"/>
              </a:rPr>
              <a:t>40</a:t>
            </a:r>
            <a:r>
              <a:rPr lang="zh-CN" altLang="en-US" sz="1200" dirty="0">
                <a:latin typeface="等线 Light" panose="02010600030101010101" pitchFamily="2" charset="-122"/>
                <a:ea typeface="等线 Light" panose="02010600030101010101" pitchFamily="2" charset="-122"/>
                <a:cs typeface="Titillium" charset="0"/>
              </a:rPr>
              <a:t>个）</a:t>
            </a:r>
            <a:endParaRPr lang="en-US" altLang="zh-CN" sz="1200" dirty="0">
              <a:latin typeface="等线 Light" panose="02010600030101010101" pitchFamily="2" charset="-122"/>
              <a:ea typeface="等线 Light" panose="02010600030101010101" pitchFamily="2" charset="-122"/>
              <a:cs typeface="Titillium" charset="0"/>
            </a:endParaRPr>
          </a:p>
        </p:txBody>
      </p:sp>
      <p:cxnSp>
        <p:nvCxnSpPr>
          <p:cNvPr id="11" name="Straight Connector 12"/>
          <p:cNvCxnSpPr/>
          <p:nvPr/>
        </p:nvCxnSpPr>
        <p:spPr>
          <a:xfrm>
            <a:off x="6726315" y="3609067"/>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6726315" y="1916919"/>
            <a:ext cx="1754372" cy="126573"/>
          </a:xfrm>
          <a:prstGeom prst="rect">
            <a:avLst/>
          </a:prstGeom>
          <a:noFill/>
        </p:spPr>
        <p:txBody>
          <a:bodyPr wrap="square" lIns="0" tIns="0" rIns="0" bIns="0" rtlCol="0">
            <a:spAutoFit/>
          </a:bodyPr>
          <a:lstStyle/>
          <a:p>
            <a:pPr>
              <a:lnSpc>
                <a:spcPct val="80000"/>
              </a:lnSpc>
            </a:pPr>
            <a:r>
              <a:rPr lang="en-US" sz="1000" b="1" spc="200" dirty="0">
                <a:latin typeface="等线 Light" panose="02010600030101010101" pitchFamily="2" charset="-122"/>
                <a:ea typeface="等线 Light" panose="02010600030101010101" pitchFamily="2" charset="-122"/>
                <a:cs typeface="Titillium" charset="0"/>
              </a:rPr>
              <a:t>THE ABOUT</a:t>
            </a:r>
          </a:p>
        </p:txBody>
      </p:sp>
    </p:spTree>
    <p:extLst>
      <p:ext uri="{BB962C8B-B14F-4D97-AF65-F5344CB8AC3E}">
        <p14:creationId xmlns:p14="http://schemas.microsoft.com/office/powerpoint/2010/main" val="408968454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90744"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333375"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itle 1"/>
          <p:cNvSpPr txBox="1"/>
          <p:nvPr/>
        </p:nvSpPr>
        <p:spPr>
          <a:xfrm>
            <a:off x="4621032" y="626196"/>
            <a:ext cx="2949937" cy="36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2000" dirty="0">
                <a:latin typeface="等线" panose="02010600030101010101" pitchFamily="2" charset="-122"/>
                <a:ea typeface="等线" panose="02010600030101010101" pitchFamily="2" charset="-122"/>
              </a:rPr>
              <a:t>（一）切削加工工艺</a:t>
            </a:r>
            <a:endParaRPr lang="en-US" altLang="zh-CN" sz="2000" dirty="0">
              <a:latin typeface="等线" panose="02010600030101010101" pitchFamily="2" charset="-122"/>
              <a:ea typeface="等线" panose="02010600030101010101" pitchFamily="2" charset="-122"/>
            </a:endParaRPr>
          </a:p>
        </p:txBody>
      </p:sp>
      <p:cxnSp>
        <p:nvCxnSpPr>
          <p:cNvPr id="18" name="直接连接符 17"/>
          <p:cNvCxnSpPr/>
          <p:nvPr/>
        </p:nvCxnSpPr>
        <p:spPr>
          <a:xfrm>
            <a:off x="3654091" y="371475"/>
            <a:ext cx="48838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38750" y="371475"/>
            <a:ext cx="1714500" cy="21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0" r="3280"/>
          <a:stretch>
            <a:fillRect/>
          </a:stretch>
        </p:blipFill>
        <p:spPr/>
      </p:pic>
      <p:pic>
        <p:nvPicPr>
          <p:cNvPr id="25" name="图片占位符 2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317" r="3317"/>
          <a:stretch>
            <a:fillRect/>
          </a:stretch>
        </p:blipFill>
        <p:spPr/>
      </p:pic>
      <p:sp>
        <p:nvSpPr>
          <p:cNvPr id="4" name="文本框 3">
            <a:extLst>
              <a:ext uri="{FF2B5EF4-FFF2-40B4-BE49-F238E27FC236}">
                <a16:creationId xmlns:a16="http://schemas.microsoft.com/office/drawing/2014/main" id="{7D47382E-E311-4608-801F-41008F0E3593}"/>
              </a:ext>
            </a:extLst>
          </p:cNvPr>
          <p:cNvSpPr txBox="1"/>
          <p:nvPr/>
        </p:nvSpPr>
        <p:spPr>
          <a:xfrm>
            <a:off x="3835154" y="1171851"/>
            <a:ext cx="4554244" cy="3661708"/>
          </a:xfrm>
          <a:prstGeom prst="rect">
            <a:avLst/>
          </a:prstGeom>
          <a:noFill/>
        </p:spPr>
        <p:txBody>
          <a:bodyPr wrap="square" rtlCol="0">
            <a:spAutoFit/>
          </a:bodyPr>
          <a:lstStyle/>
          <a:p>
            <a:pPr algn="ctr">
              <a:lnSpc>
                <a:spcPct val="150000"/>
              </a:lnSpc>
            </a:pPr>
            <a:r>
              <a:rPr lang="en-US" altLang="zh-CN" sz="1600" dirty="0"/>
              <a:t>1)</a:t>
            </a:r>
            <a:r>
              <a:rPr lang="zh-CN" altLang="en-US" sz="1600" dirty="0"/>
              <a:t>切削加工基础知识</a:t>
            </a:r>
            <a:r>
              <a:rPr lang="en-US" altLang="zh-CN" sz="1600" dirty="0"/>
              <a:t>:</a:t>
            </a:r>
            <a:r>
              <a:rPr lang="zh-CN" altLang="en-US" sz="1600" dirty="0"/>
              <a:t>切削过程</a:t>
            </a:r>
            <a:r>
              <a:rPr lang="en-US" altLang="zh-CN" sz="1600" dirty="0"/>
              <a:t>;</a:t>
            </a:r>
            <a:r>
              <a:rPr lang="zh-CN" altLang="en-US" sz="1600" dirty="0"/>
              <a:t>切削运动</a:t>
            </a:r>
            <a:r>
              <a:rPr lang="en-US" altLang="zh-CN" sz="1600" dirty="0"/>
              <a:t>;</a:t>
            </a:r>
            <a:r>
              <a:rPr lang="zh-CN" altLang="en-US" sz="1600" dirty="0"/>
              <a:t>切削原理</a:t>
            </a:r>
          </a:p>
          <a:p>
            <a:pPr algn="ctr">
              <a:lnSpc>
                <a:spcPct val="150000"/>
              </a:lnSpc>
            </a:pPr>
            <a:r>
              <a:rPr lang="en-US" altLang="zh-CN" sz="1600" dirty="0"/>
              <a:t>2)</a:t>
            </a:r>
            <a:r>
              <a:rPr lang="zh-CN" altLang="en-US" sz="1600" dirty="0"/>
              <a:t>刀具</a:t>
            </a:r>
            <a:r>
              <a:rPr lang="en-US" altLang="zh-CN" sz="1600" dirty="0"/>
              <a:t>:</a:t>
            </a:r>
            <a:r>
              <a:rPr lang="zh-CN" altLang="en-US" sz="1600" dirty="0"/>
              <a:t>刀具材料及性能特点</a:t>
            </a:r>
            <a:r>
              <a:rPr lang="en-US" altLang="zh-CN" sz="1600" dirty="0"/>
              <a:t>;</a:t>
            </a:r>
            <a:r>
              <a:rPr lang="zh-CN" altLang="en-US" sz="1600" dirty="0"/>
              <a:t>刀具几何角度</a:t>
            </a:r>
            <a:r>
              <a:rPr lang="en-US" altLang="zh-CN" sz="1600" dirty="0"/>
              <a:t>;</a:t>
            </a:r>
            <a:r>
              <a:rPr lang="zh-CN" altLang="en-US" sz="1600" dirty="0"/>
              <a:t>刀具工作角度</a:t>
            </a:r>
            <a:r>
              <a:rPr lang="en-US" altLang="zh-CN" sz="1600" dirty="0"/>
              <a:t>;</a:t>
            </a:r>
            <a:r>
              <a:rPr lang="zh-CN" altLang="en-US" sz="1600" dirty="0"/>
              <a:t>刀具磨损</a:t>
            </a:r>
            <a:r>
              <a:rPr lang="en-US" altLang="zh-CN" sz="1600" dirty="0"/>
              <a:t>;</a:t>
            </a:r>
            <a:r>
              <a:rPr lang="zh-CN" altLang="en-US" sz="1600" dirty="0"/>
              <a:t>刀具寿命</a:t>
            </a:r>
            <a:r>
              <a:rPr lang="en-US" altLang="zh-CN" sz="1600" dirty="0"/>
              <a:t>;</a:t>
            </a:r>
            <a:r>
              <a:rPr lang="zh-CN" altLang="en-US" sz="1600" dirty="0"/>
              <a:t>新刀具材料 </a:t>
            </a:r>
            <a:r>
              <a:rPr lang="en-US" altLang="zh-CN" sz="1600" dirty="0"/>
              <a:t>(</a:t>
            </a:r>
            <a:r>
              <a:rPr lang="zh-CN" altLang="en-US" sz="1600" dirty="0"/>
              <a:t>如人造聚晶金刚石、立方氮化硼、陶瓷</a:t>
            </a:r>
            <a:r>
              <a:rPr lang="en-US" altLang="zh-CN" sz="1600" dirty="0"/>
              <a:t>)</a:t>
            </a:r>
          </a:p>
          <a:p>
            <a:pPr algn="ctr">
              <a:lnSpc>
                <a:spcPct val="150000"/>
              </a:lnSpc>
            </a:pPr>
            <a:r>
              <a:rPr lang="en-US" altLang="zh-CN" sz="1600" dirty="0"/>
              <a:t>3)</a:t>
            </a:r>
            <a:r>
              <a:rPr lang="zh-CN" altLang="en-US" sz="1600" dirty="0"/>
              <a:t>磨料、磨具、磨削过程和磨削特点和磨削原理</a:t>
            </a:r>
            <a:r>
              <a:rPr lang="en-US" altLang="zh-CN" sz="1600" dirty="0"/>
              <a:t>;</a:t>
            </a:r>
          </a:p>
          <a:p>
            <a:pPr algn="ctr">
              <a:lnSpc>
                <a:spcPct val="150000"/>
              </a:lnSpc>
            </a:pPr>
            <a:r>
              <a:rPr lang="en-US" altLang="zh-CN" sz="1600" dirty="0"/>
              <a:t>4)</a:t>
            </a:r>
            <a:r>
              <a:rPr lang="zh-CN" altLang="en-US" sz="1600" dirty="0"/>
              <a:t>精密加工方法</a:t>
            </a:r>
            <a:r>
              <a:rPr lang="en-US" altLang="zh-CN" sz="1600" dirty="0"/>
              <a:t>;</a:t>
            </a:r>
          </a:p>
          <a:p>
            <a:pPr algn="ctr">
              <a:lnSpc>
                <a:spcPct val="150000"/>
              </a:lnSpc>
            </a:pPr>
            <a:r>
              <a:rPr lang="en-US" altLang="zh-CN" sz="1600" dirty="0"/>
              <a:t>5)</a:t>
            </a:r>
            <a:r>
              <a:rPr lang="zh-CN" altLang="en-US" sz="1600" dirty="0"/>
              <a:t>加工精度与表面质量，影响加工精度和表面质量的因素。</a:t>
            </a:r>
            <a:endParaRPr lang="en-US" altLang="zh-CN" sz="1600" dirty="0"/>
          </a:p>
          <a:p>
            <a:pPr algn="ctr">
              <a:lnSpc>
                <a:spcPct val="150000"/>
              </a:lnSpc>
            </a:pPr>
            <a:r>
              <a:rPr lang="en-US" altLang="zh-CN" sz="1200" dirty="0"/>
              <a:t>【</a:t>
            </a:r>
            <a:r>
              <a:rPr lang="zh-CN" altLang="en-US" sz="1200" dirty="0"/>
              <a:t>获取途径：理论课</a:t>
            </a:r>
            <a:r>
              <a:rPr lang="en-US" altLang="zh-CN" sz="1200" dirty="0"/>
              <a:t>】</a:t>
            </a:r>
            <a:endParaRPr lang="zh-CN" altLang="en-US" sz="1200" dirty="0"/>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90744"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333375"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itle 1"/>
          <p:cNvSpPr txBox="1"/>
          <p:nvPr/>
        </p:nvSpPr>
        <p:spPr>
          <a:xfrm>
            <a:off x="4621032" y="626196"/>
            <a:ext cx="2949937" cy="36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二</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特种加工工艺</a:t>
            </a:r>
            <a:endParaRPr lang="en-US" altLang="zh-CN" sz="2000" dirty="0">
              <a:latin typeface="等线" panose="02010600030101010101" pitchFamily="2" charset="-122"/>
              <a:ea typeface="等线" panose="02010600030101010101" pitchFamily="2" charset="-122"/>
            </a:endParaRPr>
          </a:p>
        </p:txBody>
      </p:sp>
      <p:cxnSp>
        <p:nvCxnSpPr>
          <p:cNvPr id="18" name="直接连接符 17"/>
          <p:cNvCxnSpPr/>
          <p:nvPr/>
        </p:nvCxnSpPr>
        <p:spPr>
          <a:xfrm>
            <a:off x="3654091" y="371475"/>
            <a:ext cx="48838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38750" y="371475"/>
            <a:ext cx="1714500" cy="21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0" r="3280"/>
          <a:stretch>
            <a:fillRect/>
          </a:stretch>
        </p:blipFill>
        <p:spPr/>
      </p:pic>
      <p:pic>
        <p:nvPicPr>
          <p:cNvPr id="25" name="图片占位符 2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317" r="3317"/>
          <a:stretch>
            <a:fillRect/>
          </a:stretch>
        </p:blipFill>
        <p:spPr/>
      </p:pic>
      <p:sp>
        <p:nvSpPr>
          <p:cNvPr id="4" name="文本框 3">
            <a:extLst>
              <a:ext uri="{FF2B5EF4-FFF2-40B4-BE49-F238E27FC236}">
                <a16:creationId xmlns:a16="http://schemas.microsoft.com/office/drawing/2014/main" id="{7D47382E-E311-4608-801F-41008F0E3593}"/>
              </a:ext>
            </a:extLst>
          </p:cNvPr>
          <p:cNvSpPr txBox="1"/>
          <p:nvPr/>
        </p:nvSpPr>
        <p:spPr>
          <a:xfrm>
            <a:off x="3789260" y="1744564"/>
            <a:ext cx="4554244" cy="3655103"/>
          </a:xfrm>
          <a:prstGeom prst="rect">
            <a:avLst/>
          </a:prstGeom>
          <a:noFill/>
        </p:spPr>
        <p:txBody>
          <a:bodyPr wrap="square" rtlCol="0">
            <a:spAutoFit/>
          </a:bodyPr>
          <a:lstStyle/>
          <a:p>
            <a:pPr algn="ctr">
              <a:lnSpc>
                <a:spcPct val="150000"/>
              </a:lnSpc>
            </a:pPr>
            <a:r>
              <a:rPr lang="en-US" altLang="zh-CN" sz="1600" dirty="0"/>
              <a:t>1)</a:t>
            </a:r>
            <a:r>
              <a:rPr lang="zh-CN" altLang="en-US" sz="1600" dirty="0"/>
              <a:t>特种加工的基本概念</a:t>
            </a:r>
            <a:r>
              <a:rPr lang="en-US" altLang="zh-CN" sz="1600" dirty="0"/>
              <a:t>;</a:t>
            </a:r>
          </a:p>
          <a:p>
            <a:pPr algn="ctr">
              <a:lnSpc>
                <a:spcPct val="150000"/>
              </a:lnSpc>
            </a:pPr>
            <a:r>
              <a:rPr lang="en-US" altLang="zh-CN" sz="1600" dirty="0"/>
              <a:t>2)</a:t>
            </a:r>
            <a:r>
              <a:rPr lang="zh-CN" altLang="en-US" sz="1600" dirty="0"/>
              <a:t>特种加工基本原理</a:t>
            </a:r>
            <a:r>
              <a:rPr lang="en-US" altLang="zh-CN" sz="1600" dirty="0"/>
              <a:t>;</a:t>
            </a:r>
          </a:p>
          <a:p>
            <a:pPr algn="ctr">
              <a:lnSpc>
                <a:spcPct val="150000"/>
              </a:lnSpc>
            </a:pPr>
            <a:r>
              <a:rPr lang="en-US" altLang="zh-CN" sz="1600" dirty="0"/>
              <a:t>3)</a:t>
            </a:r>
            <a:r>
              <a:rPr lang="zh-CN" altLang="en-US" sz="1600" dirty="0"/>
              <a:t>激光切割、激光打孔、激光精密加工</a:t>
            </a:r>
            <a:r>
              <a:rPr lang="en-US" altLang="zh-CN" sz="1600" dirty="0"/>
              <a:t>(</a:t>
            </a:r>
            <a:r>
              <a:rPr lang="zh-CN" altLang="en-US" sz="1600" dirty="0"/>
              <a:t>应用很广泛</a:t>
            </a:r>
            <a:r>
              <a:rPr lang="en-US" altLang="zh-CN" sz="1600" dirty="0"/>
              <a:t>);</a:t>
            </a:r>
          </a:p>
          <a:p>
            <a:pPr algn="ctr">
              <a:lnSpc>
                <a:spcPct val="150000"/>
              </a:lnSpc>
            </a:pPr>
            <a:r>
              <a:rPr lang="en-US" altLang="zh-CN" sz="1600" dirty="0"/>
              <a:t>4)</a:t>
            </a:r>
            <a:r>
              <a:rPr lang="zh-CN" altLang="en-US" sz="1600" dirty="0"/>
              <a:t>电火花成形加工、电火花穿孔加工、电火花线切割加工、电火花磨削加工</a:t>
            </a:r>
            <a:r>
              <a:rPr lang="en-US" altLang="zh-CN" sz="1600" dirty="0"/>
              <a:t>;</a:t>
            </a:r>
          </a:p>
          <a:p>
            <a:pPr algn="ctr">
              <a:lnSpc>
                <a:spcPct val="150000"/>
              </a:lnSpc>
            </a:pPr>
            <a:r>
              <a:rPr lang="en-US" altLang="zh-CN" sz="1600" dirty="0"/>
              <a:t>5)</a:t>
            </a:r>
            <a:r>
              <a:rPr lang="zh-CN" altLang="en-US" sz="1600" dirty="0"/>
              <a:t>超声波加工、电子束加工。</a:t>
            </a:r>
            <a:r>
              <a:rPr lang="en-US" altLang="zh-CN" sz="1600" dirty="0"/>
              <a:t>(</a:t>
            </a:r>
            <a:r>
              <a:rPr lang="zh-CN" altLang="en-US" sz="1600" dirty="0"/>
              <a:t>建议采用虚拟仿真技术</a:t>
            </a:r>
            <a:r>
              <a:rPr lang="en-US" altLang="zh-CN" sz="1600" dirty="0"/>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r>
              <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获取途径：理论课</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a:lnSpc>
                <a:spcPct val="150000"/>
              </a:lnSpc>
            </a:pPr>
            <a:endParaRPr lang="zh-CN" altLang="en-US" sz="1600" dirty="0"/>
          </a:p>
        </p:txBody>
      </p:sp>
    </p:spTree>
    <p:extLst>
      <p:ext uri="{BB962C8B-B14F-4D97-AF65-F5344CB8AC3E}">
        <p14:creationId xmlns:p14="http://schemas.microsoft.com/office/powerpoint/2010/main" val="246674346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90744"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333375"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itle 1"/>
          <p:cNvSpPr txBox="1"/>
          <p:nvPr/>
        </p:nvSpPr>
        <p:spPr>
          <a:xfrm>
            <a:off x="4621032" y="626196"/>
            <a:ext cx="3262339" cy="36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三</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常见表面加工方案选择</a:t>
            </a:r>
            <a:endParaRPr lang="en-US" altLang="zh-CN" sz="2000" dirty="0">
              <a:latin typeface="等线" panose="02010600030101010101" pitchFamily="2" charset="-122"/>
              <a:ea typeface="等线" panose="02010600030101010101" pitchFamily="2" charset="-122"/>
            </a:endParaRPr>
          </a:p>
        </p:txBody>
      </p:sp>
      <p:cxnSp>
        <p:nvCxnSpPr>
          <p:cNvPr id="18" name="直接连接符 17"/>
          <p:cNvCxnSpPr/>
          <p:nvPr/>
        </p:nvCxnSpPr>
        <p:spPr>
          <a:xfrm>
            <a:off x="3654091" y="371475"/>
            <a:ext cx="48838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38750" y="371475"/>
            <a:ext cx="1714500" cy="21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0" r="3280"/>
          <a:stretch>
            <a:fillRect/>
          </a:stretch>
        </p:blipFill>
        <p:spPr/>
      </p:pic>
      <p:pic>
        <p:nvPicPr>
          <p:cNvPr id="25" name="图片占位符 2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317" r="3317"/>
          <a:stretch>
            <a:fillRect/>
          </a:stretch>
        </p:blipFill>
        <p:spPr/>
      </p:pic>
      <p:sp>
        <p:nvSpPr>
          <p:cNvPr id="4" name="文本框 3">
            <a:extLst>
              <a:ext uri="{FF2B5EF4-FFF2-40B4-BE49-F238E27FC236}">
                <a16:creationId xmlns:a16="http://schemas.microsoft.com/office/drawing/2014/main" id="{7D47382E-E311-4608-801F-41008F0E3593}"/>
              </a:ext>
            </a:extLst>
          </p:cNvPr>
          <p:cNvSpPr txBox="1"/>
          <p:nvPr/>
        </p:nvSpPr>
        <p:spPr>
          <a:xfrm>
            <a:off x="3789260" y="1744564"/>
            <a:ext cx="4554244" cy="1439112"/>
          </a:xfrm>
          <a:prstGeom prst="rect">
            <a:avLst/>
          </a:prstGeom>
          <a:noFill/>
        </p:spPr>
        <p:txBody>
          <a:bodyPr wrap="square" rtlCol="0">
            <a:spAutoFit/>
          </a:bodyPr>
          <a:lstStyle/>
          <a:p>
            <a:pPr>
              <a:lnSpc>
                <a:spcPct val="150000"/>
              </a:lnSpc>
            </a:pPr>
            <a:r>
              <a:rPr lang="en-US" altLang="zh-CN" sz="1600" dirty="0"/>
              <a:t>1) </a:t>
            </a:r>
            <a:r>
              <a:rPr lang="zh-CN" altLang="en-US" sz="1600" dirty="0"/>
              <a:t>表面加工方案选择及依据</a:t>
            </a:r>
            <a:r>
              <a:rPr lang="en-US" altLang="zh-CN" sz="1600" dirty="0"/>
              <a:t>:</a:t>
            </a:r>
          </a:p>
          <a:p>
            <a:pPr>
              <a:lnSpc>
                <a:spcPct val="150000"/>
              </a:lnSpc>
            </a:pPr>
            <a:r>
              <a:rPr lang="en-US" altLang="zh-CN" sz="1600" dirty="0"/>
              <a:t>2)</a:t>
            </a:r>
            <a:r>
              <a:rPr lang="zh-CN" altLang="en-US" sz="1600" dirty="0"/>
              <a:t>尺寸精度。 表面粗糙度、结构形状与尺寸大小</a:t>
            </a:r>
            <a:endParaRPr lang="en-US" altLang="zh-CN" sz="1600" dirty="0"/>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r>
              <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获取途径：理论课</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a:lnSpc>
                <a:spcPct val="150000"/>
              </a:lnSpc>
            </a:pPr>
            <a:endParaRPr lang="zh-CN" altLang="en-US" sz="1600" dirty="0"/>
          </a:p>
        </p:txBody>
      </p:sp>
    </p:spTree>
    <p:extLst>
      <p:ext uri="{BB962C8B-B14F-4D97-AF65-F5344CB8AC3E}">
        <p14:creationId xmlns:p14="http://schemas.microsoft.com/office/powerpoint/2010/main" val="241949068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90744"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333375"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itle 1"/>
          <p:cNvSpPr txBox="1"/>
          <p:nvPr/>
        </p:nvSpPr>
        <p:spPr>
          <a:xfrm>
            <a:off x="4621032" y="626196"/>
            <a:ext cx="3262339" cy="36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四</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数控加工技术</a:t>
            </a:r>
            <a:endParaRPr lang="en-US" altLang="zh-CN" sz="2000" dirty="0">
              <a:latin typeface="等线" panose="02010600030101010101" pitchFamily="2" charset="-122"/>
              <a:ea typeface="等线" panose="02010600030101010101" pitchFamily="2" charset="-122"/>
            </a:endParaRPr>
          </a:p>
        </p:txBody>
      </p:sp>
      <p:cxnSp>
        <p:nvCxnSpPr>
          <p:cNvPr id="18" name="直接连接符 17"/>
          <p:cNvCxnSpPr/>
          <p:nvPr/>
        </p:nvCxnSpPr>
        <p:spPr>
          <a:xfrm>
            <a:off x="3654091" y="371475"/>
            <a:ext cx="48838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38750" y="371475"/>
            <a:ext cx="1714500" cy="21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0" r="3280"/>
          <a:stretch>
            <a:fillRect/>
          </a:stretch>
        </p:blipFill>
        <p:spPr/>
      </p:pic>
      <p:pic>
        <p:nvPicPr>
          <p:cNvPr id="25" name="图片占位符 2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317" r="3317"/>
          <a:stretch>
            <a:fillRect/>
          </a:stretch>
        </p:blipFill>
        <p:spPr/>
      </p:pic>
      <p:sp>
        <p:nvSpPr>
          <p:cNvPr id="4" name="文本框 3">
            <a:extLst>
              <a:ext uri="{FF2B5EF4-FFF2-40B4-BE49-F238E27FC236}">
                <a16:creationId xmlns:a16="http://schemas.microsoft.com/office/drawing/2014/main" id="{7D47382E-E311-4608-801F-41008F0E3593}"/>
              </a:ext>
            </a:extLst>
          </p:cNvPr>
          <p:cNvSpPr txBox="1"/>
          <p:nvPr/>
        </p:nvSpPr>
        <p:spPr>
          <a:xfrm>
            <a:off x="3789260" y="1744564"/>
            <a:ext cx="4554244" cy="2547108"/>
          </a:xfrm>
          <a:prstGeom prst="rect">
            <a:avLst/>
          </a:prstGeom>
          <a:noFill/>
        </p:spPr>
        <p:txBody>
          <a:bodyPr wrap="square" rtlCol="0">
            <a:spAutoFit/>
          </a:bodyPr>
          <a:lstStyle/>
          <a:p>
            <a:pPr algn="ctr">
              <a:lnSpc>
                <a:spcPct val="150000"/>
              </a:lnSpc>
            </a:pPr>
            <a:r>
              <a:rPr lang="en-US" altLang="zh-CN" sz="1600" dirty="0"/>
              <a:t>1)</a:t>
            </a:r>
            <a:r>
              <a:rPr lang="zh-CN" altLang="en-US" sz="1600" dirty="0"/>
              <a:t>数控程序</a:t>
            </a:r>
            <a:r>
              <a:rPr lang="en-US" altLang="zh-CN" sz="1600" dirty="0"/>
              <a:t>;</a:t>
            </a:r>
          </a:p>
          <a:p>
            <a:pPr algn="ctr">
              <a:lnSpc>
                <a:spcPct val="150000"/>
              </a:lnSpc>
            </a:pPr>
            <a:r>
              <a:rPr lang="en-US" altLang="zh-CN" sz="1600" dirty="0"/>
              <a:t>2)</a:t>
            </a:r>
            <a:r>
              <a:rPr lang="zh-CN" altLang="en-US" sz="1600" dirty="0"/>
              <a:t>数控系统</a:t>
            </a:r>
            <a:r>
              <a:rPr lang="en-US" altLang="zh-CN" sz="1600" dirty="0"/>
              <a:t>;</a:t>
            </a:r>
          </a:p>
          <a:p>
            <a:pPr algn="ctr">
              <a:lnSpc>
                <a:spcPct val="150000"/>
              </a:lnSpc>
            </a:pPr>
            <a:r>
              <a:rPr lang="en-US" altLang="zh-CN" sz="1600" dirty="0"/>
              <a:t>3)</a:t>
            </a:r>
            <a:r>
              <a:rPr lang="zh-CN" altLang="en-US" sz="1600" dirty="0"/>
              <a:t>换刀机构</a:t>
            </a:r>
            <a:r>
              <a:rPr lang="en-US" altLang="zh-CN" sz="1600" dirty="0"/>
              <a:t>(</a:t>
            </a:r>
            <a:r>
              <a:rPr lang="zh-CN" altLang="en-US" sz="1600" dirty="0"/>
              <a:t>装置</a:t>
            </a:r>
            <a:r>
              <a:rPr lang="en-US" altLang="zh-CN" sz="1600" dirty="0"/>
              <a:t>);</a:t>
            </a:r>
          </a:p>
          <a:p>
            <a:pPr algn="ctr">
              <a:lnSpc>
                <a:spcPct val="150000"/>
              </a:lnSpc>
            </a:pPr>
            <a:r>
              <a:rPr lang="en-US" altLang="zh-CN" sz="1600" dirty="0"/>
              <a:t>4)</a:t>
            </a:r>
            <a:r>
              <a:rPr lang="zh-CN" altLang="en-US" sz="1600" dirty="0"/>
              <a:t>数控机床</a:t>
            </a:r>
            <a:r>
              <a:rPr lang="en-US" altLang="zh-CN" sz="1600" dirty="0"/>
              <a:t>(</a:t>
            </a:r>
            <a:r>
              <a:rPr lang="zh-CN" altLang="en-US" sz="1600" dirty="0"/>
              <a:t>数控车床、 数控铣床、加工中心</a:t>
            </a:r>
            <a:r>
              <a:rPr lang="en-US" altLang="zh-CN" sz="1600" dirty="0"/>
              <a:t>);</a:t>
            </a:r>
          </a:p>
          <a:p>
            <a:pPr algn="ctr">
              <a:lnSpc>
                <a:spcPct val="150000"/>
              </a:lnSpc>
            </a:pPr>
            <a:r>
              <a:rPr lang="en-US" altLang="zh-CN" sz="1600" dirty="0"/>
              <a:t>5)</a:t>
            </a:r>
            <a:r>
              <a:rPr lang="zh-CN" altLang="en-US" sz="1600" dirty="0"/>
              <a:t>普通数控机床与精密数控机床的技术参数比较。</a:t>
            </a:r>
            <a:endParaRPr lang="en-US" altLang="zh-CN" sz="1600" dirty="0"/>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r>
              <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获取途径：理论课</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a:lnSpc>
                <a:spcPct val="150000"/>
              </a:lnSpc>
            </a:pPr>
            <a:endParaRPr lang="zh-CN" altLang="en-US" sz="1600" dirty="0"/>
          </a:p>
        </p:txBody>
      </p:sp>
    </p:spTree>
    <p:extLst>
      <p:ext uri="{BB962C8B-B14F-4D97-AF65-F5344CB8AC3E}">
        <p14:creationId xmlns:p14="http://schemas.microsoft.com/office/powerpoint/2010/main" val="398568001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90744"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333375"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itle 1"/>
          <p:cNvSpPr txBox="1"/>
          <p:nvPr/>
        </p:nvSpPr>
        <p:spPr>
          <a:xfrm>
            <a:off x="4621032" y="626196"/>
            <a:ext cx="3262339" cy="36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五</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零件的结构工艺性</a:t>
            </a:r>
            <a:endParaRPr lang="en-US" altLang="zh-CN" sz="2000" dirty="0">
              <a:latin typeface="等线" panose="02010600030101010101" pitchFamily="2" charset="-122"/>
              <a:ea typeface="等线" panose="02010600030101010101" pitchFamily="2" charset="-122"/>
            </a:endParaRPr>
          </a:p>
        </p:txBody>
      </p:sp>
      <p:cxnSp>
        <p:nvCxnSpPr>
          <p:cNvPr id="18" name="直接连接符 17"/>
          <p:cNvCxnSpPr/>
          <p:nvPr/>
        </p:nvCxnSpPr>
        <p:spPr>
          <a:xfrm>
            <a:off x="3654091" y="371475"/>
            <a:ext cx="48838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38750" y="371475"/>
            <a:ext cx="1714500" cy="21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0" r="3280"/>
          <a:stretch>
            <a:fillRect/>
          </a:stretch>
        </p:blipFill>
        <p:spPr/>
      </p:pic>
      <p:pic>
        <p:nvPicPr>
          <p:cNvPr id="25" name="图片占位符 2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317" r="3317"/>
          <a:stretch>
            <a:fillRect/>
          </a:stretch>
        </p:blipFill>
        <p:spPr/>
      </p:pic>
      <p:sp>
        <p:nvSpPr>
          <p:cNvPr id="4" name="文本框 3">
            <a:extLst>
              <a:ext uri="{FF2B5EF4-FFF2-40B4-BE49-F238E27FC236}">
                <a16:creationId xmlns:a16="http://schemas.microsoft.com/office/drawing/2014/main" id="{7D47382E-E311-4608-801F-41008F0E3593}"/>
              </a:ext>
            </a:extLst>
          </p:cNvPr>
          <p:cNvSpPr txBox="1"/>
          <p:nvPr/>
        </p:nvSpPr>
        <p:spPr>
          <a:xfrm>
            <a:off x="3789260" y="1744564"/>
            <a:ext cx="4554244" cy="1439112"/>
          </a:xfrm>
          <a:prstGeom prst="rect">
            <a:avLst/>
          </a:prstGeom>
          <a:noFill/>
        </p:spPr>
        <p:txBody>
          <a:bodyPr wrap="square" rtlCol="0">
            <a:spAutoFit/>
          </a:bodyPr>
          <a:lstStyle/>
          <a:p>
            <a:pPr algn="ctr">
              <a:lnSpc>
                <a:spcPct val="150000"/>
              </a:lnSpc>
            </a:pPr>
            <a:r>
              <a:rPr lang="en-US" altLang="zh-CN" sz="1600" dirty="0"/>
              <a:t>1)</a:t>
            </a:r>
            <a:r>
              <a:rPr lang="zh-CN" altLang="en-US" sz="1600" dirty="0"/>
              <a:t>结构工艺性原理</a:t>
            </a:r>
            <a:r>
              <a:rPr lang="en-US" altLang="zh-CN" sz="1600" dirty="0"/>
              <a:t>;</a:t>
            </a:r>
          </a:p>
          <a:p>
            <a:pPr algn="ctr">
              <a:lnSpc>
                <a:spcPct val="150000"/>
              </a:lnSpc>
            </a:pPr>
            <a:r>
              <a:rPr lang="en-US" altLang="zh-CN" sz="1600" dirty="0"/>
              <a:t>2)</a:t>
            </a:r>
            <a:r>
              <a:rPr lang="zh-CN" altLang="en-US" sz="1600" dirty="0"/>
              <a:t>切削加工结构工艺性</a:t>
            </a:r>
            <a:r>
              <a:rPr lang="en-US" altLang="zh-CN" sz="1600" dirty="0"/>
              <a:t>(</a:t>
            </a:r>
            <a:r>
              <a:rPr lang="zh-CN" altLang="en-US" sz="1600" dirty="0"/>
              <a:t>示例</a:t>
            </a:r>
            <a:r>
              <a:rPr lang="en-US" altLang="zh-CN" sz="1600" dirty="0"/>
              <a:t>)</a:t>
            </a:r>
            <a:r>
              <a:rPr lang="zh-CN" altLang="en-US" sz="1600" dirty="0"/>
              <a:t>。</a:t>
            </a:r>
            <a:endParaRPr lang="en-US" altLang="zh-CN" sz="1600" dirty="0"/>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r>
              <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获取途径：理论课</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algn="ctr">
              <a:lnSpc>
                <a:spcPct val="150000"/>
              </a:lnSpc>
            </a:pPr>
            <a:endParaRPr lang="zh-CN" altLang="en-US" sz="1600" dirty="0"/>
          </a:p>
        </p:txBody>
      </p:sp>
    </p:spTree>
    <p:extLst>
      <p:ext uri="{BB962C8B-B14F-4D97-AF65-F5344CB8AC3E}">
        <p14:creationId xmlns:p14="http://schemas.microsoft.com/office/powerpoint/2010/main" val="287986060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90744"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333375"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itle 1"/>
          <p:cNvSpPr txBox="1"/>
          <p:nvPr/>
        </p:nvSpPr>
        <p:spPr>
          <a:xfrm>
            <a:off x="4621032" y="626196"/>
            <a:ext cx="3262339" cy="36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六</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零件的制造工艺过程</a:t>
            </a:r>
            <a:endParaRPr lang="en-US" altLang="zh-CN" sz="2000" dirty="0">
              <a:latin typeface="等线" panose="02010600030101010101" pitchFamily="2" charset="-122"/>
              <a:ea typeface="等线" panose="02010600030101010101" pitchFamily="2" charset="-122"/>
            </a:endParaRPr>
          </a:p>
        </p:txBody>
      </p:sp>
      <p:cxnSp>
        <p:nvCxnSpPr>
          <p:cNvPr id="18" name="直接连接符 17"/>
          <p:cNvCxnSpPr/>
          <p:nvPr/>
        </p:nvCxnSpPr>
        <p:spPr>
          <a:xfrm>
            <a:off x="3654091" y="371475"/>
            <a:ext cx="48838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38750" y="371475"/>
            <a:ext cx="1714500" cy="21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0" r="3280"/>
          <a:stretch>
            <a:fillRect/>
          </a:stretch>
        </p:blipFill>
        <p:spPr/>
      </p:pic>
      <p:pic>
        <p:nvPicPr>
          <p:cNvPr id="25" name="图片占位符 2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317" r="3317"/>
          <a:stretch>
            <a:fillRect/>
          </a:stretch>
        </p:blipFill>
        <p:spPr/>
      </p:pic>
      <p:sp>
        <p:nvSpPr>
          <p:cNvPr id="4" name="文本框 3">
            <a:extLst>
              <a:ext uri="{FF2B5EF4-FFF2-40B4-BE49-F238E27FC236}">
                <a16:creationId xmlns:a16="http://schemas.microsoft.com/office/drawing/2014/main" id="{7D47382E-E311-4608-801F-41008F0E3593}"/>
              </a:ext>
            </a:extLst>
          </p:cNvPr>
          <p:cNvSpPr txBox="1"/>
          <p:nvPr/>
        </p:nvSpPr>
        <p:spPr>
          <a:xfrm>
            <a:off x="3789260" y="1744564"/>
            <a:ext cx="4554244" cy="4024435"/>
          </a:xfrm>
          <a:prstGeom prst="rect">
            <a:avLst/>
          </a:prstGeom>
          <a:noFill/>
        </p:spPr>
        <p:txBody>
          <a:bodyPr wrap="square" rtlCol="0">
            <a:spAutoFit/>
          </a:bodyPr>
          <a:lstStyle/>
          <a:p>
            <a:pPr algn="ctr">
              <a:lnSpc>
                <a:spcPct val="150000"/>
              </a:lnSpc>
            </a:pPr>
            <a:r>
              <a:rPr lang="en-US" altLang="zh-CN" sz="1600" dirty="0"/>
              <a:t>1)</a:t>
            </a:r>
            <a:r>
              <a:rPr lang="zh-CN" altLang="en-US" sz="1600" dirty="0"/>
              <a:t>基本概念</a:t>
            </a:r>
            <a:r>
              <a:rPr lang="en-US" altLang="zh-CN" sz="1600" dirty="0"/>
              <a:t>1:</a:t>
            </a:r>
            <a:r>
              <a:rPr lang="zh-CN" altLang="en-US" sz="1600" dirty="0"/>
              <a:t>生产纲领</a:t>
            </a:r>
            <a:r>
              <a:rPr lang="en-US" altLang="zh-CN" sz="1600" dirty="0"/>
              <a:t>:</a:t>
            </a:r>
            <a:r>
              <a:rPr lang="zh-CN" altLang="en-US" sz="1600" dirty="0"/>
              <a:t>生产类型</a:t>
            </a:r>
            <a:r>
              <a:rPr lang="en-US" altLang="zh-CN" sz="1600" dirty="0"/>
              <a:t>;</a:t>
            </a:r>
            <a:r>
              <a:rPr lang="zh-CN" altLang="en-US" sz="1600" dirty="0"/>
              <a:t>生产过程</a:t>
            </a:r>
            <a:r>
              <a:rPr lang="en-US" altLang="zh-CN" sz="1600" dirty="0"/>
              <a:t>;</a:t>
            </a:r>
            <a:r>
              <a:rPr lang="zh-CN" altLang="en-US" sz="1600" dirty="0"/>
              <a:t>加工余量</a:t>
            </a:r>
            <a:r>
              <a:rPr lang="en-US" altLang="zh-CN" sz="1600" dirty="0"/>
              <a:t>;</a:t>
            </a:r>
          </a:p>
          <a:p>
            <a:pPr algn="ctr">
              <a:lnSpc>
                <a:spcPct val="150000"/>
              </a:lnSpc>
            </a:pPr>
            <a:r>
              <a:rPr lang="en-US" altLang="zh-CN" sz="1600" dirty="0"/>
              <a:t>2)</a:t>
            </a:r>
            <a:r>
              <a:rPr lang="zh-CN" altLang="en-US" sz="1600" dirty="0"/>
              <a:t>基本概念</a:t>
            </a:r>
            <a:r>
              <a:rPr lang="en-US" altLang="zh-CN" sz="1600" dirty="0"/>
              <a:t>2:</a:t>
            </a:r>
            <a:r>
              <a:rPr lang="zh-CN" altLang="en-US" sz="1600" dirty="0"/>
              <a:t>工艺过程</a:t>
            </a:r>
            <a:r>
              <a:rPr lang="en-US" altLang="zh-CN" sz="1600" dirty="0"/>
              <a:t>;</a:t>
            </a:r>
            <a:r>
              <a:rPr lang="zh-CN" altLang="en-US" sz="1600" dirty="0"/>
              <a:t>工序</a:t>
            </a:r>
            <a:r>
              <a:rPr lang="en-US" altLang="zh-CN" sz="1600" dirty="0"/>
              <a:t>;</a:t>
            </a:r>
            <a:r>
              <a:rPr lang="zh-CN" altLang="en-US" sz="1600" dirty="0"/>
              <a:t>安装</a:t>
            </a:r>
            <a:r>
              <a:rPr lang="en-US" altLang="zh-CN" sz="1600" dirty="0"/>
              <a:t>;</a:t>
            </a:r>
            <a:r>
              <a:rPr lang="zh-CN" altLang="en-US" sz="1600" dirty="0"/>
              <a:t>定位</a:t>
            </a:r>
            <a:r>
              <a:rPr lang="en-US" altLang="zh-CN" sz="1600" dirty="0"/>
              <a:t>;</a:t>
            </a:r>
            <a:r>
              <a:rPr lang="zh-CN" altLang="en-US" sz="1600" dirty="0"/>
              <a:t>夹紧</a:t>
            </a:r>
            <a:r>
              <a:rPr lang="en-US" altLang="zh-CN" sz="1600" dirty="0"/>
              <a:t>;</a:t>
            </a:r>
          </a:p>
          <a:p>
            <a:pPr algn="ctr">
              <a:lnSpc>
                <a:spcPct val="150000"/>
              </a:lnSpc>
            </a:pPr>
            <a:r>
              <a:rPr lang="en-US" altLang="zh-CN" sz="1600" dirty="0"/>
              <a:t>3)</a:t>
            </a:r>
            <a:r>
              <a:rPr lang="zh-CN" altLang="en-US" sz="1600" dirty="0"/>
              <a:t>基本概念</a:t>
            </a:r>
            <a:r>
              <a:rPr lang="en-US" altLang="zh-CN" sz="1600" dirty="0"/>
              <a:t>3:</a:t>
            </a:r>
            <a:r>
              <a:rPr lang="zh-CN" altLang="en-US" sz="1600" dirty="0"/>
              <a:t>基准</a:t>
            </a:r>
            <a:r>
              <a:rPr lang="en-US" altLang="zh-CN" sz="1600" dirty="0"/>
              <a:t>;</a:t>
            </a:r>
            <a:r>
              <a:rPr lang="zh-CN" altLang="en-US" sz="1600" dirty="0"/>
              <a:t>设计基准</a:t>
            </a:r>
            <a:r>
              <a:rPr lang="en-US" altLang="zh-CN" sz="1600" dirty="0"/>
              <a:t>;</a:t>
            </a:r>
            <a:r>
              <a:rPr lang="zh-CN" altLang="en-US" sz="1600" dirty="0"/>
              <a:t>定位基准</a:t>
            </a:r>
            <a:r>
              <a:rPr lang="en-US" altLang="zh-CN" sz="1600" dirty="0"/>
              <a:t>;</a:t>
            </a:r>
            <a:r>
              <a:rPr lang="zh-CN" altLang="en-US" sz="1600" dirty="0"/>
              <a:t>测量基准</a:t>
            </a:r>
            <a:r>
              <a:rPr lang="en-US" altLang="zh-CN" sz="1600" dirty="0"/>
              <a:t>;</a:t>
            </a:r>
            <a:r>
              <a:rPr lang="zh-CN" altLang="en-US" sz="1600" dirty="0"/>
              <a:t>装配基准</a:t>
            </a:r>
            <a:r>
              <a:rPr lang="en-US" altLang="zh-CN" sz="1600" dirty="0"/>
              <a:t>;</a:t>
            </a:r>
            <a:r>
              <a:rPr lang="zh-CN" altLang="en-US" sz="1600" dirty="0"/>
              <a:t>粗基准</a:t>
            </a:r>
            <a:r>
              <a:rPr lang="en-US" altLang="zh-CN" sz="1600" dirty="0"/>
              <a:t>;</a:t>
            </a:r>
            <a:r>
              <a:rPr lang="zh-CN" altLang="en-US" sz="1600" dirty="0"/>
              <a:t>精基准</a:t>
            </a:r>
            <a:r>
              <a:rPr lang="en-US" altLang="zh-CN" sz="1600" dirty="0"/>
              <a:t>;</a:t>
            </a:r>
          </a:p>
          <a:p>
            <a:pPr algn="ctr">
              <a:lnSpc>
                <a:spcPct val="150000"/>
              </a:lnSpc>
            </a:pPr>
            <a:r>
              <a:rPr lang="en-US" altLang="zh-CN" sz="1600" dirty="0"/>
              <a:t>4)</a:t>
            </a:r>
            <a:r>
              <a:rPr lang="zh-CN" altLang="en-US" sz="1600" dirty="0"/>
              <a:t>六点定位原理</a:t>
            </a:r>
            <a:r>
              <a:rPr lang="en-US" altLang="zh-CN" sz="1600" dirty="0"/>
              <a:t>;</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t>5)</a:t>
            </a:r>
            <a:r>
              <a:rPr lang="zh-CN" altLang="en-US" sz="1600" dirty="0"/>
              <a:t>基本概念</a:t>
            </a:r>
            <a:r>
              <a:rPr lang="en-US" altLang="zh-CN" sz="1600" dirty="0"/>
              <a:t>:</a:t>
            </a:r>
            <a:r>
              <a:rPr lang="zh-CN" altLang="en-US" sz="1600" dirty="0"/>
              <a:t>毛坯类型</a:t>
            </a:r>
            <a:r>
              <a:rPr lang="en-US" altLang="zh-CN" sz="1600" dirty="0"/>
              <a:t>;</a:t>
            </a:r>
            <a:r>
              <a:rPr lang="zh-CN" altLang="en-US" sz="1600" dirty="0"/>
              <a:t>工艺分析</a:t>
            </a:r>
            <a:r>
              <a:rPr lang="en-US" altLang="zh-CN" sz="1600" dirty="0"/>
              <a:t>;</a:t>
            </a:r>
            <a:r>
              <a:rPr lang="zh-CN" altLang="en-US" sz="1600" dirty="0"/>
              <a:t>工艺成本</a:t>
            </a:r>
            <a:r>
              <a:rPr lang="en-US" altLang="zh-CN" sz="1600" dirty="0"/>
              <a:t>; </a:t>
            </a:r>
            <a:r>
              <a:rPr lang="zh-CN" altLang="en-US" sz="1600" dirty="0"/>
              <a:t>工艺管理。</a:t>
            </a:r>
            <a:endParaRPr lang="en-US" altLang="zh-CN" sz="1600" dirty="0"/>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r>
              <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获取途径：理论课</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algn="ctr">
              <a:lnSpc>
                <a:spcPct val="150000"/>
              </a:lnSpc>
            </a:pPr>
            <a:endParaRPr lang="en-US" altLang="zh-CN" sz="1600" dirty="0"/>
          </a:p>
          <a:p>
            <a:pPr algn="ctr">
              <a:lnSpc>
                <a:spcPct val="150000"/>
              </a:lnSpc>
            </a:pPr>
            <a:endParaRPr lang="zh-CN" altLang="en-US" sz="1600" dirty="0"/>
          </a:p>
        </p:txBody>
      </p:sp>
    </p:spTree>
    <p:extLst>
      <p:ext uri="{BB962C8B-B14F-4D97-AF65-F5344CB8AC3E}">
        <p14:creationId xmlns:p14="http://schemas.microsoft.com/office/powerpoint/2010/main" val="305015151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90744"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333375"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itle 1"/>
          <p:cNvSpPr txBox="1"/>
          <p:nvPr/>
        </p:nvSpPr>
        <p:spPr>
          <a:xfrm>
            <a:off x="3062158" y="621094"/>
            <a:ext cx="6067683" cy="36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七</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先进制造技术</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智能制造、大数据、物联网等</a:t>
            </a:r>
            <a:r>
              <a:rPr lang="en-US" altLang="zh-CN" sz="2000" dirty="0">
                <a:latin typeface="等线" panose="02010600030101010101" pitchFamily="2" charset="-122"/>
                <a:ea typeface="等线" panose="02010600030101010101" pitchFamily="2" charset="-122"/>
              </a:rPr>
              <a:t>)</a:t>
            </a:r>
          </a:p>
        </p:txBody>
      </p:sp>
      <p:cxnSp>
        <p:nvCxnSpPr>
          <p:cNvPr id="18" name="直接连接符 17"/>
          <p:cNvCxnSpPr/>
          <p:nvPr/>
        </p:nvCxnSpPr>
        <p:spPr>
          <a:xfrm>
            <a:off x="3654091" y="371475"/>
            <a:ext cx="48838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38750" y="371475"/>
            <a:ext cx="1714500" cy="21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0" r="3280"/>
          <a:stretch>
            <a:fillRect/>
          </a:stretch>
        </p:blipFill>
        <p:spPr/>
      </p:pic>
      <p:pic>
        <p:nvPicPr>
          <p:cNvPr id="25" name="图片占位符 2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317" r="3317"/>
          <a:stretch>
            <a:fillRect/>
          </a:stretch>
        </p:blipFill>
        <p:spPr/>
      </p:pic>
      <p:sp>
        <p:nvSpPr>
          <p:cNvPr id="4" name="文本框 3">
            <a:extLst>
              <a:ext uri="{FF2B5EF4-FFF2-40B4-BE49-F238E27FC236}">
                <a16:creationId xmlns:a16="http://schemas.microsoft.com/office/drawing/2014/main" id="{7D47382E-E311-4608-801F-41008F0E3593}"/>
              </a:ext>
            </a:extLst>
          </p:cNvPr>
          <p:cNvSpPr txBox="1"/>
          <p:nvPr/>
        </p:nvSpPr>
        <p:spPr>
          <a:xfrm>
            <a:off x="3789260" y="984232"/>
            <a:ext cx="4748650" cy="7348422"/>
          </a:xfrm>
          <a:prstGeom prst="rect">
            <a:avLst/>
          </a:prstGeom>
          <a:noFill/>
        </p:spPr>
        <p:txBody>
          <a:bodyPr wrap="square" rtlCol="0">
            <a:spAutoFit/>
          </a:bodyPr>
          <a:lstStyle/>
          <a:p>
            <a:pPr algn="ctr">
              <a:lnSpc>
                <a:spcPct val="150000"/>
              </a:lnSpc>
            </a:pPr>
            <a:r>
              <a:rPr lang="en-US" altLang="zh-CN" sz="1600" dirty="0"/>
              <a:t>1)</a:t>
            </a:r>
            <a:r>
              <a:rPr lang="zh-CN" altLang="en-US" sz="1600" dirty="0"/>
              <a:t>基本概念</a:t>
            </a:r>
            <a:r>
              <a:rPr lang="en-US" altLang="zh-CN" sz="1600" dirty="0"/>
              <a:t>:</a:t>
            </a:r>
            <a:r>
              <a:rPr lang="zh-CN" altLang="en-US" sz="1600" dirty="0"/>
              <a:t>全生命周期产品制造、智能制造、数字化制造、网络制造、虚拟制造，增材制造，再制造、 物联网，云制造、制造供应链，柔性制造（</a:t>
            </a:r>
            <a:r>
              <a:rPr lang="en-US" altLang="zh-CN" sz="1600" dirty="0"/>
              <a:t>FMS)</a:t>
            </a:r>
            <a:r>
              <a:rPr lang="zh-CN" altLang="en-US" sz="1600" dirty="0"/>
              <a:t>、可换柔性制造（</a:t>
            </a:r>
            <a:r>
              <a:rPr lang="en-US" altLang="zh-CN" sz="1600" dirty="0"/>
              <a:t>RMS-</a:t>
            </a:r>
            <a:r>
              <a:rPr lang="zh-CN" altLang="en-US" sz="1600" dirty="0"/>
              <a:t>或可重组制造系统）工业机器人及其协同、物流系统反相关设备的基本构成</a:t>
            </a:r>
            <a:r>
              <a:rPr lang="en-US" altLang="zh-CN" sz="1600" dirty="0"/>
              <a:t>;</a:t>
            </a:r>
          </a:p>
          <a:p>
            <a:pPr algn="ctr">
              <a:lnSpc>
                <a:spcPct val="150000"/>
              </a:lnSpc>
            </a:pPr>
            <a:r>
              <a:rPr lang="en-US" altLang="zh-CN" sz="1600" dirty="0"/>
              <a:t>2</a:t>
            </a:r>
            <a:r>
              <a:rPr lang="zh-CN" altLang="en-US" sz="1600" dirty="0"/>
              <a:t>智能制造与机器人技术</a:t>
            </a:r>
            <a:r>
              <a:rPr lang="en-US" altLang="zh-CN" sz="1600" dirty="0"/>
              <a:t>(</a:t>
            </a:r>
            <a:r>
              <a:rPr lang="zh-CN" altLang="en-US" sz="1600" dirty="0"/>
              <a:t>智能制造的系统构成、关键技术（比如传感器技术）</a:t>
            </a:r>
            <a:r>
              <a:rPr lang="en-US" altLang="zh-CN" sz="1600" dirty="0"/>
              <a:t>)</a:t>
            </a:r>
            <a:r>
              <a:rPr lang="zh-CN" altLang="en-US" sz="1600" dirty="0"/>
              <a:t>，工业机器人本体、控制系统以及主要性能指标，在线编程、离线编程、视觉控制、视觉跟踪等）；</a:t>
            </a:r>
          </a:p>
          <a:p>
            <a:pPr algn="ctr">
              <a:lnSpc>
                <a:spcPct val="150000"/>
              </a:lnSpc>
            </a:pPr>
            <a:r>
              <a:rPr lang="en-US" altLang="zh-CN" sz="1600" dirty="0"/>
              <a:t>3)</a:t>
            </a:r>
            <a:r>
              <a:rPr lang="zh-CN" altLang="en-US" sz="1600" dirty="0"/>
              <a:t>先进制造相关的常规主流应用软件</a:t>
            </a:r>
            <a:r>
              <a:rPr lang="en-US" altLang="zh-CN" sz="1600" dirty="0"/>
              <a:t>(CAD/CAM/CAPP/CAE)</a:t>
            </a:r>
            <a:r>
              <a:rPr lang="zh-CN" altLang="en-US" sz="1600" dirty="0"/>
              <a:t>简介</a:t>
            </a:r>
            <a:r>
              <a:rPr lang="en-US" altLang="zh-CN" sz="1600" dirty="0"/>
              <a:t>;</a:t>
            </a:r>
          </a:p>
          <a:p>
            <a:pPr algn="ctr">
              <a:lnSpc>
                <a:spcPct val="150000"/>
              </a:lnSpc>
            </a:pPr>
            <a:r>
              <a:rPr lang="en-US" altLang="zh-CN" sz="1600" dirty="0"/>
              <a:t>4)</a:t>
            </a:r>
            <a:r>
              <a:rPr lang="zh-CN" altLang="en-US" sz="1600" dirty="0"/>
              <a:t>智能机械制适系统运行管理模型，</a:t>
            </a:r>
          </a:p>
          <a:p>
            <a:pPr algn="ctr">
              <a:lnSpc>
                <a:spcPct val="150000"/>
              </a:lnSpc>
            </a:pPr>
            <a:r>
              <a:rPr lang="en-US" altLang="zh-CN" sz="1600" dirty="0"/>
              <a:t>5)</a:t>
            </a:r>
            <a:r>
              <a:rPr lang="zh-CN" altLang="en-US" sz="1600" dirty="0"/>
              <a:t>大数据在先进制造中的应用</a:t>
            </a:r>
            <a:r>
              <a:rPr lang="en-US" altLang="zh-CN" sz="1600" dirty="0"/>
              <a:t>;</a:t>
            </a:r>
          </a:p>
          <a:p>
            <a:pPr algn="ctr">
              <a:lnSpc>
                <a:spcPct val="150000"/>
              </a:lnSpc>
            </a:pPr>
            <a:r>
              <a:rPr lang="en-US" altLang="zh-CN" sz="1600" dirty="0"/>
              <a:t>6)</a:t>
            </a:r>
            <a:r>
              <a:rPr lang="zh-CN" altLang="en-US" sz="1600" dirty="0"/>
              <a:t>物联网在先进制造中的应用</a:t>
            </a:r>
            <a:r>
              <a:rPr lang="en-US" altLang="zh-CN" sz="1600" dirty="0"/>
              <a:t>:</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t>7)</a:t>
            </a:r>
            <a:r>
              <a:rPr lang="zh-CN" altLang="en-US" sz="1600" dirty="0"/>
              <a:t>极端</a:t>
            </a:r>
            <a:r>
              <a:rPr lang="en-US" altLang="zh-CN" sz="1600" dirty="0"/>
              <a:t>(</a:t>
            </a:r>
            <a:r>
              <a:rPr lang="zh-CN" altLang="en-US" sz="1600" dirty="0"/>
              <a:t>含微纳</a:t>
            </a:r>
            <a:r>
              <a:rPr lang="en-US" altLang="zh-CN" sz="1600" dirty="0"/>
              <a:t>)</a:t>
            </a:r>
            <a:r>
              <a:rPr lang="zh-CN" altLang="en-US" sz="1600" dirty="0"/>
              <a:t>制造</a:t>
            </a:r>
            <a:endParaRPr lang="en-US" altLang="zh-CN" sz="1600" dirty="0"/>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r>
              <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获取途径：理论课</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algn="ctr">
              <a:lnSpc>
                <a:spcPct val="150000"/>
              </a:lnSpc>
            </a:pPr>
            <a:endParaRPr lang="en-US" altLang="zh-CN" sz="1600" dirty="0"/>
          </a:p>
          <a:p>
            <a:pPr algn="ctr">
              <a:lnSpc>
                <a:spcPct val="150000"/>
              </a:lnSpc>
            </a:pPr>
            <a:endParaRPr lang="en-US" altLang="zh-CN" sz="1600" dirty="0"/>
          </a:p>
          <a:p>
            <a:pPr algn="ctr">
              <a:lnSpc>
                <a:spcPct val="150000"/>
              </a:lnSpc>
            </a:pPr>
            <a:endParaRPr lang="en-US" altLang="zh-CN" sz="1600" dirty="0"/>
          </a:p>
          <a:p>
            <a:pPr algn="ctr">
              <a:lnSpc>
                <a:spcPct val="150000"/>
              </a:lnSpc>
            </a:pPr>
            <a:endParaRPr lang="zh-CN" altLang="en-US" sz="1600" dirty="0"/>
          </a:p>
        </p:txBody>
      </p:sp>
    </p:spTree>
    <p:extLst>
      <p:ext uri="{BB962C8B-B14F-4D97-AF65-F5344CB8AC3E}">
        <p14:creationId xmlns:p14="http://schemas.microsoft.com/office/powerpoint/2010/main" val="370388640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69" b="7869"/>
          <a:stretch>
            <a:fillRect/>
          </a:stretch>
        </p:blipFill>
        <p:spPr/>
      </p:pic>
      <p:sp>
        <p:nvSpPr>
          <p:cNvPr id="36" name="文本框 35"/>
          <p:cNvSpPr txBox="1"/>
          <p:nvPr/>
        </p:nvSpPr>
        <p:spPr>
          <a:xfrm>
            <a:off x="2589593" y="2875002"/>
            <a:ext cx="7012815" cy="1015663"/>
          </a:xfrm>
          <a:prstGeom prst="rect">
            <a:avLst/>
          </a:prstGeom>
          <a:noFill/>
        </p:spPr>
        <p:txBody>
          <a:bodyPr wrap="square" rtlCol="0">
            <a:spAutoFit/>
          </a:bodyPr>
          <a:lstStyle/>
          <a:p>
            <a:pPr algn="ctr"/>
            <a:r>
              <a:rPr lang="zh-CN" altLang="en-US" sz="6000" dirty="0">
                <a:latin typeface="等线 Light" panose="02010600030101010101" pitchFamily="2" charset="-122"/>
                <a:ea typeface="等线 Light" panose="02010600030101010101" pitchFamily="2" charset="-122"/>
              </a:rPr>
              <a:t>制造技术有关知识</a:t>
            </a:r>
          </a:p>
        </p:txBody>
      </p:sp>
      <p:sp>
        <p:nvSpPr>
          <p:cNvPr id="37" name="文本框 36"/>
          <p:cNvSpPr txBox="1"/>
          <p:nvPr/>
        </p:nvSpPr>
        <p:spPr>
          <a:xfrm>
            <a:off x="5348806" y="1742073"/>
            <a:ext cx="1494388" cy="1323439"/>
          </a:xfrm>
          <a:prstGeom prst="rect">
            <a:avLst/>
          </a:prstGeom>
          <a:noFill/>
        </p:spPr>
        <p:txBody>
          <a:bodyPr wrap="square" rtlCol="0">
            <a:spAutoFit/>
          </a:bodyPr>
          <a:lstStyle/>
          <a:p>
            <a:pPr algn="ctr"/>
            <a:r>
              <a:rPr lang="en-US" altLang="zh-CN" sz="8000" b="1" dirty="0">
                <a:latin typeface="等线 Light" panose="02010600030101010101" pitchFamily="2" charset="-122"/>
                <a:ea typeface="等线 Light" panose="02010600030101010101" pitchFamily="2" charset="-122"/>
              </a:rPr>
              <a:t>01</a:t>
            </a:r>
            <a:endParaRPr lang="zh-CN" altLang="en-US" sz="8000" b="1" dirty="0">
              <a:latin typeface="等线 Light" panose="02010600030101010101" pitchFamily="2" charset="-122"/>
              <a:ea typeface="等线 Light" panose="02010600030101010101" pitchFamily="2" charset="-122"/>
            </a:endParaRPr>
          </a:p>
        </p:txBody>
      </p:sp>
      <p:sp>
        <p:nvSpPr>
          <p:cNvPr id="38" name="文本框 37"/>
          <p:cNvSpPr txBox="1"/>
          <p:nvPr/>
        </p:nvSpPr>
        <p:spPr>
          <a:xfrm>
            <a:off x="2256228" y="3896989"/>
            <a:ext cx="7679544" cy="618183"/>
          </a:xfrm>
          <a:prstGeom prst="rect">
            <a:avLst/>
          </a:prstGeom>
          <a:noFill/>
        </p:spPr>
        <p:txBody>
          <a:bodyPr wrap="square" rtlCol="0">
            <a:spAutoFit/>
          </a:bodyPr>
          <a:lstStyle/>
          <a:p>
            <a:pPr algn="ctr">
              <a:lnSpc>
                <a:spcPct val="150000"/>
              </a:lnSpc>
            </a:pPr>
            <a:r>
              <a:rPr lang="en-US" altLang="zh-CN" sz="1200" dirty="0">
                <a:latin typeface="等线 Light" panose="02010600030101010101" pitchFamily="2" charset="-122"/>
                <a:ea typeface="等线 Light" panose="02010600030101010101" pitchFamily="2" charset="-122"/>
              </a:rPr>
              <a:t>There are many variations of passages of Lorem Ipsum available, but the majority have suffered alteration in some form, by injected </a:t>
            </a:r>
            <a:r>
              <a:rPr lang="en-US" altLang="zh-CN" sz="1200" dirty="0" err="1">
                <a:latin typeface="等线 Light" panose="02010600030101010101" pitchFamily="2" charset="-122"/>
                <a:ea typeface="等线 Light" panose="02010600030101010101" pitchFamily="2" charset="-122"/>
              </a:rPr>
              <a:t>humour</a:t>
            </a:r>
            <a:r>
              <a:rPr lang="en-US" altLang="zh-CN" sz="1200" dirty="0">
                <a:latin typeface="等线 Light" panose="02010600030101010101" pitchFamily="2" charset="-122"/>
                <a:ea typeface="等线 Light" panose="02010600030101010101" pitchFamily="2" charset="-122"/>
              </a:rPr>
              <a:t>, or </a:t>
            </a:r>
            <a:r>
              <a:rPr lang="en-US" altLang="zh-CN" sz="1200" dirty="0" err="1">
                <a:latin typeface="等线 Light" panose="02010600030101010101" pitchFamily="2" charset="-122"/>
                <a:ea typeface="等线 Light" panose="02010600030101010101" pitchFamily="2" charset="-122"/>
              </a:rPr>
              <a:t>randomised</a:t>
            </a:r>
            <a:r>
              <a:rPr lang="en-US" altLang="zh-CN" sz="1200" dirty="0">
                <a:latin typeface="等线 Light" panose="02010600030101010101" pitchFamily="2" charset="-122"/>
                <a:ea typeface="等线 Light" panose="02010600030101010101" pitchFamily="2" charset="-122"/>
              </a:rPr>
              <a:t> words which don't look even slightly believable.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90744"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333375"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itle 1"/>
          <p:cNvSpPr txBox="1"/>
          <p:nvPr/>
        </p:nvSpPr>
        <p:spPr>
          <a:xfrm>
            <a:off x="3062158" y="621094"/>
            <a:ext cx="6067683" cy="36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八</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机械制造经济性与管理</a:t>
            </a:r>
            <a:endParaRPr lang="en-US" altLang="zh-CN" sz="2000" dirty="0">
              <a:latin typeface="等线" panose="02010600030101010101" pitchFamily="2" charset="-122"/>
              <a:ea typeface="等线" panose="02010600030101010101" pitchFamily="2" charset="-122"/>
            </a:endParaRPr>
          </a:p>
        </p:txBody>
      </p:sp>
      <p:cxnSp>
        <p:nvCxnSpPr>
          <p:cNvPr id="18" name="直接连接符 17"/>
          <p:cNvCxnSpPr/>
          <p:nvPr/>
        </p:nvCxnSpPr>
        <p:spPr>
          <a:xfrm>
            <a:off x="3654091" y="371475"/>
            <a:ext cx="48838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38750" y="371475"/>
            <a:ext cx="1714500" cy="21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0" r="3280"/>
          <a:stretch>
            <a:fillRect/>
          </a:stretch>
        </p:blipFill>
        <p:spPr/>
      </p:pic>
      <p:pic>
        <p:nvPicPr>
          <p:cNvPr id="25" name="图片占位符 2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317" r="3317"/>
          <a:stretch>
            <a:fillRect/>
          </a:stretch>
        </p:blipFill>
        <p:spPr/>
      </p:pic>
      <p:sp>
        <p:nvSpPr>
          <p:cNvPr id="4" name="文本框 3">
            <a:extLst>
              <a:ext uri="{FF2B5EF4-FFF2-40B4-BE49-F238E27FC236}">
                <a16:creationId xmlns:a16="http://schemas.microsoft.com/office/drawing/2014/main" id="{7D47382E-E311-4608-801F-41008F0E3593}"/>
              </a:ext>
            </a:extLst>
          </p:cNvPr>
          <p:cNvSpPr txBox="1"/>
          <p:nvPr/>
        </p:nvSpPr>
        <p:spPr>
          <a:xfrm>
            <a:off x="3742094" y="1610133"/>
            <a:ext cx="4748650" cy="4116768"/>
          </a:xfrm>
          <a:prstGeom prst="rect">
            <a:avLst/>
          </a:prstGeom>
          <a:noFill/>
        </p:spPr>
        <p:txBody>
          <a:bodyPr wrap="square" rtlCol="0">
            <a:spAutoFit/>
          </a:bodyPr>
          <a:lstStyle/>
          <a:p>
            <a:pPr algn="ctr">
              <a:lnSpc>
                <a:spcPct val="200000"/>
              </a:lnSpc>
            </a:pPr>
            <a:r>
              <a:rPr lang="en-US" altLang="zh-CN" sz="1600" dirty="0"/>
              <a:t>1)</a:t>
            </a:r>
            <a:r>
              <a:rPr lang="zh-CN" altLang="en-US" sz="1600" dirty="0"/>
              <a:t>现代企业及管理组织结构</a:t>
            </a:r>
            <a:r>
              <a:rPr lang="en-US" altLang="zh-CN" sz="1600" dirty="0"/>
              <a:t>:</a:t>
            </a:r>
          </a:p>
          <a:p>
            <a:pPr algn="ctr">
              <a:lnSpc>
                <a:spcPct val="200000"/>
              </a:lnSpc>
            </a:pPr>
            <a:r>
              <a:rPr lang="en-US" altLang="zh-CN" sz="1600" dirty="0"/>
              <a:t>2)</a:t>
            </a:r>
            <a:r>
              <a:rPr lang="zh-CN" altLang="en-US" sz="1600" dirty="0"/>
              <a:t>成本管理</a:t>
            </a:r>
            <a:r>
              <a:rPr lang="en-US" altLang="zh-CN" sz="1600" dirty="0"/>
              <a:t>;</a:t>
            </a:r>
          </a:p>
          <a:p>
            <a:pPr algn="ctr">
              <a:lnSpc>
                <a:spcPct val="200000"/>
              </a:lnSpc>
            </a:pPr>
            <a:r>
              <a:rPr lang="en-US" altLang="zh-CN" sz="1600" dirty="0"/>
              <a:t>3)</a:t>
            </a:r>
            <a:r>
              <a:rPr lang="zh-CN" altLang="en-US" sz="1600" dirty="0"/>
              <a:t>成本控制</a:t>
            </a:r>
            <a:r>
              <a:rPr lang="en-US" altLang="zh-CN" sz="1600" dirty="0"/>
              <a:t>;</a:t>
            </a:r>
          </a:p>
          <a:p>
            <a:pPr algn="ctr">
              <a:lnSpc>
                <a:spcPct val="200000"/>
              </a:lnSpc>
            </a:pPr>
            <a:r>
              <a:rPr lang="en-US" altLang="zh-CN" sz="1600" dirty="0"/>
              <a:t>4)</a:t>
            </a:r>
            <a:r>
              <a:rPr lang="zh-CN" altLang="en-US" sz="1600" dirty="0"/>
              <a:t>质量和质量管理</a:t>
            </a:r>
            <a:r>
              <a:rPr lang="en-US" altLang="zh-CN" sz="1600" dirty="0"/>
              <a:t>;</a:t>
            </a:r>
          </a:p>
          <a:p>
            <a:pPr algn="ctr">
              <a:lnSpc>
                <a:spcPct val="200000"/>
              </a:lnSpc>
            </a:pPr>
            <a:r>
              <a:rPr lang="en-US" altLang="zh-CN" sz="1600" dirty="0"/>
              <a:t>5)</a:t>
            </a:r>
            <a:r>
              <a:rPr lang="zh-CN" altLang="en-US" sz="1600" dirty="0"/>
              <a:t>质量成本</a:t>
            </a:r>
            <a:r>
              <a:rPr lang="en-US" altLang="zh-CN" sz="1600" dirty="0"/>
              <a:t>;</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1600" dirty="0"/>
              <a:t>6)</a:t>
            </a:r>
            <a:r>
              <a:rPr lang="zh-CN" altLang="en-US" sz="1600" dirty="0"/>
              <a:t>技术经济分析</a:t>
            </a:r>
            <a:endParaRPr lang="en-US" altLang="zh-CN" sz="1600" dirty="0"/>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r>
              <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获取途径：理论课</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algn="ctr">
              <a:lnSpc>
                <a:spcPct val="200000"/>
              </a:lnSpc>
            </a:pPr>
            <a:endParaRPr lang="en-US" altLang="zh-CN" sz="1600" dirty="0"/>
          </a:p>
          <a:p>
            <a:pPr algn="ctr">
              <a:lnSpc>
                <a:spcPct val="200000"/>
              </a:lnSpc>
            </a:pPr>
            <a:endParaRPr lang="zh-CN" altLang="en-US" sz="1600" dirty="0"/>
          </a:p>
        </p:txBody>
      </p:sp>
    </p:spTree>
    <p:extLst>
      <p:ext uri="{BB962C8B-B14F-4D97-AF65-F5344CB8AC3E}">
        <p14:creationId xmlns:p14="http://schemas.microsoft.com/office/powerpoint/2010/main" val="351565304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90744"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333375" y="2390775"/>
            <a:ext cx="3367881" cy="3829050"/>
          </a:xfrm>
          <a:prstGeom prst="rect">
            <a:avLst/>
          </a:prstGeom>
          <a:solidFill>
            <a:schemeClr val="bg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itle 1"/>
          <p:cNvSpPr txBox="1"/>
          <p:nvPr/>
        </p:nvSpPr>
        <p:spPr>
          <a:xfrm>
            <a:off x="3062158" y="621094"/>
            <a:ext cx="6067683" cy="3631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九</a:t>
            </a:r>
            <a:r>
              <a:rPr lang="en-US" altLang="zh-CN" sz="2000" dirty="0">
                <a:latin typeface="等线" panose="02010600030101010101" pitchFamily="2" charset="-122"/>
                <a:ea typeface="等线" panose="02010600030101010101" pitchFamily="2" charset="-122"/>
              </a:rPr>
              <a:t>)</a:t>
            </a:r>
            <a:r>
              <a:rPr lang="zh-CN" altLang="en-US" sz="2000" dirty="0">
                <a:latin typeface="等线" panose="02010600030101010101" pitchFamily="2" charset="-122"/>
                <a:ea typeface="等线" panose="02010600030101010101" pitchFamily="2" charset="-122"/>
              </a:rPr>
              <a:t>机械制造业的环境保护</a:t>
            </a:r>
            <a:endParaRPr lang="en-US" altLang="zh-CN" sz="2000" dirty="0">
              <a:latin typeface="等线" panose="02010600030101010101" pitchFamily="2" charset="-122"/>
              <a:ea typeface="等线" panose="02010600030101010101" pitchFamily="2" charset="-122"/>
            </a:endParaRPr>
          </a:p>
        </p:txBody>
      </p:sp>
      <p:cxnSp>
        <p:nvCxnSpPr>
          <p:cNvPr id="18" name="直接连接符 17"/>
          <p:cNvCxnSpPr/>
          <p:nvPr/>
        </p:nvCxnSpPr>
        <p:spPr>
          <a:xfrm>
            <a:off x="3654091" y="371475"/>
            <a:ext cx="48838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38750" y="371475"/>
            <a:ext cx="1714500" cy="21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0" r="3280"/>
          <a:stretch>
            <a:fillRect/>
          </a:stretch>
        </p:blipFill>
        <p:spPr/>
      </p:pic>
      <p:pic>
        <p:nvPicPr>
          <p:cNvPr id="25" name="图片占位符 2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3317" r="3317"/>
          <a:stretch>
            <a:fillRect/>
          </a:stretch>
        </p:blipFill>
        <p:spPr/>
      </p:pic>
      <p:sp>
        <p:nvSpPr>
          <p:cNvPr id="4" name="文本框 3">
            <a:extLst>
              <a:ext uri="{FF2B5EF4-FFF2-40B4-BE49-F238E27FC236}">
                <a16:creationId xmlns:a16="http://schemas.microsoft.com/office/drawing/2014/main" id="{7D47382E-E311-4608-801F-41008F0E3593}"/>
              </a:ext>
            </a:extLst>
          </p:cNvPr>
          <p:cNvSpPr txBox="1"/>
          <p:nvPr/>
        </p:nvSpPr>
        <p:spPr>
          <a:xfrm>
            <a:off x="3742094" y="1610133"/>
            <a:ext cx="4748650" cy="3747436"/>
          </a:xfrm>
          <a:prstGeom prst="rect">
            <a:avLst/>
          </a:prstGeom>
          <a:noFill/>
        </p:spPr>
        <p:txBody>
          <a:bodyPr wrap="square" rtlCol="0">
            <a:spAutoFit/>
          </a:bodyPr>
          <a:lstStyle/>
          <a:p>
            <a:pPr algn="ctr">
              <a:lnSpc>
                <a:spcPct val="200000"/>
              </a:lnSpc>
            </a:pPr>
            <a:r>
              <a:rPr lang="en-US" altLang="zh-CN" sz="1600" dirty="0"/>
              <a:t>1)</a:t>
            </a:r>
            <a:r>
              <a:rPr lang="zh-CN" altLang="en-US" sz="1600" dirty="0"/>
              <a:t>机械工业的环境污染</a:t>
            </a:r>
            <a:r>
              <a:rPr lang="en-US" altLang="zh-CN" sz="1600" dirty="0"/>
              <a:t>;</a:t>
            </a:r>
          </a:p>
          <a:p>
            <a:pPr algn="ctr">
              <a:lnSpc>
                <a:spcPct val="200000"/>
              </a:lnSpc>
            </a:pPr>
            <a:r>
              <a:rPr lang="en-US" altLang="zh-CN" sz="1600" dirty="0"/>
              <a:t>2)</a:t>
            </a:r>
            <a:r>
              <a:rPr lang="zh-CN" altLang="en-US" sz="1600" dirty="0"/>
              <a:t>工业气、固、液废弃污染物及处理技术</a:t>
            </a:r>
            <a:r>
              <a:rPr lang="en-US" altLang="zh-CN" sz="1600" dirty="0"/>
              <a:t>;</a:t>
            </a:r>
          </a:p>
          <a:p>
            <a:pPr algn="ctr">
              <a:lnSpc>
                <a:spcPct val="200000"/>
              </a:lnSpc>
            </a:pPr>
            <a:r>
              <a:rPr lang="en-US" altLang="zh-CN" sz="1600" dirty="0"/>
              <a:t>3)</a:t>
            </a:r>
            <a:r>
              <a:rPr lang="zh-CN" altLang="en-US" sz="1600" dirty="0"/>
              <a:t>工业噪声防止与个人防护技术。</a:t>
            </a:r>
            <a:endParaRPr lang="en-US" altLang="zh-CN" sz="1600" dirty="0"/>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r>
              <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获取途径：理论课</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algn="ctr">
              <a:lnSpc>
                <a:spcPct val="200000"/>
              </a:lnSpc>
            </a:pPr>
            <a:endParaRPr lang="en-US" altLang="zh-CN" sz="1600" dirty="0"/>
          </a:p>
          <a:p>
            <a:pPr algn="ctr">
              <a:lnSpc>
                <a:spcPct val="200000"/>
              </a:lnSpc>
            </a:pPr>
            <a:endParaRPr lang="en-US" altLang="zh-CN" sz="1600" dirty="0"/>
          </a:p>
          <a:p>
            <a:pPr algn="ctr">
              <a:lnSpc>
                <a:spcPct val="200000"/>
              </a:lnSpc>
            </a:pPr>
            <a:endParaRPr lang="en-US" altLang="zh-CN" sz="1600" dirty="0"/>
          </a:p>
          <a:p>
            <a:pPr algn="ctr">
              <a:lnSpc>
                <a:spcPct val="200000"/>
              </a:lnSpc>
            </a:pPr>
            <a:endParaRPr lang="zh-CN" altLang="en-US" sz="1600" dirty="0"/>
          </a:p>
        </p:txBody>
      </p:sp>
    </p:spTree>
    <p:extLst>
      <p:ext uri="{BB962C8B-B14F-4D97-AF65-F5344CB8AC3E}">
        <p14:creationId xmlns:p14="http://schemas.microsoft.com/office/powerpoint/2010/main" val="178208161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69" b="7869"/>
          <a:stretch>
            <a:fillRect/>
          </a:stretch>
        </p:blipFill>
        <p:spPr/>
      </p:pic>
      <p:sp>
        <p:nvSpPr>
          <p:cNvPr id="36" name="文本框 35"/>
          <p:cNvSpPr txBox="1"/>
          <p:nvPr/>
        </p:nvSpPr>
        <p:spPr>
          <a:xfrm>
            <a:off x="2589593" y="2875002"/>
            <a:ext cx="7012815" cy="1015663"/>
          </a:xfrm>
          <a:prstGeom prst="rect">
            <a:avLst/>
          </a:prstGeom>
          <a:noFill/>
        </p:spPr>
        <p:txBody>
          <a:bodyPr wrap="square" rtlCol="0">
            <a:spAutoFit/>
          </a:bodyPr>
          <a:lstStyle/>
          <a:p>
            <a:pPr algn="ctr"/>
            <a:r>
              <a:rPr lang="zh-CN" altLang="en-US" sz="6000" dirty="0">
                <a:latin typeface="等线 Light" panose="02010600030101010101" pitchFamily="2" charset="-122"/>
                <a:ea typeface="等线 Light" panose="02010600030101010101" pitchFamily="2" charset="-122"/>
              </a:rPr>
              <a:t>设计有关知识</a:t>
            </a:r>
          </a:p>
        </p:txBody>
      </p:sp>
      <p:sp>
        <p:nvSpPr>
          <p:cNvPr id="37" name="文本框 36"/>
          <p:cNvSpPr txBox="1"/>
          <p:nvPr/>
        </p:nvSpPr>
        <p:spPr>
          <a:xfrm>
            <a:off x="5348806" y="1742073"/>
            <a:ext cx="1494388" cy="1323439"/>
          </a:xfrm>
          <a:prstGeom prst="rect">
            <a:avLst/>
          </a:prstGeom>
          <a:noFill/>
        </p:spPr>
        <p:txBody>
          <a:bodyPr wrap="square" rtlCol="0">
            <a:spAutoFit/>
          </a:bodyPr>
          <a:lstStyle/>
          <a:p>
            <a:pPr algn="ctr"/>
            <a:r>
              <a:rPr lang="en-US" altLang="zh-CN" sz="8000" b="1" dirty="0">
                <a:latin typeface="等线 Light" panose="02010600030101010101" pitchFamily="2" charset="-122"/>
                <a:ea typeface="等线 Light" panose="02010600030101010101" pitchFamily="2" charset="-122"/>
              </a:rPr>
              <a:t>02</a:t>
            </a:r>
            <a:endParaRPr lang="zh-CN" altLang="en-US" sz="8000" b="1" dirty="0">
              <a:latin typeface="等线 Light" panose="02010600030101010101" pitchFamily="2" charset="-122"/>
              <a:ea typeface="等线 Light" panose="02010600030101010101" pitchFamily="2" charset="-122"/>
            </a:endParaRPr>
          </a:p>
        </p:txBody>
      </p:sp>
      <p:sp>
        <p:nvSpPr>
          <p:cNvPr id="38" name="文本框 37"/>
          <p:cNvSpPr txBox="1"/>
          <p:nvPr/>
        </p:nvSpPr>
        <p:spPr>
          <a:xfrm>
            <a:off x="2256228" y="3896989"/>
            <a:ext cx="7679544" cy="618183"/>
          </a:xfrm>
          <a:prstGeom prst="rect">
            <a:avLst/>
          </a:prstGeom>
          <a:noFill/>
        </p:spPr>
        <p:txBody>
          <a:bodyPr wrap="square" rtlCol="0">
            <a:spAutoFit/>
          </a:bodyPr>
          <a:lstStyle/>
          <a:p>
            <a:pPr algn="ctr">
              <a:lnSpc>
                <a:spcPct val="150000"/>
              </a:lnSpc>
            </a:pPr>
            <a:r>
              <a:rPr lang="en-US" altLang="zh-CN" sz="1200" dirty="0">
                <a:latin typeface="等线 Light" panose="02010600030101010101" pitchFamily="2" charset="-122"/>
                <a:ea typeface="等线 Light" panose="02010600030101010101" pitchFamily="2" charset="-122"/>
              </a:rPr>
              <a:t>There are many variations of passages of Lorem Ipsum available, but the majority have suffered alteration in some form, by injected </a:t>
            </a:r>
            <a:r>
              <a:rPr lang="en-US" altLang="zh-CN" sz="1200" dirty="0" err="1">
                <a:latin typeface="等线 Light" panose="02010600030101010101" pitchFamily="2" charset="-122"/>
                <a:ea typeface="等线 Light" panose="02010600030101010101" pitchFamily="2" charset="-122"/>
              </a:rPr>
              <a:t>humour</a:t>
            </a:r>
            <a:r>
              <a:rPr lang="en-US" altLang="zh-CN" sz="1200" dirty="0">
                <a:latin typeface="等线 Light" panose="02010600030101010101" pitchFamily="2" charset="-122"/>
                <a:ea typeface="等线 Light" panose="02010600030101010101" pitchFamily="2" charset="-122"/>
              </a:rPr>
              <a:t>, or </a:t>
            </a:r>
            <a:r>
              <a:rPr lang="en-US" altLang="zh-CN" sz="1200" dirty="0" err="1">
                <a:latin typeface="等线 Light" panose="02010600030101010101" pitchFamily="2" charset="-122"/>
                <a:ea typeface="等线 Light" panose="02010600030101010101" pitchFamily="2" charset="-122"/>
              </a:rPr>
              <a:t>randomised</a:t>
            </a:r>
            <a:r>
              <a:rPr lang="en-US" altLang="zh-CN" sz="1200" dirty="0">
                <a:latin typeface="等线 Light" panose="02010600030101010101" pitchFamily="2" charset="-122"/>
                <a:ea typeface="等线 Light" panose="02010600030101010101" pitchFamily="2" charset="-122"/>
              </a:rPr>
              <a:t> words which don't look even slightly believable.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6422" y="3201982"/>
            <a:ext cx="4759578" cy="1105162"/>
            <a:chOff x="2187554" y="6962763"/>
            <a:chExt cx="9519156" cy="2210324"/>
          </a:xfrm>
        </p:grpSpPr>
        <p:sp>
          <p:nvSpPr>
            <p:cNvPr id="3" name="Rectangle 56"/>
            <p:cNvSpPr/>
            <p:nvPr/>
          </p:nvSpPr>
          <p:spPr bwMode="auto">
            <a:xfrm>
              <a:off x="2208820" y="6962763"/>
              <a:ext cx="1846660" cy="553998"/>
            </a:xfrm>
            <a:prstGeom prst="rect">
              <a:avLst/>
            </a:prstGeom>
            <a:noFill/>
            <a:ln>
              <a:noFill/>
            </a:ln>
          </p:spPr>
          <p:txBody>
            <a:bodyPr vert="horz" wrap="none" lIns="0" tIns="0" rIns="0" bIns="0" anchor="ctr" anchorCtr="0">
              <a:spAutoFit/>
            </a:bodyPr>
            <a:lstStyle/>
            <a:p>
              <a:pPr defTabSz="2286000"/>
              <a:r>
                <a:rPr lang="zh-CN" altLang="en-US" b="1" dirty="0">
                  <a:latin typeface="等线" panose="02010600030101010101" pitchFamily="2" charset="-122"/>
                  <a:ea typeface="等线" panose="02010600030101010101" pitchFamily="2" charset="-122"/>
                  <a:cs typeface="Montserrat Semi Bold" charset="0"/>
                  <a:sym typeface="Bebas Neue" charset="0"/>
                </a:rPr>
                <a:t>喷洒农药</a:t>
              </a:r>
              <a:endParaRPr lang="en-US" b="1" dirty="0">
                <a:latin typeface="等线" panose="02010600030101010101" pitchFamily="2" charset="-122"/>
                <a:ea typeface="等线" panose="02010600030101010101" pitchFamily="2" charset="-122"/>
                <a:cs typeface="Montserrat Semi Bold" charset="0"/>
                <a:sym typeface="Bebas Neue" charset="0"/>
              </a:endParaRPr>
            </a:p>
          </p:txBody>
        </p:sp>
        <p:sp>
          <p:nvSpPr>
            <p:cNvPr id="4" name="Rectangle 57"/>
            <p:cNvSpPr/>
            <p:nvPr/>
          </p:nvSpPr>
          <p:spPr bwMode="auto">
            <a:xfrm>
              <a:off x="2187554" y="7729917"/>
              <a:ext cx="4873128" cy="307776"/>
            </a:xfrm>
            <a:prstGeom prst="rect">
              <a:avLst/>
            </a:prstGeom>
            <a:noFill/>
            <a:ln>
              <a:noFill/>
            </a:ln>
          </p:spPr>
          <p:txBody>
            <a:bodyPr vert="horz" wrap="none" lIns="0" tIns="0" rIns="0" bIns="0" anchor="ctr" anchorCtr="0">
              <a:spAutoFit/>
            </a:bodyPr>
            <a:lstStyle/>
            <a:p>
              <a:pPr defTabSz="2286000"/>
              <a:r>
                <a:rPr lang="zh-CN" altLang="en-US" sz="1000" b="1" dirty="0">
                  <a:latin typeface="等线" panose="02010600030101010101" pitchFamily="2" charset="-122"/>
                  <a:ea typeface="等线" panose="02010600030101010101" pitchFamily="2" charset="-122"/>
                  <a:cs typeface="Montserrat Semi Bold" charset="0"/>
                  <a:sym typeface="Bebas Neue" charset="0"/>
                </a:rPr>
                <a:t>将农药罐接于底板，即可实现喷洒农药功能</a:t>
              </a:r>
              <a:endParaRPr lang="en-US" sz="1000" b="1" dirty="0">
                <a:latin typeface="等线" panose="02010600030101010101" pitchFamily="2" charset="-122"/>
                <a:ea typeface="等线" panose="02010600030101010101" pitchFamily="2" charset="-122"/>
                <a:cs typeface="Montserrat Semi Bold" charset="0"/>
                <a:sym typeface="Bebas Neue" charset="0"/>
              </a:endParaRPr>
            </a:p>
          </p:txBody>
        </p:sp>
        <p:sp>
          <p:nvSpPr>
            <p:cNvPr id="5" name="Rectangle 58"/>
            <p:cNvSpPr/>
            <p:nvPr/>
          </p:nvSpPr>
          <p:spPr>
            <a:xfrm>
              <a:off x="2208819" y="8504162"/>
              <a:ext cx="9497891" cy="6592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等线" panose="02010600030101010101" pitchFamily="2" charset="-122"/>
                <a:ea typeface="等线" panose="02010600030101010101" pitchFamily="2" charset="-122"/>
              </a:endParaRPr>
            </a:p>
          </p:txBody>
        </p:sp>
        <p:grpSp>
          <p:nvGrpSpPr>
            <p:cNvPr id="6" name="Group 59"/>
            <p:cNvGrpSpPr/>
            <p:nvPr/>
          </p:nvGrpSpPr>
          <p:grpSpPr>
            <a:xfrm>
              <a:off x="2208819" y="8513868"/>
              <a:ext cx="6286859" cy="659219"/>
              <a:chOff x="2431839" y="5389780"/>
              <a:chExt cx="6758429" cy="659219"/>
            </a:xfrm>
          </p:grpSpPr>
          <p:sp>
            <p:nvSpPr>
              <p:cNvPr id="7" name="Rectangle 60"/>
              <p:cNvSpPr/>
              <p:nvPr/>
            </p:nvSpPr>
            <p:spPr>
              <a:xfrm>
                <a:off x="2431839" y="5389780"/>
                <a:ext cx="6758429" cy="659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等线" panose="02010600030101010101" pitchFamily="2" charset="-122"/>
                  <a:ea typeface="等线" panose="02010600030101010101" pitchFamily="2" charset="-122"/>
                </a:endParaRPr>
              </a:p>
            </p:txBody>
          </p:sp>
          <p:sp>
            <p:nvSpPr>
              <p:cNvPr id="8" name="Rectangle 61"/>
              <p:cNvSpPr/>
              <p:nvPr/>
            </p:nvSpPr>
            <p:spPr bwMode="auto">
              <a:xfrm>
                <a:off x="8287663" y="5487656"/>
                <a:ext cx="727209" cy="430887"/>
              </a:xfrm>
              <a:prstGeom prst="rect">
                <a:avLst/>
              </a:prstGeom>
              <a:noFill/>
              <a:ln>
                <a:noFill/>
              </a:ln>
            </p:spPr>
            <p:txBody>
              <a:bodyPr vert="horz" wrap="none" lIns="0" tIns="0" rIns="0" bIns="0" anchor="ctr" anchorCtr="0">
                <a:spAutoFit/>
              </a:bodyPr>
              <a:lstStyle/>
              <a:p>
                <a:pPr algn="r" defTabSz="2286000"/>
                <a:r>
                  <a:rPr lang="en-US" sz="1400" b="1" dirty="0">
                    <a:latin typeface="等线" panose="02010600030101010101" pitchFamily="2" charset="-122"/>
                    <a:ea typeface="等线" panose="02010600030101010101" pitchFamily="2" charset="-122"/>
                    <a:cs typeface="Montserrat Semi Bold" charset="0"/>
                    <a:sym typeface="Bebas Neue" charset="0"/>
                  </a:rPr>
                  <a:t>65 %</a:t>
                </a:r>
              </a:p>
            </p:txBody>
          </p:sp>
        </p:grpSp>
      </p:grpSp>
      <p:grpSp>
        <p:nvGrpSpPr>
          <p:cNvPr id="9" name="组合 8"/>
          <p:cNvGrpSpPr/>
          <p:nvPr/>
        </p:nvGrpSpPr>
        <p:grpSpPr>
          <a:xfrm>
            <a:off x="1336422" y="4698884"/>
            <a:ext cx="4748946" cy="1105162"/>
            <a:chOff x="2187554" y="9956568"/>
            <a:chExt cx="9497891" cy="2210324"/>
          </a:xfrm>
        </p:grpSpPr>
        <p:sp>
          <p:nvSpPr>
            <p:cNvPr id="10" name="Rectangle 62"/>
            <p:cNvSpPr/>
            <p:nvPr/>
          </p:nvSpPr>
          <p:spPr bwMode="auto">
            <a:xfrm>
              <a:off x="2208820" y="9956568"/>
              <a:ext cx="923330" cy="553998"/>
            </a:xfrm>
            <a:prstGeom prst="rect">
              <a:avLst/>
            </a:prstGeom>
            <a:noFill/>
            <a:ln>
              <a:noFill/>
            </a:ln>
          </p:spPr>
          <p:txBody>
            <a:bodyPr vert="horz" wrap="none" lIns="0" tIns="0" rIns="0" bIns="0" anchor="ctr" anchorCtr="0">
              <a:spAutoFit/>
            </a:bodyPr>
            <a:lstStyle/>
            <a:p>
              <a:pPr defTabSz="2286000"/>
              <a:r>
                <a:rPr lang="zh-CN" altLang="en-US" b="1" dirty="0">
                  <a:latin typeface="等线" panose="02010600030101010101" pitchFamily="2" charset="-122"/>
                  <a:ea typeface="等线" panose="02010600030101010101" pitchFamily="2" charset="-122"/>
                  <a:cs typeface="Montserrat Semi Bold" charset="0"/>
                  <a:sym typeface="Bebas Neue" charset="0"/>
                </a:rPr>
                <a:t>拍照</a:t>
              </a:r>
              <a:endParaRPr lang="en-US" b="1" dirty="0">
                <a:latin typeface="等线" panose="02010600030101010101" pitchFamily="2" charset="-122"/>
                <a:ea typeface="等线" panose="02010600030101010101" pitchFamily="2" charset="-122"/>
                <a:cs typeface="Montserrat Semi Bold" charset="0"/>
                <a:sym typeface="Bebas Neue" charset="0"/>
              </a:endParaRPr>
            </a:p>
          </p:txBody>
        </p:sp>
        <p:sp>
          <p:nvSpPr>
            <p:cNvPr id="11" name="Rectangle 63"/>
            <p:cNvSpPr/>
            <p:nvPr/>
          </p:nvSpPr>
          <p:spPr bwMode="auto">
            <a:xfrm>
              <a:off x="2187554" y="10723722"/>
              <a:ext cx="4360168" cy="307776"/>
            </a:xfrm>
            <a:prstGeom prst="rect">
              <a:avLst/>
            </a:prstGeom>
            <a:noFill/>
            <a:ln>
              <a:noFill/>
            </a:ln>
          </p:spPr>
          <p:txBody>
            <a:bodyPr vert="horz" wrap="none" lIns="0" tIns="0" rIns="0" bIns="0" anchor="ctr" anchorCtr="0">
              <a:spAutoFit/>
            </a:bodyPr>
            <a:lstStyle/>
            <a:p>
              <a:pPr defTabSz="2286000"/>
              <a:r>
                <a:rPr lang="zh-CN" altLang="en-US" sz="1000" b="1" dirty="0">
                  <a:latin typeface="等线" panose="02010600030101010101" pitchFamily="2" charset="-122"/>
                  <a:ea typeface="等线" panose="02010600030101010101" pitchFamily="2" charset="-122"/>
                  <a:cs typeface="Montserrat Semi Bold" charset="0"/>
                  <a:sym typeface="Bebas Neue" charset="0"/>
                </a:rPr>
                <a:t>将摄影机接于底板，即可实现拍照功能</a:t>
              </a:r>
              <a:endParaRPr lang="en-US" altLang="zh-CN" sz="1000" b="1" dirty="0">
                <a:latin typeface="等线" panose="02010600030101010101" pitchFamily="2" charset="-122"/>
                <a:ea typeface="等线" panose="02010600030101010101" pitchFamily="2" charset="-122"/>
                <a:cs typeface="Montserrat Semi Bold" charset="0"/>
                <a:sym typeface="Bebas Neue" charset="0"/>
              </a:endParaRPr>
            </a:p>
          </p:txBody>
        </p:sp>
        <p:sp>
          <p:nvSpPr>
            <p:cNvPr id="12" name="Rectangle 64"/>
            <p:cNvSpPr/>
            <p:nvPr/>
          </p:nvSpPr>
          <p:spPr>
            <a:xfrm>
              <a:off x="2187554" y="11497967"/>
              <a:ext cx="9497891" cy="6592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等线" panose="02010600030101010101" pitchFamily="2" charset="-122"/>
                <a:ea typeface="等线" panose="02010600030101010101" pitchFamily="2" charset="-122"/>
              </a:endParaRPr>
            </a:p>
          </p:txBody>
        </p:sp>
        <p:grpSp>
          <p:nvGrpSpPr>
            <p:cNvPr id="13" name="Group 65"/>
            <p:cNvGrpSpPr/>
            <p:nvPr/>
          </p:nvGrpSpPr>
          <p:grpSpPr>
            <a:xfrm>
              <a:off x="2208820" y="11507673"/>
              <a:ext cx="8523442" cy="659219"/>
              <a:chOff x="2431840" y="8324366"/>
              <a:chExt cx="8523442" cy="659219"/>
            </a:xfrm>
          </p:grpSpPr>
          <p:sp>
            <p:nvSpPr>
              <p:cNvPr id="14" name="Rectangle 66"/>
              <p:cNvSpPr/>
              <p:nvPr/>
            </p:nvSpPr>
            <p:spPr>
              <a:xfrm>
                <a:off x="2431840" y="8324366"/>
                <a:ext cx="8523442" cy="6592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solidFill>
                  <a:latin typeface="等线" panose="02010600030101010101" pitchFamily="2" charset="-122"/>
                  <a:ea typeface="等线" panose="02010600030101010101" pitchFamily="2" charset="-122"/>
                </a:endParaRPr>
              </a:p>
            </p:txBody>
          </p:sp>
          <p:sp>
            <p:nvSpPr>
              <p:cNvPr id="15" name="Rectangle 67"/>
              <p:cNvSpPr/>
              <p:nvPr/>
            </p:nvSpPr>
            <p:spPr bwMode="auto">
              <a:xfrm>
                <a:off x="10082346" y="8428824"/>
                <a:ext cx="676468" cy="430887"/>
              </a:xfrm>
              <a:prstGeom prst="rect">
                <a:avLst/>
              </a:prstGeom>
              <a:noFill/>
              <a:ln>
                <a:noFill/>
              </a:ln>
            </p:spPr>
            <p:txBody>
              <a:bodyPr vert="horz" wrap="none" lIns="0" tIns="0" rIns="0" bIns="0" anchor="ctr" anchorCtr="0">
                <a:spAutoFit/>
              </a:bodyPr>
              <a:lstStyle/>
              <a:p>
                <a:pPr algn="r" defTabSz="2286000"/>
                <a:r>
                  <a:rPr lang="en-US" sz="1400" b="1" dirty="0">
                    <a:latin typeface="等线" panose="02010600030101010101" pitchFamily="2" charset="-122"/>
                    <a:ea typeface="等线" panose="02010600030101010101" pitchFamily="2" charset="-122"/>
                    <a:cs typeface="Montserrat Semi Bold" charset="0"/>
                    <a:sym typeface="Bebas Neue" charset="0"/>
                  </a:rPr>
                  <a:t>93 %</a:t>
                </a:r>
              </a:p>
            </p:txBody>
          </p:sp>
        </p:grpSp>
      </p:grpSp>
      <p:sp>
        <p:nvSpPr>
          <p:cNvPr id="16" name="Subtitle 2"/>
          <p:cNvSpPr txBox="1"/>
          <p:nvPr/>
        </p:nvSpPr>
        <p:spPr>
          <a:xfrm>
            <a:off x="1247779" y="2092082"/>
            <a:ext cx="3722568" cy="556597"/>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defTabSz="543560">
              <a:lnSpc>
                <a:spcPts val="1820"/>
              </a:lnSpc>
            </a:pPr>
            <a:r>
              <a:rPr lang="zh-CN" altLang="en-US" sz="1250" dirty="0">
                <a:solidFill>
                  <a:schemeClr val="tx1"/>
                </a:solidFill>
                <a:latin typeface="等线" panose="02010600030101010101" pitchFamily="2" charset="-122"/>
                <a:ea typeface="等线" panose="02010600030101010101" pitchFamily="2" charset="-122"/>
                <a:cs typeface="Lato Light" charset="0"/>
              </a:rPr>
              <a:t>底板设计不同接口，实现无人机功能的模块化，每个模块完成一个特定的子功能</a:t>
            </a:r>
            <a:endParaRPr lang="en-US" sz="1250" dirty="0">
              <a:solidFill>
                <a:schemeClr val="tx1"/>
              </a:solidFill>
              <a:latin typeface="等线" panose="02010600030101010101" pitchFamily="2" charset="-122"/>
              <a:ea typeface="等线" panose="02010600030101010101" pitchFamily="2" charset="-122"/>
              <a:cs typeface="Lato Light" charset="0"/>
            </a:endParaRPr>
          </a:p>
        </p:txBody>
      </p:sp>
      <p:sp>
        <p:nvSpPr>
          <p:cNvPr id="17" name="Rectangle 33"/>
          <p:cNvSpPr/>
          <p:nvPr/>
        </p:nvSpPr>
        <p:spPr bwMode="auto">
          <a:xfrm>
            <a:off x="1347054" y="1067788"/>
            <a:ext cx="1974900" cy="553998"/>
          </a:xfrm>
          <a:prstGeom prst="rect">
            <a:avLst/>
          </a:prstGeom>
          <a:noFill/>
          <a:ln>
            <a:noFill/>
          </a:ln>
        </p:spPr>
        <p:txBody>
          <a:bodyPr vert="horz" wrap="none" lIns="0" tIns="0" rIns="0" bIns="0" anchor="ctr" anchorCtr="0">
            <a:spAutoFit/>
          </a:bodyPr>
          <a:lstStyle/>
          <a:p>
            <a:pPr defTabSz="2286000"/>
            <a:r>
              <a:rPr lang="zh-CN" altLang="en-US" sz="3600" spc="250" dirty="0">
                <a:latin typeface="等线" panose="02010600030101010101" pitchFamily="2" charset="-122"/>
                <a:ea typeface="等线" panose="02010600030101010101" pitchFamily="2" charset="-122"/>
                <a:cs typeface="Montserrat Semi Bold" charset="0"/>
                <a:sym typeface="Bebas Neue" charset="0"/>
              </a:rPr>
              <a:t>设计思想</a:t>
            </a:r>
            <a:endParaRPr lang="en-US" altLang="zh-CN" sz="3600" spc="250" dirty="0">
              <a:latin typeface="等线" panose="02010600030101010101" pitchFamily="2" charset="-122"/>
              <a:ea typeface="等线" panose="02010600030101010101" pitchFamily="2" charset="-122"/>
              <a:cs typeface="Montserrat Semi Bold" charset="0"/>
              <a:sym typeface="Bebas Neue" charset="0"/>
            </a:endParaRPr>
          </a:p>
        </p:txBody>
      </p:sp>
      <p:cxnSp>
        <p:nvCxnSpPr>
          <p:cNvPr id="18" name="Straight Connector 34"/>
          <p:cNvCxnSpPr/>
          <p:nvPr/>
        </p:nvCxnSpPr>
        <p:spPr>
          <a:xfrm flipV="1">
            <a:off x="1380369" y="1789905"/>
            <a:ext cx="370560" cy="21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图片占位符 2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864" r="26864"/>
          <a:stretch>
            <a:fillRect/>
          </a:stretch>
        </p:blipFill>
        <p:spPr/>
      </p:pic>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34"/>
          <p:cNvSpPr/>
          <p:nvPr/>
        </p:nvSpPr>
        <p:spPr>
          <a:xfrm>
            <a:off x="3374147" y="4067702"/>
            <a:ext cx="295917" cy="29600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defTabSz="920750">
              <a:defRPr/>
            </a:pPr>
            <a:endParaRPr lang="zh-CN" altLang="en-US" sz="2400">
              <a:solidFill>
                <a:schemeClr val="tx1"/>
              </a:solidFill>
              <a:latin typeface="等线 Light" panose="02010600030101010101" pitchFamily="2" charset="-122"/>
              <a:ea typeface="等线 Light" panose="02010600030101010101" pitchFamily="2" charset="-122"/>
            </a:endParaRPr>
          </a:p>
        </p:txBody>
      </p:sp>
      <p:cxnSp>
        <p:nvCxnSpPr>
          <p:cNvPr id="3" name="直接连接符 2"/>
          <p:cNvCxnSpPr/>
          <p:nvPr/>
        </p:nvCxnSpPr>
        <p:spPr>
          <a:xfrm flipV="1">
            <a:off x="901128" y="4254470"/>
            <a:ext cx="1465494" cy="1110031"/>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993683" y="4113513"/>
            <a:ext cx="366374" cy="9162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684157" y="3609593"/>
            <a:ext cx="898319" cy="54973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20106" y="3528545"/>
            <a:ext cx="1276801" cy="465156"/>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9085021" y="1754661"/>
            <a:ext cx="2330638" cy="952503"/>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0" idx="6"/>
          </p:cNvCxnSpPr>
          <p:nvPr/>
        </p:nvCxnSpPr>
        <p:spPr>
          <a:xfrm flipV="1">
            <a:off x="7175787" y="3223725"/>
            <a:ext cx="1270802" cy="889787"/>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27559" y="2525455"/>
            <a:ext cx="843420" cy="843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等线 Light" panose="02010600030101010101" pitchFamily="2" charset="-122"/>
              <a:ea typeface="等线 Light" panose="02010600030101010101" pitchFamily="2" charset="-122"/>
            </a:endParaRPr>
          </a:p>
        </p:txBody>
      </p:sp>
      <p:sp>
        <p:nvSpPr>
          <p:cNvPr id="10" name="椭圆 9"/>
          <p:cNvSpPr/>
          <p:nvPr/>
        </p:nvSpPr>
        <p:spPr>
          <a:xfrm>
            <a:off x="6496906" y="3773968"/>
            <a:ext cx="678881" cy="679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等线 Light" panose="02010600030101010101" pitchFamily="2" charset="-122"/>
              <a:ea typeface="等线 Light" panose="02010600030101010101" pitchFamily="2" charset="-122"/>
            </a:endParaRPr>
          </a:p>
        </p:txBody>
      </p:sp>
      <p:sp>
        <p:nvSpPr>
          <p:cNvPr id="11" name="椭圆 10"/>
          <p:cNvSpPr/>
          <p:nvPr/>
        </p:nvSpPr>
        <p:spPr>
          <a:xfrm>
            <a:off x="4541225" y="3094877"/>
            <a:ext cx="678881" cy="679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等线 Light" panose="02010600030101010101" pitchFamily="2" charset="-122"/>
              <a:ea typeface="等线 Light" panose="02010600030101010101" pitchFamily="2" charset="-122"/>
            </a:endParaRPr>
          </a:p>
        </p:txBody>
      </p:sp>
      <p:sp>
        <p:nvSpPr>
          <p:cNvPr id="12" name="椭圆 11"/>
          <p:cNvSpPr/>
          <p:nvPr/>
        </p:nvSpPr>
        <p:spPr>
          <a:xfrm>
            <a:off x="2314802" y="3736334"/>
            <a:ext cx="678881" cy="679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等线 Light" panose="02010600030101010101" pitchFamily="2" charset="-122"/>
              <a:ea typeface="等线 Light" panose="02010600030101010101" pitchFamily="2" charset="-122"/>
            </a:endParaRPr>
          </a:p>
        </p:txBody>
      </p:sp>
      <p:grpSp>
        <p:nvGrpSpPr>
          <p:cNvPr id="13" name="组合 77"/>
          <p:cNvGrpSpPr/>
          <p:nvPr/>
        </p:nvGrpSpPr>
        <p:grpSpPr>
          <a:xfrm>
            <a:off x="1246877" y="1871728"/>
            <a:ext cx="2320650" cy="1728923"/>
            <a:chOff x="1245377" y="1782581"/>
            <a:chExt cx="2321366" cy="1728922"/>
          </a:xfrm>
        </p:grpSpPr>
        <p:sp>
          <p:nvSpPr>
            <p:cNvPr id="14" name="TextBox 1"/>
            <p:cNvSpPr txBox="1">
              <a:spLocks noChangeArrowheads="1"/>
            </p:cNvSpPr>
            <p:nvPr/>
          </p:nvSpPr>
          <p:spPr bwMode="auto">
            <a:xfrm>
              <a:off x="1663488" y="1782581"/>
              <a:ext cx="1403958" cy="338426"/>
            </a:xfrm>
            <a:prstGeom prst="rect">
              <a:avLst/>
            </a:prstGeom>
            <a:noFill/>
            <a:ln w="9525">
              <a:noFill/>
              <a:miter lim="800000"/>
            </a:ln>
          </p:spPr>
          <p:txBody>
            <a:bodyPr wrap="square">
              <a:spAutoFit/>
            </a:bodyPr>
            <a:lstStyle/>
            <a:p>
              <a:pPr algn="ctr"/>
              <a:r>
                <a:rPr lang="zh-CN" altLang="en-US" sz="1600" b="1" dirty="0">
                  <a:latin typeface="等线 Light" panose="02010600030101010101" pitchFamily="2" charset="-122"/>
                  <a:ea typeface="等线 Light" panose="02010600030101010101" pitchFamily="2" charset="-122"/>
                </a:rPr>
                <a:t>起飞重量</a:t>
              </a:r>
            </a:p>
          </p:txBody>
        </p:sp>
        <p:sp>
          <p:nvSpPr>
            <p:cNvPr id="15" name="矩形 14"/>
            <p:cNvSpPr/>
            <p:nvPr/>
          </p:nvSpPr>
          <p:spPr>
            <a:xfrm>
              <a:off x="1245377" y="2237757"/>
              <a:ext cx="2321366" cy="1273746"/>
            </a:xfrm>
            <a:prstGeom prst="rect">
              <a:avLst/>
            </a:prstGeom>
            <a:noFill/>
          </p:spPr>
          <p:txBody>
            <a:bodyPr wrap="square" rtlCol="0">
              <a:spAutoFit/>
            </a:bodyPr>
            <a:lstStyle/>
            <a:p>
              <a:pPr>
                <a:lnSpc>
                  <a:spcPct val="130000"/>
                </a:lnSpc>
              </a:pPr>
              <a:r>
                <a:rPr lang="zh-CN" altLang="en-US" sz="1200" dirty="0">
                  <a:latin typeface="等线 Light" panose="02010600030101010101" pitchFamily="2" charset="-122"/>
                  <a:ea typeface="等线 Light" panose="02010600030101010101" pitchFamily="2" charset="-122"/>
                </a:rPr>
                <a:t>由于多旋翼无人机只能产生有限的升力，因此多旋翼无人机本身的总重必须受到限制，以保障能够正常起飞离地，即机体结构重量和航电设备的总和。</a:t>
              </a:r>
              <a:endParaRPr lang="en-US" altLang="zh-CN" sz="1200" dirty="0">
                <a:latin typeface="等线 Light" panose="02010600030101010101" pitchFamily="2" charset="-122"/>
                <a:ea typeface="等线 Light" panose="02010600030101010101" pitchFamily="2" charset="-122"/>
              </a:endParaRPr>
            </a:p>
          </p:txBody>
        </p:sp>
      </p:grpSp>
      <p:grpSp>
        <p:nvGrpSpPr>
          <p:cNvPr id="16" name="组合 80"/>
          <p:cNvGrpSpPr/>
          <p:nvPr/>
        </p:nvGrpSpPr>
        <p:grpSpPr>
          <a:xfrm>
            <a:off x="3761542" y="1168297"/>
            <a:ext cx="2320650" cy="1934832"/>
            <a:chOff x="3760820" y="1079149"/>
            <a:chExt cx="2321366" cy="1934832"/>
          </a:xfrm>
        </p:grpSpPr>
        <p:sp>
          <p:nvSpPr>
            <p:cNvPr id="17" name="TextBox 25"/>
            <p:cNvSpPr txBox="1">
              <a:spLocks noChangeArrowheads="1"/>
            </p:cNvSpPr>
            <p:nvPr/>
          </p:nvSpPr>
          <p:spPr bwMode="auto">
            <a:xfrm>
              <a:off x="4205312" y="1079149"/>
              <a:ext cx="1403958" cy="338426"/>
            </a:xfrm>
            <a:prstGeom prst="rect">
              <a:avLst/>
            </a:prstGeom>
            <a:noFill/>
            <a:ln w="9525">
              <a:noFill/>
              <a:miter lim="800000"/>
            </a:ln>
          </p:spPr>
          <p:txBody>
            <a:bodyPr wrap="square">
              <a:spAutoFit/>
            </a:bodyPr>
            <a:lstStyle/>
            <a:p>
              <a:pPr algn="ctr"/>
              <a:r>
                <a:rPr lang="zh-CN" altLang="en-US" sz="1600" b="1" dirty="0">
                  <a:latin typeface="等线 Light" panose="02010600030101010101" pitchFamily="2" charset="-122"/>
                  <a:ea typeface="等线 Light" panose="02010600030101010101" pitchFamily="2" charset="-122"/>
                </a:rPr>
                <a:t>有效的载荷</a:t>
              </a:r>
            </a:p>
          </p:txBody>
        </p:sp>
        <p:sp>
          <p:nvSpPr>
            <p:cNvPr id="18" name="矩形 17"/>
            <p:cNvSpPr/>
            <p:nvPr/>
          </p:nvSpPr>
          <p:spPr>
            <a:xfrm>
              <a:off x="3760820" y="1500169"/>
              <a:ext cx="2321366" cy="1513812"/>
            </a:xfrm>
            <a:prstGeom prst="rect">
              <a:avLst/>
            </a:prstGeom>
            <a:noFill/>
          </p:spPr>
          <p:txBody>
            <a:bodyPr wrap="square" rtlCol="0">
              <a:spAutoFit/>
            </a:bodyPr>
            <a:lstStyle/>
            <a:p>
              <a:pPr>
                <a:lnSpc>
                  <a:spcPct val="130000"/>
                </a:lnSpc>
              </a:pPr>
              <a:r>
                <a:rPr lang="zh-CN" altLang="en-US" sz="1200" dirty="0">
                  <a:latin typeface="等线 Light" panose="02010600030101010101" pitchFamily="2" charset="-122"/>
                  <a:ea typeface="等线 Light" panose="02010600030101010101" pitchFamily="2" charset="-122"/>
                </a:rPr>
                <a:t>是指多旋翼无人机上装载的，为直接实现机体运行要完成的特定任务的仪器、设备等，有效载荷尺寸的大小，直接影响多旋翼无人机的机体总体尺寸。例如，摄像头，吊舱等</a:t>
              </a:r>
              <a:endParaRPr lang="en-US" altLang="zh-CN" sz="1200" dirty="0">
                <a:latin typeface="等线 Light" panose="02010600030101010101" pitchFamily="2" charset="-122"/>
                <a:ea typeface="等线 Light" panose="02010600030101010101" pitchFamily="2" charset="-122"/>
              </a:endParaRPr>
            </a:p>
          </p:txBody>
        </p:sp>
      </p:grpSp>
      <p:grpSp>
        <p:nvGrpSpPr>
          <p:cNvPr id="19" name="组合 83"/>
          <p:cNvGrpSpPr/>
          <p:nvPr/>
        </p:nvGrpSpPr>
        <p:grpSpPr>
          <a:xfrm>
            <a:off x="5802158" y="4683937"/>
            <a:ext cx="2320650" cy="1656986"/>
            <a:chOff x="5802065" y="4594791"/>
            <a:chExt cx="2321366" cy="1656985"/>
          </a:xfrm>
        </p:grpSpPr>
        <p:sp>
          <p:nvSpPr>
            <p:cNvPr id="20" name="TextBox 26"/>
            <p:cNvSpPr txBox="1">
              <a:spLocks noChangeArrowheads="1"/>
            </p:cNvSpPr>
            <p:nvPr/>
          </p:nvSpPr>
          <p:spPr bwMode="auto">
            <a:xfrm>
              <a:off x="5898108" y="4594791"/>
              <a:ext cx="1805283" cy="338426"/>
            </a:xfrm>
            <a:prstGeom prst="rect">
              <a:avLst/>
            </a:prstGeom>
            <a:noFill/>
            <a:ln w="9525">
              <a:noFill/>
              <a:miter lim="800000"/>
            </a:ln>
          </p:spPr>
          <p:txBody>
            <a:bodyPr wrap="square">
              <a:spAutoFit/>
            </a:bodyPr>
            <a:lstStyle/>
            <a:p>
              <a:pPr algn="ctr"/>
              <a:r>
                <a:rPr lang="zh-CN" altLang="en-US" sz="1600" b="1" dirty="0">
                  <a:latin typeface="等线 Light" panose="02010600030101010101" pitchFamily="2" charset="-122"/>
                  <a:ea typeface="等线 Light" panose="02010600030101010101" pitchFamily="2" charset="-122"/>
                </a:rPr>
                <a:t>轴距</a:t>
              </a:r>
            </a:p>
          </p:txBody>
        </p:sp>
        <p:sp>
          <p:nvSpPr>
            <p:cNvPr id="21" name="矩形 20"/>
            <p:cNvSpPr/>
            <p:nvPr/>
          </p:nvSpPr>
          <p:spPr>
            <a:xfrm>
              <a:off x="5802065" y="4978030"/>
              <a:ext cx="2321366" cy="1273746"/>
            </a:xfrm>
            <a:prstGeom prst="rect">
              <a:avLst/>
            </a:prstGeom>
            <a:noFill/>
          </p:spPr>
          <p:txBody>
            <a:bodyPr wrap="square" rtlCol="0">
              <a:spAutoFit/>
            </a:bodyPr>
            <a:lstStyle/>
            <a:p>
              <a:pPr>
                <a:lnSpc>
                  <a:spcPct val="130000"/>
                </a:lnSpc>
              </a:pPr>
              <a:r>
                <a:rPr lang="zh-CN" altLang="en-US" sz="1200" dirty="0">
                  <a:latin typeface="等线 Light" panose="02010600030101010101" pitchFamily="2" charset="-122"/>
                  <a:ea typeface="等线 Light" panose="02010600030101010101" pitchFamily="2" charset="-122"/>
                </a:rPr>
                <a:t>多旋翼无人机多采用均布式位置分配方式，对称位置上电机输出轴距离是影响多旋翼无人机总体尺寸的重要因素，在总体参数设计时需要考虑轴距计算是否合理。</a:t>
              </a:r>
              <a:endParaRPr lang="en-US" altLang="zh-CN" sz="1200" dirty="0">
                <a:latin typeface="等线 Light" panose="02010600030101010101" pitchFamily="2" charset="-122"/>
                <a:ea typeface="等线 Light" panose="02010600030101010101" pitchFamily="2" charset="-122"/>
              </a:endParaRPr>
            </a:p>
          </p:txBody>
        </p:sp>
      </p:grpSp>
      <p:grpSp>
        <p:nvGrpSpPr>
          <p:cNvPr id="22" name="组合 86"/>
          <p:cNvGrpSpPr/>
          <p:nvPr/>
        </p:nvGrpSpPr>
        <p:grpSpPr>
          <a:xfrm>
            <a:off x="8327561" y="3438163"/>
            <a:ext cx="2320650" cy="1913923"/>
            <a:chOff x="8328248" y="3349019"/>
            <a:chExt cx="2321366" cy="1913923"/>
          </a:xfrm>
        </p:grpSpPr>
        <p:sp>
          <p:nvSpPr>
            <p:cNvPr id="23" name="TextBox 26"/>
            <p:cNvSpPr txBox="1">
              <a:spLocks noChangeArrowheads="1"/>
            </p:cNvSpPr>
            <p:nvPr/>
          </p:nvSpPr>
          <p:spPr bwMode="auto">
            <a:xfrm>
              <a:off x="8419619" y="3349019"/>
              <a:ext cx="1805283" cy="338426"/>
            </a:xfrm>
            <a:prstGeom prst="rect">
              <a:avLst/>
            </a:prstGeom>
            <a:noFill/>
            <a:ln w="9525">
              <a:noFill/>
              <a:miter lim="800000"/>
            </a:ln>
          </p:spPr>
          <p:txBody>
            <a:bodyPr wrap="square">
              <a:spAutoFit/>
            </a:bodyPr>
            <a:lstStyle/>
            <a:p>
              <a:pPr algn="ctr"/>
              <a:r>
                <a:rPr lang="zh-CN" altLang="en-US" sz="1600" b="1" dirty="0">
                  <a:latin typeface="等线 Light" panose="02010600030101010101" pitchFamily="2" charset="-122"/>
                  <a:ea typeface="等线 Light" panose="02010600030101010101" pitchFamily="2" charset="-122"/>
                </a:rPr>
                <a:t>桨尖距离</a:t>
              </a:r>
            </a:p>
          </p:txBody>
        </p:sp>
        <p:sp>
          <p:nvSpPr>
            <p:cNvPr id="24" name="矩形 23"/>
            <p:cNvSpPr/>
            <p:nvPr/>
          </p:nvSpPr>
          <p:spPr>
            <a:xfrm>
              <a:off x="8328248" y="3749130"/>
              <a:ext cx="2321366" cy="1513812"/>
            </a:xfrm>
            <a:prstGeom prst="rect">
              <a:avLst/>
            </a:prstGeom>
            <a:noFill/>
          </p:spPr>
          <p:txBody>
            <a:bodyPr wrap="square" rtlCol="0">
              <a:spAutoFit/>
            </a:bodyPr>
            <a:lstStyle/>
            <a:p>
              <a:pPr>
                <a:lnSpc>
                  <a:spcPct val="130000"/>
                </a:lnSpc>
              </a:pPr>
              <a:r>
                <a:rPr lang="zh-CN" altLang="en-US" sz="1200" dirty="0">
                  <a:latin typeface="等线 Light" panose="02010600030101010101" pitchFamily="2" charset="-122"/>
                  <a:ea typeface="等线 Light" panose="02010600030101010101" pitchFamily="2" charset="-122"/>
                </a:rPr>
                <a:t>支臂相邻的两副螺旋桨之间的气动干扰是多旋翼无人机的最大弊端。正对着自由来流的两副螺旋桨彼此之间气动干扰最剧烈，作为多旋翼无人机的典型状态，应计算其相互之间的气动干扰。</a:t>
              </a:r>
              <a:endParaRPr lang="en-US" altLang="zh-CN" sz="1200" dirty="0">
                <a:latin typeface="等线 Light" panose="02010600030101010101" pitchFamily="2" charset="-122"/>
                <a:ea typeface="等线 Light" panose="02010600030101010101" pitchFamily="2" charset="-122"/>
              </a:endParaRPr>
            </a:p>
          </p:txBody>
        </p:sp>
      </p:grpSp>
      <p:sp>
        <p:nvSpPr>
          <p:cNvPr id="25" name="leaf_70892"/>
          <p:cNvSpPr>
            <a:spLocks noChangeAspect="1"/>
          </p:cNvSpPr>
          <p:nvPr/>
        </p:nvSpPr>
        <p:spPr bwMode="auto">
          <a:xfrm>
            <a:off x="6670910" y="3904682"/>
            <a:ext cx="391631" cy="381459"/>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9" h="711">
                <a:moveTo>
                  <a:pt x="595" y="492"/>
                </a:moveTo>
                <a:cubicBezTo>
                  <a:pt x="593" y="498"/>
                  <a:pt x="601" y="502"/>
                  <a:pt x="605" y="498"/>
                </a:cubicBezTo>
                <a:cubicBezTo>
                  <a:pt x="636" y="466"/>
                  <a:pt x="659" y="469"/>
                  <a:pt x="675" y="508"/>
                </a:cubicBezTo>
                <a:cubicBezTo>
                  <a:pt x="706" y="527"/>
                  <a:pt x="711" y="551"/>
                  <a:pt x="690" y="581"/>
                </a:cubicBezTo>
                <a:cubicBezTo>
                  <a:pt x="676" y="608"/>
                  <a:pt x="646" y="625"/>
                  <a:pt x="619" y="632"/>
                </a:cubicBezTo>
                <a:cubicBezTo>
                  <a:pt x="604" y="637"/>
                  <a:pt x="589" y="639"/>
                  <a:pt x="573" y="639"/>
                </a:cubicBezTo>
                <a:cubicBezTo>
                  <a:pt x="572" y="635"/>
                  <a:pt x="570" y="632"/>
                  <a:pt x="565" y="632"/>
                </a:cubicBezTo>
                <a:cubicBezTo>
                  <a:pt x="562" y="632"/>
                  <a:pt x="560" y="632"/>
                  <a:pt x="558" y="632"/>
                </a:cubicBezTo>
                <a:cubicBezTo>
                  <a:pt x="556" y="631"/>
                  <a:pt x="555" y="631"/>
                  <a:pt x="553" y="631"/>
                </a:cubicBezTo>
                <a:cubicBezTo>
                  <a:pt x="464" y="617"/>
                  <a:pt x="469" y="479"/>
                  <a:pt x="440" y="414"/>
                </a:cubicBezTo>
                <a:cubicBezTo>
                  <a:pt x="420" y="368"/>
                  <a:pt x="390" y="327"/>
                  <a:pt x="353" y="293"/>
                </a:cubicBezTo>
                <a:cubicBezTo>
                  <a:pt x="254" y="204"/>
                  <a:pt x="111" y="158"/>
                  <a:pt x="75" y="19"/>
                </a:cubicBezTo>
                <a:cubicBezTo>
                  <a:pt x="76" y="18"/>
                  <a:pt x="76" y="18"/>
                  <a:pt x="76" y="17"/>
                </a:cubicBezTo>
                <a:cubicBezTo>
                  <a:pt x="76" y="14"/>
                  <a:pt x="75" y="12"/>
                  <a:pt x="73" y="11"/>
                </a:cubicBezTo>
                <a:cubicBezTo>
                  <a:pt x="73" y="9"/>
                  <a:pt x="72" y="8"/>
                  <a:pt x="72" y="6"/>
                </a:cubicBezTo>
                <a:cubicBezTo>
                  <a:pt x="71" y="0"/>
                  <a:pt x="62" y="2"/>
                  <a:pt x="62" y="7"/>
                </a:cubicBezTo>
                <a:cubicBezTo>
                  <a:pt x="61" y="14"/>
                  <a:pt x="61" y="20"/>
                  <a:pt x="61" y="27"/>
                </a:cubicBezTo>
                <a:cubicBezTo>
                  <a:pt x="9" y="197"/>
                  <a:pt x="0" y="411"/>
                  <a:pt x="124" y="553"/>
                </a:cubicBezTo>
                <a:cubicBezTo>
                  <a:pt x="224" y="669"/>
                  <a:pt x="393" y="711"/>
                  <a:pt x="536" y="660"/>
                </a:cubicBezTo>
                <a:cubicBezTo>
                  <a:pt x="620" y="669"/>
                  <a:pt x="728" y="641"/>
                  <a:pt x="728" y="539"/>
                </a:cubicBezTo>
                <a:cubicBezTo>
                  <a:pt x="729" y="468"/>
                  <a:pt x="626" y="410"/>
                  <a:pt x="595" y="492"/>
                </a:cubicBezTo>
                <a:close/>
                <a:moveTo>
                  <a:pt x="128" y="526"/>
                </a:moveTo>
                <a:cubicBezTo>
                  <a:pt x="28" y="398"/>
                  <a:pt x="38" y="232"/>
                  <a:pt x="64" y="80"/>
                </a:cubicBezTo>
                <a:cubicBezTo>
                  <a:pt x="68" y="119"/>
                  <a:pt x="77" y="157"/>
                  <a:pt x="89" y="194"/>
                </a:cubicBezTo>
                <a:cubicBezTo>
                  <a:pt x="80" y="190"/>
                  <a:pt x="71" y="185"/>
                  <a:pt x="63" y="179"/>
                </a:cubicBezTo>
                <a:cubicBezTo>
                  <a:pt x="60" y="178"/>
                  <a:pt x="57" y="182"/>
                  <a:pt x="59" y="184"/>
                </a:cubicBezTo>
                <a:cubicBezTo>
                  <a:pt x="69" y="194"/>
                  <a:pt x="81" y="202"/>
                  <a:pt x="93" y="208"/>
                </a:cubicBezTo>
                <a:cubicBezTo>
                  <a:pt x="101" y="232"/>
                  <a:pt x="111" y="255"/>
                  <a:pt x="122" y="278"/>
                </a:cubicBezTo>
                <a:cubicBezTo>
                  <a:pt x="106" y="272"/>
                  <a:pt x="91" y="264"/>
                  <a:pt x="76" y="255"/>
                </a:cubicBezTo>
                <a:cubicBezTo>
                  <a:pt x="71" y="251"/>
                  <a:pt x="66" y="259"/>
                  <a:pt x="71" y="263"/>
                </a:cubicBezTo>
                <a:cubicBezTo>
                  <a:pt x="89" y="276"/>
                  <a:pt x="109" y="287"/>
                  <a:pt x="130" y="294"/>
                </a:cubicBezTo>
                <a:cubicBezTo>
                  <a:pt x="144" y="323"/>
                  <a:pt x="160" y="350"/>
                  <a:pt x="177" y="377"/>
                </a:cubicBezTo>
                <a:cubicBezTo>
                  <a:pt x="169" y="375"/>
                  <a:pt x="161" y="372"/>
                  <a:pt x="154" y="369"/>
                </a:cubicBezTo>
                <a:cubicBezTo>
                  <a:pt x="143" y="363"/>
                  <a:pt x="134" y="356"/>
                  <a:pt x="123" y="351"/>
                </a:cubicBezTo>
                <a:cubicBezTo>
                  <a:pt x="121" y="350"/>
                  <a:pt x="119" y="353"/>
                  <a:pt x="120" y="355"/>
                </a:cubicBezTo>
                <a:cubicBezTo>
                  <a:pt x="133" y="377"/>
                  <a:pt x="163" y="389"/>
                  <a:pt x="188" y="393"/>
                </a:cubicBezTo>
                <a:cubicBezTo>
                  <a:pt x="191" y="399"/>
                  <a:pt x="195" y="404"/>
                  <a:pt x="199" y="410"/>
                </a:cubicBezTo>
                <a:cubicBezTo>
                  <a:pt x="215" y="432"/>
                  <a:pt x="232" y="455"/>
                  <a:pt x="251" y="477"/>
                </a:cubicBezTo>
                <a:cubicBezTo>
                  <a:pt x="226" y="470"/>
                  <a:pt x="202" y="461"/>
                  <a:pt x="178" y="451"/>
                </a:cubicBezTo>
                <a:cubicBezTo>
                  <a:pt x="173" y="450"/>
                  <a:pt x="171" y="456"/>
                  <a:pt x="175" y="458"/>
                </a:cubicBezTo>
                <a:cubicBezTo>
                  <a:pt x="202" y="476"/>
                  <a:pt x="235" y="488"/>
                  <a:pt x="267" y="496"/>
                </a:cubicBezTo>
                <a:cubicBezTo>
                  <a:pt x="286" y="519"/>
                  <a:pt x="307" y="541"/>
                  <a:pt x="330" y="560"/>
                </a:cubicBezTo>
                <a:cubicBezTo>
                  <a:pt x="306" y="560"/>
                  <a:pt x="282" y="556"/>
                  <a:pt x="259" y="550"/>
                </a:cubicBezTo>
                <a:cubicBezTo>
                  <a:pt x="253" y="548"/>
                  <a:pt x="251" y="557"/>
                  <a:pt x="257" y="559"/>
                </a:cubicBezTo>
                <a:cubicBezTo>
                  <a:pt x="286" y="571"/>
                  <a:pt x="315" y="575"/>
                  <a:pt x="346" y="574"/>
                </a:cubicBezTo>
                <a:cubicBezTo>
                  <a:pt x="368" y="592"/>
                  <a:pt x="392" y="608"/>
                  <a:pt x="417" y="621"/>
                </a:cubicBezTo>
                <a:cubicBezTo>
                  <a:pt x="397" y="622"/>
                  <a:pt x="377" y="622"/>
                  <a:pt x="356" y="619"/>
                </a:cubicBezTo>
                <a:cubicBezTo>
                  <a:pt x="352" y="619"/>
                  <a:pt x="351" y="626"/>
                  <a:pt x="355" y="627"/>
                </a:cubicBezTo>
                <a:cubicBezTo>
                  <a:pt x="384" y="637"/>
                  <a:pt x="416" y="639"/>
                  <a:pt x="446" y="635"/>
                </a:cubicBezTo>
                <a:cubicBezTo>
                  <a:pt x="459" y="641"/>
                  <a:pt x="473" y="646"/>
                  <a:pt x="487" y="650"/>
                </a:cubicBezTo>
                <a:cubicBezTo>
                  <a:pt x="355" y="677"/>
                  <a:pt x="214" y="635"/>
                  <a:pt x="128" y="526"/>
                </a:cubicBezTo>
                <a:close/>
                <a:moveTo>
                  <a:pt x="477" y="625"/>
                </a:moveTo>
                <a:cubicBezTo>
                  <a:pt x="470" y="623"/>
                  <a:pt x="463" y="620"/>
                  <a:pt x="456" y="618"/>
                </a:cubicBezTo>
                <a:cubicBezTo>
                  <a:pt x="428" y="598"/>
                  <a:pt x="417" y="567"/>
                  <a:pt x="411" y="535"/>
                </a:cubicBezTo>
                <a:cubicBezTo>
                  <a:pt x="410" y="528"/>
                  <a:pt x="402" y="531"/>
                  <a:pt x="401" y="536"/>
                </a:cubicBezTo>
                <a:cubicBezTo>
                  <a:pt x="398" y="560"/>
                  <a:pt x="406" y="582"/>
                  <a:pt x="419" y="601"/>
                </a:cubicBezTo>
                <a:cubicBezTo>
                  <a:pt x="398" y="590"/>
                  <a:pt x="379" y="578"/>
                  <a:pt x="361" y="564"/>
                </a:cubicBezTo>
                <a:cubicBezTo>
                  <a:pt x="361" y="563"/>
                  <a:pt x="360" y="562"/>
                  <a:pt x="360" y="562"/>
                </a:cubicBezTo>
                <a:cubicBezTo>
                  <a:pt x="336" y="536"/>
                  <a:pt x="327" y="504"/>
                  <a:pt x="327" y="469"/>
                </a:cubicBezTo>
                <a:cubicBezTo>
                  <a:pt x="327" y="463"/>
                  <a:pt x="317" y="461"/>
                  <a:pt x="316" y="468"/>
                </a:cubicBezTo>
                <a:cubicBezTo>
                  <a:pt x="312" y="491"/>
                  <a:pt x="316" y="514"/>
                  <a:pt x="325" y="534"/>
                </a:cubicBezTo>
                <a:cubicBezTo>
                  <a:pt x="310" y="520"/>
                  <a:pt x="295" y="505"/>
                  <a:pt x="281" y="489"/>
                </a:cubicBezTo>
                <a:cubicBezTo>
                  <a:pt x="281" y="489"/>
                  <a:pt x="281" y="488"/>
                  <a:pt x="280" y="488"/>
                </a:cubicBezTo>
                <a:cubicBezTo>
                  <a:pt x="261" y="453"/>
                  <a:pt x="258" y="419"/>
                  <a:pt x="262" y="380"/>
                </a:cubicBezTo>
                <a:cubicBezTo>
                  <a:pt x="262" y="375"/>
                  <a:pt x="254" y="374"/>
                  <a:pt x="253" y="379"/>
                </a:cubicBezTo>
                <a:cubicBezTo>
                  <a:pt x="244" y="405"/>
                  <a:pt x="245" y="432"/>
                  <a:pt x="253" y="458"/>
                </a:cubicBezTo>
                <a:cubicBezTo>
                  <a:pt x="235" y="436"/>
                  <a:pt x="218" y="414"/>
                  <a:pt x="202" y="392"/>
                </a:cubicBezTo>
                <a:cubicBezTo>
                  <a:pt x="203" y="390"/>
                  <a:pt x="204" y="389"/>
                  <a:pt x="203" y="386"/>
                </a:cubicBezTo>
                <a:cubicBezTo>
                  <a:pt x="191" y="353"/>
                  <a:pt x="193" y="322"/>
                  <a:pt x="201" y="288"/>
                </a:cubicBezTo>
                <a:cubicBezTo>
                  <a:pt x="202" y="284"/>
                  <a:pt x="195" y="280"/>
                  <a:pt x="192" y="285"/>
                </a:cubicBezTo>
                <a:cubicBezTo>
                  <a:pt x="179" y="309"/>
                  <a:pt x="177" y="337"/>
                  <a:pt x="182" y="363"/>
                </a:cubicBezTo>
                <a:cubicBezTo>
                  <a:pt x="168" y="340"/>
                  <a:pt x="154" y="317"/>
                  <a:pt x="141" y="293"/>
                </a:cubicBezTo>
                <a:cubicBezTo>
                  <a:pt x="142" y="291"/>
                  <a:pt x="142" y="290"/>
                  <a:pt x="142" y="288"/>
                </a:cubicBezTo>
                <a:cubicBezTo>
                  <a:pt x="133" y="267"/>
                  <a:pt x="134" y="248"/>
                  <a:pt x="139" y="226"/>
                </a:cubicBezTo>
                <a:cubicBezTo>
                  <a:pt x="141" y="221"/>
                  <a:pt x="133" y="217"/>
                  <a:pt x="130" y="222"/>
                </a:cubicBezTo>
                <a:cubicBezTo>
                  <a:pt x="125" y="232"/>
                  <a:pt x="123" y="243"/>
                  <a:pt x="122" y="254"/>
                </a:cubicBezTo>
                <a:cubicBezTo>
                  <a:pt x="117" y="243"/>
                  <a:pt x="113" y="232"/>
                  <a:pt x="108" y="220"/>
                </a:cubicBezTo>
                <a:cubicBezTo>
                  <a:pt x="107" y="217"/>
                  <a:pt x="106" y="215"/>
                  <a:pt x="105" y="212"/>
                </a:cubicBezTo>
                <a:cubicBezTo>
                  <a:pt x="108" y="211"/>
                  <a:pt x="111" y="208"/>
                  <a:pt x="109" y="205"/>
                </a:cubicBezTo>
                <a:cubicBezTo>
                  <a:pt x="100" y="188"/>
                  <a:pt x="107" y="175"/>
                  <a:pt x="116" y="161"/>
                </a:cubicBezTo>
                <a:cubicBezTo>
                  <a:pt x="119" y="157"/>
                  <a:pt x="114" y="154"/>
                  <a:pt x="110" y="155"/>
                </a:cubicBezTo>
                <a:cubicBezTo>
                  <a:pt x="101" y="160"/>
                  <a:pt x="96" y="168"/>
                  <a:pt x="94" y="178"/>
                </a:cubicBezTo>
                <a:cubicBezTo>
                  <a:pt x="86" y="151"/>
                  <a:pt x="80" y="123"/>
                  <a:pt x="76" y="94"/>
                </a:cubicBezTo>
                <a:cubicBezTo>
                  <a:pt x="75" y="89"/>
                  <a:pt x="72" y="68"/>
                  <a:pt x="69" y="52"/>
                </a:cubicBezTo>
                <a:cubicBezTo>
                  <a:pt x="69" y="51"/>
                  <a:pt x="70" y="50"/>
                  <a:pt x="70" y="50"/>
                </a:cubicBezTo>
                <a:cubicBezTo>
                  <a:pt x="97" y="184"/>
                  <a:pt x="291" y="242"/>
                  <a:pt x="371" y="334"/>
                </a:cubicBezTo>
                <a:cubicBezTo>
                  <a:pt x="435" y="408"/>
                  <a:pt x="433" y="489"/>
                  <a:pt x="467" y="574"/>
                </a:cubicBezTo>
                <a:cubicBezTo>
                  <a:pt x="478" y="600"/>
                  <a:pt x="494" y="622"/>
                  <a:pt x="516" y="635"/>
                </a:cubicBezTo>
                <a:cubicBezTo>
                  <a:pt x="502" y="632"/>
                  <a:pt x="489" y="629"/>
                  <a:pt x="477" y="625"/>
                </a:cubicBezTo>
                <a:close/>
              </a:path>
            </a:pathLst>
          </a:custGeom>
          <a:solidFill>
            <a:schemeClr val="bg1"/>
          </a:solidFill>
          <a:ln>
            <a:noFill/>
          </a:ln>
        </p:spPr>
      </p:sp>
      <p:sp>
        <p:nvSpPr>
          <p:cNvPr id="26" name="leaf_70892"/>
          <p:cNvSpPr>
            <a:spLocks noChangeAspect="1"/>
          </p:cNvSpPr>
          <p:nvPr/>
        </p:nvSpPr>
        <p:spPr bwMode="auto">
          <a:xfrm>
            <a:off x="4711844" y="3333921"/>
            <a:ext cx="391632" cy="25837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3566" h="378409">
                <a:moveTo>
                  <a:pt x="276731" y="20001"/>
                </a:moveTo>
                <a:lnTo>
                  <a:pt x="276731" y="272320"/>
                </a:lnTo>
                <a:cubicBezTo>
                  <a:pt x="276731" y="278055"/>
                  <a:pt x="281034" y="282356"/>
                  <a:pt x="286772" y="282356"/>
                </a:cubicBezTo>
                <a:cubicBezTo>
                  <a:pt x="292510" y="282356"/>
                  <a:pt x="296813" y="278055"/>
                  <a:pt x="296813" y="272320"/>
                </a:cubicBezTo>
                <a:lnTo>
                  <a:pt x="296813" y="20001"/>
                </a:lnTo>
                <a:cubicBezTo>
                  <a:pt x="329806" y="24302"/>
                  <a:pt x="355626" y="52975"/>
                  <a:pt x="355626" y="87382"/>
                </a:cubicBezTo>
                <a:cubicBezTo>
                  <a:pt x="355626" y="126090"/>
                  <a:pt x="324068" y="378409"/>
                  <a:pt x="286772" y="378409"/>
                </a:cubicBezTo>
                <a:cubicBezTo>
                  <a:pt x="248042" y="378409"/>
                  <a:pt x="217918" y="126090"/>
                  <a:pt x="217918" y="87382"/>
                </a:cubicBezTo>
                <a:cubicBezTo>
                  <a:pt x="217918" y="52975"/>
                  <a:pt x="243738" y="24302"/>
                  <a:pt x="276731" y="20001"/>
                </a:cubicBezTo>
                <a:close/>
                <a:moveTo>
                  <a:pt x="371419" y="14254"/>
                </a:moveTo>
                <a:cubicBezTo>
                  <a:pt x="394390" y="14254"/>
                  <a:pt x="417361" y="28586"/>
                  <a:pt x="425975" y="51517"/>
                </a:cubicBezTo>
                <a:cubicBezTo>
                  <a:pt x="438896" y="81615"/>
                  <a:pt x="496323" y="295162"/>
                  <a:pt x="466174" y="306628"/>
                </a:cubicBezTo>
                <a:cubicBezTo>
                  <a:pt x="464738" y="308061"/>
                  <a:pt x="464738" y="308061"/>
                  <a:pt x="463302" y="308061"/>
                </a:cubicBezTo>
                <a:cubicBezTo>
                  <a:pt x="443203" y="308061"/>
                  <a:pt x="398697" y="243567"/>
                  <a:pt x="364240" y="184805"/>
                </a:cubicBezTo>
                <a:cubicBezTo>
                  <a:pt x="369983" y="148975"/>
                  <a:pt x="372854" y="117445"/>
                  <a:pt x="374290" y="98813"/>
                </a:cubicBezTo>
                <a:lnTo>
                  <a:pt x="424539" y="224935"/>
                </a:lnTo>
                <a:cubicBezTo>
                  <a:pt x="425975" y="227802"/>
                  <a:pt x="428846" y="229235"/>
                  <a:pt x="431717" y="229235"/>
                </a:cubicBezTo>
                <a:cubicBezTo>
                  <a:pt x="433153" y="229235"/>
                  <a:pt x="433153" y="229235"/>
                  <a:pt x="434589" y="229235"/>
                </a:cubicBezTo>
                <a:cubicBezTo>
                  <a:pt x="437460" y="227802"/>
                  <a:pt x="440331" y="223502"/>
                  <a:pt x="438896" y="220636"/>
                </a:cubicBezTo>
                <a:lnTo>
                  <a:pt x="355626" y="17120"/>
                </a:lnTo>
                <a:cubicBezTo>
                  <a:pt x="361369" y="15687"/>
                  <a:pt x="365676" y="14254"/>
                  <a:pt x="371419" y="14254"/>
                </a:cubicBezTo>
                <a:close/>
                <a:moveTo>
                  <a:pt x="202125" y="14254"/>
                </a:moveTo>
                <a:cubicBezTo>
                  <a:pt x="207868" y="14254"/>
                  <a:pt x="212175" y="15687"/>
                  <a:pt x="217918" y="17120"/>
                </a:cubicBezTo>
                <a:lnTo>
                  <a:pt x="134648" y="220636"/>
                </a:lnTo>
                <a:cubicBezTo>
                  <a:pt x="133213" y="223502"/>
                  <a:pt x="136084" y="227802"/>
                  <a:pt x="138955" y="229235"/>
                </a:cubicBezTo>
                <a:cubicBezTo>
                  <a:pt x="140391" y="229235"/>
                  <a:pt x="140391" y="229235"/>
                  <a:pt x="141827" y="229235"/>
                </a:cubicBezTo>
                <a:cubicBezTo>
                  <a:pt x="144698" y="229235"/>
                  <a:pt x="147569" y="227802"/>
                  <a:pt x="149005" y="224935"/>
                </a:cubicBezTo>
                <a:lnTo>
                  <a:pt x="199254" y="100246"/>
                </a:lnTo>
                <a:cubicBezTo>
                  <a:pt x="200690" y="118878"/>
                  <a:pt x="203561" y="150408"/>
                  <a:pt x="209304" y="186239"/>
                </a:cubicBezTo>
                <a:cubicBezTo>
                  <a:pt x="174847" y="243567"/>
                  <a:pt x="130341" y="308061"/>
                  <a:pt x="110242" y="308061"/>
                </a:cubicBezTo>
                <a:cubicBezTo>
                  <a:pt x="108806" y="308061"/>
                  <a:pt x="108806" y="308061"/>
                  <a:pt x="107370" y="306628"/>
                </a:cubicBezTo>
                <a:cubicBezTo>
                  <a:pt x="77221" y="295162"/>
                  <a:pt x="134648" y="81615"/>
                  <a:pt x="147569" y="51517"/>
                </a:cubicBezTo>
                <a:cubicBezTo>
                  <a:pt x="156183" y="28586"/>
                  <a:pt x="179154" y="14254"/>
                  <a:pt x="202125" y="14254"/>
                </a:cubicBezTo>
                <a:close/>
                <a:moveTo>
                  <a:pt x="434674" y="0"/>
                </a:moveTo>
                <a:cubicBezTo>
                  <a:pt x="447585" y="0"/>
                  <a:pt x="461930" y="5733"/>
                  <a:pt x="471972" y="17199"/>
                </a:cubicBezTo>
                <a:cubicBezTo>
                  <a:pt x="489187" y="37265"/>
                  <a:pt x="591040" y="187760"/>
                  <a:pt x="570956" y="206393"/>
                </a:cubicBezTo>
                <a:cubicBezTo>
                  <a:pt x="569522" y="207826"/>
                  <a:pt x="568087" y="207826"/>
                  <a:pt x="565218" y="207826"/>
                </a:cubicBezTo>
                <a:cubicBezTo>
                  <a:pt x="549438" y="207826"/>
                  <a:pt x="510705" y="180594"/>
                  <a:pt x="473407" y="150495"/>
                </a:cubicBezTo>
                <a:cubicBezTo>
                  <a:pt x="467669" y="124696"/>
                  <a:pt x="461930" y="100330"/>
                  <a:pt x="456192" y="81697"/>
                </a:cubicBezTo>
                <a:lnTo>
                  <a:pt x="517878" y="151928"/>
                </a:lnTo>
                <a:cubicBezTo>
                  <a:pt x="519313" y="153361"/>
                  <a:pt x="520747" y="153361"/>
                  <a:pt x="522182" y="153361"/>
                </a:cubicBezTo>
                <a:cubicBezTo>
                  <a:pt x="522182" y="153361"/>
                  <a:pt x="523616" y="153361"/>
                  <a:pt x="525051" y="153361"/>
                </a:cubicBezTo>
                <a:cubicBezTo>
                  <a:pt x="526485" y="150495"/>
                  <a:pt x="526485" y="147628"/>
                  <a:pt x="525051" y="146195"/>
                </a:cubicBezTo>
                <a:lnTo>
                  <a:pt x="449019" y="58765"/>
                </a:lnTo>
                <a:cubicBezTo>
                  <a:pt x="447585" y="53031"/>
                  <a:pt x="446150" y="47298"/>
                  <a:pt x="444716" y="44432"/>
                </a:cubicBezTo>
                <a:cubicBezTo>
                  <a:pt x="437543" y="28666"/>
                  <a:pt x="426067" y="14333"/>
                  <a:pt x="411721" y="7166"/>
                </a:cubicBezTo>
                <a:cubicBezTo>
                  <a:pt x="418894" y="2867"/>
                  <a:pt x="426067" y="0"/>
                  <a:pt x="434674" y="0"/>
                </a:cubicBezTo>
                <a:close/>
                <a:moveTo>
                  <a:pt x="139071" y="0"/>
                </a:moveTo>
                <a:cubicBezTo>
                  <a:pt x="147689" y="0"/>
                  <a:pt x="154871" y="2867"/>
                  <a:pt x="162053" y="5733"/>
                </a:cubicBezTo>
                <a:cubicBezTo>
                  <a:pt x="147689" y="14333"/>
                  <a:pt x="136198" y="28666"/>
                  <a:pt x="129016" y="44432"/>
                </a:cubicBezTo>
                <a:cubicBezTo>
                  <a:pt x="127579" y="47298"/>
                  <a:pt x="126143" y="53031"/>
                  <a:pt x="124707" y="58765"/>
                </a:cubicBezTo>
                <a:lnTo>
                  <a:pt x="48578" y="146195"/>
                </a:lnTo>
                <a:cubicBezTo>
                  <a:pt x="47142" y="147628"/>
                  <a:pt x="47142" y="150495"/>
                  <a:pt x="48578" y="153361"/>
                </a:cubicBezTo>
                <a:cubicBezTo>
                  <a:pt x="50014" y="153361"/>
                  <a:pt x="51451" y="153361"/>
                  <a:pt x="51451" y="153361"/>
                </a:cubicBezTo>
                <a:cubicBezTo>
                  <a:pt x="52887" y="153361"/>
                  <a:pt x="54323" y="153361"/>
                  <a:pt x="55760" y="151928"/>
                </a:cubicBezTo>
                <a:lnTo>
                  <a:pt x="117525" y="81697"/>
                </a:lnTo>
                <a:cubicBezTo>
                  <a:pt x="111779" y="100330"/>
                  <a:pt x="106034" y="124696"/>
                  <a:pt x="100288" y="150495"/>
                </a:cubicBezTo>
                <a:cubicBezTo>
                  <a:pt x="62942" y="180594"/>
                  <a:pt x="24159" y="207826"/>
                  <a:pt x="8359" y="207826"/>
                </a:cubicBezTo>
                <a:cubicBezTo>
                  <a:pt x="5486" y="207826"/>
                  <a:pt x="4050" y="207826"/>
                  <a:pt x="2613" y="206393"/>
                </a:cubicBezTo>
                <a:cubicBezTo>
                  <a:pt x="-17496" y="187760"/>
                  <a:pt x="84488" y="37265"/>
                  <a:pt x="101724" y="17199"/>
                </a:cubicBezTo>
                <a:cubicBezTo>
                  <a:pt x="111779" y="5733"/>
                  <a:pt x="126143" y="0"/>
                  <a:pt x="139071" y="0"/>
                </a:cubicBezTo>
                <a:close/>
              </a:path>
            </a:pathLst>
          </a:custGeom>
          <a:solidFill>
            <a:schemeClr val="bg1"/>
          </a:solidFill>
          <a:ln>
            <a:noFill/>
          </a:ln>
        </p:spPr>
        <p:txBody>
          <a:bodyPr/>
          <a:lstStyle/>
          <a:p>
            <a:endParaRPr lang="zh-CN" altLang="en-US">
              <a:latin typeface="等线 Light" panose="02010600030101010101" pitchFamily="2" charset="-122"/>
              <a:ea typeface="等线 Light" panose="02010600030101010101" pitchFamily="2" charset="-122"/>
            </a:endParaRPr>
          </a:p>
        </p:txBody>
      </p:sp>
      <p:sp>
        <p:nvSpPr>
          <p:cNvPr id="27" name="leaf_70892"/>
          <p:cNvSpPr>
            <a:spLocks noChangeAspect="1"/>
          </p:cNvSpPr>
          <p:nvPr/>
        </p:nvSpPr>
        <p:spPr bwMode="auto">
          <a:xfrm>
            <a:off x="2513251" y="3880063"/>
            <a:ext cx="278611" cy="391631"/>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663">
                <a:moveTo>
                  <a:pt x="364" y="192"/>
                </a:moveTo>
                <a:cubicBezTo>
                  <a:pt x="354" y="179"/>
                  <a:pt x="345" y="166"/>
                  <a:pt x="338" y="154"/>
                </a:cubicBezTo>
                <a:cubicBezTo>
                  <a:pt x="317" y="121"/>
                  <a:pt x="313" y="80"/>
                  <a:pt x="313" y="51"/>
                </a:cubicBezTo>
                <a:cubicBezTo>
                  <a:pt x="313" y="33"/>
                  <a:pt x="309" y="20"/>
                  <a:pt x="301" y="12"/>
                </a:cubicBezTo>
                <a:cubicBezTo>
                  <a:pt x="289" y="0"/>
                  <a:pt x="270" y="2"/>
                  <a:pt x="250" y="16"/>
                </a:cubicBezTo>
                <a:cubicBezTo>
                  <a:pt x="197" y="55"/>
                  <a:pt x="126" y="113"/>
                  <a:pt x="91" y="164"/>
                </a:cubicBezTo>
                <a:cubicBezTo>
                  <a:pt x="22" y="263"/>
                  <a:pt x="0" y="375"/>
                  <a:pt x="26" y="486"/>
                </a:cubicBezTo>
                <a:cubicBezTo>
                  <a:pt x="43" y="558"/>
                  <a:pt x="101" y="607"/>
                  <a:pt x="146" y="636"/>
                </a:cubicBezTo>
                <a:cubicBezTo>
                  <a:pt x="169" y="651"/>
                  <a:pt x="196" y="663"/>
                  <a:pt x="205" y="663"/>
                </a:cubicBezTo>
                <a:lnTo>
                  <a:pt x="205" y="663"/>
                </a:lnTo>
                <a:lnTo>
                  <a:pt x="212" y="663"/>
                </a:lnTo>
                <a:lnTo>
                  <a:pt x="218" y="655"/>
                </a:lnTo>
                <a:lnTo>
                  <a:pt x="217" y="645"/>
                </a:lnTo>
                <a:cubicBezTo>
                  <a:pt x="213" y="627"/>
                  <a:pt x="206" y="605"/>
                  <a:pt x="199" y="582"/>
                </a:cubicBezTo>
                <a:cubicBezTo>
                  <a:pt x="154" y="438"/>
                  <a:pt x="169" y="323"/>
                  <a:pt x="200" y="257"/>
                </a:cubicBezTo>
                <a:cubicBezTo>
                  <a:pt x="185" y="324"/>
                  <a:pt x="179" y="444"/>
                  <a:pt x="225" y="574"/>
                </a:cubicBezTo>
                <a:cubicBezTo>
                  <a:pt x="233" y="596"/>
                  <a:pt x="239" y="618"/>
                  <a:pt x="243" y="639"/>
                </a:cubicBezTo>
                <a:lnTo>
                  <a:pt x="245" y="647"/>
                </a:lnTo>
                <a:cubicBezTo>
                  <a:pt x="245" y="650"/>
                  <a:pt x="248" y="659"/>
                  <a:pt x="261" y="659"/>
                </a:cubicBezTo>
                <a:cubicBezTo>
                  <a:pt x="272" y="659"/>
                  <a:pt x="295" y="653"/>
                  <a:pt x="320" y="639"/>
                </a:cubicBezTo>
                <a:cubicBezTo>
                  <a:pt x="389" y="603"/>
                  <a:pt x="431" y="552"/>
                  <a:pt x="442" y="492"/>
                </a:cubicBezTo>
                <a:cubicBezTo>
                  <a:pt x="471" y="339"/>
                  <a:pt x="412" y="258"/>
                  <a:pt x="364" y="192"/>
                </a:cubicBezTo>
                <a:close/>
                <a:moveTo>
                  <a:pt x="420" y="487"/>
                </a:moveTo>
                <a:cubicBezTo>
                  <a:pt x="407" y="554"/>
                  <a:pt x="353" y="596"/>
                  <a:pt x="309" y="619"/>
                </a:cubicBezTo>
                <a:cubicBezTo>
                  <a:pt x="291" y="629"/>
                  <a:pt x="275" y="634"/>
                  <a:pt x="266" y="635"/>
                </a:cubicBezTo>
                <a:lnTo>
                  <a:pt x="266" y="635"/>
                </a:lnTo>
                <a:cubicBezTo>
                  <a:pt x="261" y="613"/>
                  <a:pt x="255" y="590"/>
                  <a:pt x="246" y="566"/>
                </a:cubicBezTo>
                <a:cubicBezTo>
                  <a:pt x="189" y="403"/>
                  <a:pt x="214" y="254"/>
                  <a:pt x="240" y="210"/>
                </a:cubicBezTo>
                <a:cubicBezTo>
                  <a:pt x="242" y="207"/>
                  <a:pt x="246" y="199"/>
                  <a:pt x="242" y="191"/>
                </a:cubicBezTo>
                <a:lnTo>
                  <a:pt x="238" y="185"/>
                </a:lnTo>
                <a:lnTo>
                  <a:pt x="231" y="185"/>
                </a:lnTo>
                <a:cubicBezTo>
                  <a:pt x="227" y="185"/>
                  <a:pt x="224" y="187"/>
                  <a:pt x="219" y="191"/>
                </a:cubicBezTo>
                <a:cubicBezTo>
                  <a:pt x="177" y="224"/>
                  <a:pt x="109" y="370"/>
                  <a:pt x="177" y="588"/>
                </a:cubicBezTo>
                <a:cubicBezTo>
                  <a:pt x="182" y="604"/>
                  <a:pt x="187" y="620"/>
                  <a:pt x="191" y="634"/>
                </a:cubicBezTo>
                <a:cubicBezTo>
                  <a:pt x="183" y="631"/>
                  <a:pt x="171" y="625"/>
                  <a:pt x="158" y="617"/>
                </a:cubicBezTo>
                <a:cubicBezTo>
                  <a:pt x="117" y="590"/>
                  <a:pt x="64" y="545"/>
                  <a:pt x="49" y="481"/>
                </a:cubicBezTo>
                <a:cubicBezTo>
                  <a:pt x="24" y="376"/>
                  <a:pt x="45" y="271"/>
                  <a:pt x="110" y="177"/>
                </a:cubicBezTo>
                <a:cubicBezTo>
                  <a:pt x="144" y="129"/>
                  <a:pt x="212" y="73"/>
                  <a:pt x="264" y="34"/>
                </a:cubicBezTo>
                <a:cubicBezTo>
                  <a:pt x="273" y="28"/>
                  <a:pt x="279" y="27"/>
                  <a:pt x="281" y="27"/>
                </a:cubicBezTo>
                <a:cubicBezTo>
                  <a:pt x="283" y="27"/>
                  <a:pt x="284" y="27"/>
                  <a:pt x="285" y="28"/>
                </a:cubicBezTo>
                <a:cubicBezTo>
                  <a:pt x="286" y="30"/>
                  <a:pt x="290" y="35"/>
                  <a:pt x="290" y="51"/>
                </a:cubicBezTo>
                <a:cubicBezTo>
                  <a:pt x="290" y="97"/>
                  <a:pt x="299" y="136"/>
                  <a:pt x="318" y="166"/>
                </a:cubicBezTo>
                <a:cubicBezTo>
                  <a:pt x="326" y="179"/>
                  <a:pt x="336" y="192"/>
                  <a:pt x="346" y="206"/>
                </a:cubicBezTo>
                <a:cubicBezTo>
                  <a:pt x="390" y="268"/>
                  <a:pt x="446" y="345"/>
                  <a:pt x="420" y="487"/>
                </a:cubicBezTo>
                <a:close/>
              </a:path>
            </a:pathLst>
          </a:custGeom>
          <a:solidFill>
            <a:schemeClr val="bg1"/>
          </a:solidFill>
          <a:ln>
            <a:noFill/>
          </a:ln>
        </p:spPr>
        <p:txBody>
          <a:bodyPr/>
          <a:lstStyle/>
          <a:p>
            <a:endParaRPr lang="zh-CN" altLang="en-US">
              <a:latin typeface="等线 Light" panose="02010600030101010101" pitchFamily="2" charset="-122"/>
              <a:ea typeface="等线 Light" panose="02010600030101010101" pitchFamily="2" charset="-122"/>
            </a:endParaRPr>
          </a:p>
        </p:txBody>
      </p:sp>
      <p:sp>
        <p:nvSpPr>
          <p:cNvPr id="28" name="leaf_70892"/>
          <p:cNvSpPr>
            <a:spLocks noChangeAspect="1"/>
          </p:cNvSpPr>
          <p:nvPr/>
        </p:nvSpPr>
        <p:spPr bwMode="auto">
          <a:xfrm>
            <a:off x="8568945" y="2781396"/>
            <a:ext cx="360648" cy="391631"/>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2" h="796">
                <a:moveTo>
                  <a:pt x="624" y="274"/>
                </a:moveTo>
                <a:cubicBezTo>
                  <a:pt x="533" y="193"/>
                  <a:pt x="394" y="149"/>
                  <a:pt x="369" y="16"/>
                </a:cubicBezTo>
                <a:cubicBezTo>
                  <a:pt x="366" y="0"/>
                  <a:pt x="344" y="3"/>
                  <a:pt x="340" y="16"/>
                </a:cubicBezTo>
                <a:cubicBezTo>
                  <a:pt x="302" y="125"/>
                  <a:pt x="168" y="154"/>
                  <a:pt x="96" y="235"/>
                </a:cubicBezTo>
                <a:cubicBezTo>
                  <a:pt x="36" y="305"/>
                  <a:pt x="0" y="409"/>
                  <a:pt x="34" y="499"/>
                </a:cubicBezTo>
                <a:cubicBezTo>
                  <a:pt x="63" y="575"/>
                  <a:pt x="143" y="635"/>
                  <a:pt x="226" y="631"/>
                </a:cubicBezTo>
                <a:cubicBezTo>
                  <a:pt x="267" y="630"/>
                  <a:pt x="307" y="611"/>
                  <a:pt x="331" y="581"/>
                </a:cubicBezTo>
                <a:cubicBezTo>
                  <a:pt x="343" y="665"/>
                  <a:pt x="373" y="740"/>
                  <a:pt x="439" y="790"/>
                </a:cubicBezTo>
                <a:cubicBezTo>
                  <a:pt x="446" y="796"/>
                  <a:pt x="453" y="785"/>
                  <a:pt x="448" y="779"/>
                </a:cubicBezTo>
                <a:cubicBezTo>
                  <a:pt x="384" y="705"/>
                  <a:pt x="358" y="623"/>
                  <a:pt x="353" y="530"/>
                </a:cubicBezTo>
                <a:cubicBezTo>
                  <a:pt x="422" y="675"/>
                  <a:pt x="641" y="645"/>
                  <a:pt x="699" y="498"/>
                </a:cubicBezTo>
                <a:cubicBezTo>
                  <a:pt x="732" y="414"/>
                  <a:pt x="686" y="329"/>
                  <a:pt x="624" y="274"/>
                </a:cubicBezTo>
                <a:close/>
                <a:moveTo>
                  <a:pt x="629" y="545"/>
                </a:moveTo>
                <a:cubicBezTo>
                  <a:pt x="546" y="621"/>
                  <a:pt x="408" y="612"/>
                  <a:pt x="363" y="501"/>
                </a:cubicBezTo>
                <a:cubicBezTo>
                  <a:pt x="361" y="496"/>
                  <a:pt x="356" y="494"/>
                  <a:pt x="352" y="494"/>
                </a:cubicBezTo>
                <a:cubicBezTo>
                  <a:pt x="353" y="489"/>
                  <a:pt x="353" y="484"/>
                  <a:pt x="353" y="480"/>
                </a:cubicBezTo>
                <a:cubicBezTo>
                  <a:pt x="353" y="479"/>
                  <a:pt x="354" y="479"/>
                  <a:pt x="354" y="478"/>
                </a:cubicBezTo>
                <a:cubicBezTo>
                  <a:pt x="372" y="452"/>
                  <a:pt x="393" y="424"/>
                  <a:pt x="401" y="393"/>
                </a:cubicBezTo>
                <a:cubicBezTo>
                  <a:pt x="403" y="386"/>
                  <a:pt x="394" y="381"/>
                  <a:pt x="388" y="386"/>
                </a:cubicBezTo>
                <a:cubicBezTo>
                  <a:pt x="376" y="400"/>
                  <a:pt x="365" y="415"/>
                  <a:pt x="355" y="431"/>
                </a:cubicBezTo>
                <a:cubicBezTo>
                  <a:pt x="356" y="410"/>
                  <a:pt x="357" y="389"/>
                  <a:pt x="358" y="368"/>
                </a:cubicBezTo>
                <a:cubicBezTo>
                  <a:pt x="367" y="363"/>
                  <a:pt x="372" y="353"/>
                  <a:pt x="378" y="345"/>
                </a:cubicBezTo>
                <a:cubicBezTo>
                  <a:pt x="391" y="327"/>
                  <a:pt x="408" y="307"/>
                  <a:pt x="412" y="285"/>
                </a:cubicBezTo>
                <a:cubicBezTo>
                  <a:pt x="414" y="279"/>
                  <a:pt x="407" y="272"/>
                  <a:pt x="400" y="276"/>
                </a:cubicBezTo>
                <a:cubicBezTo>
                  <a:pt x="381" y="289"/>
                  <a:pt x="374" y="313"/>
                  <a:pt x="359" y="331"/>
                </a:cubicBezTo>
                <a:cubicBezTo>
                  <a:pt x="360" y="317"/>
                  <a:pt x="360" y="303"/>
                  <a:pt x="359" y="290"/>
                </a:cubicBezTo>
                <a:cubicBezTo>
                  <a:pt x="370" y="285"/>
                  <a:pt x="377" y="272"/>
                  <a:pt x="384" y="263"/>
                </a:cubicBezTo>
                <a:cubicBezTo>
                  <a:pt x="395" y="248"/>
                  <a:pt x="410" y="232"/>
                  <a:pt x="414" y="212"/>
                </a:cubicBezTo>
                <a:cubicBezTo>
                  <a:pt x="415" y="205"/>
                  <a:pt x="408" y="198"/>
                  <a:pt x="401" y="202"/>
                </a:cubicBezTo>
                <a:cubicBezTo>
                  <a:pt x="382" y="213"/>
                  <a:pt x="375" y="234"/>
                  <a:pt x="361" y="250"/>
                </a:cubicBezTo>
                <a:cubicBezTo>
                  <a:pt x="360" y="251"/>
                  <a:pt x="358" y="253"/>
                  <a:pt x="357" y="254"/>
                </a:cubicBezTo>
                <a:cubicBezTo>
                  <a:pt x="355" y="239"/>
                  <a:pt x="353" y="223"/>
                  <a:pt x="350" y="207"/>
                </a:cubicBezTo>
                <a:cubicBezTo>
                  <a:pt x="348" y="201"/>
                  <a:pt x="338" y="203"/>
                  <a:pt x="338" y="209"/>
                </a:cubicBezTo>
                <a:cubicBezTo>
                  <a:pt x="338" y="223"/>
                  <a:pt x="337" y="238"/>
                  <a:pt x="336" y="254"/>
                </a:cubicBezTo>
                <a:cubicBezTo>
                  <a:pt x="334" y="252"/>
                  <a:pt x="333" y="250"/>
                  <a:pt x="332" y="249"/>
                </a:cubicBezTo>
                <a:cubicBezTo>
                  <a:pt x="323" y="240"/>
                  <a:pt x="313" y="230"/>
                  <a:pt x="304" y="221"/>
                </a:cubicBezTo>
                <a:cubicBezTo>
                  <a:pt x="298" y="215"/>
                  <a:pt x="286" y="223"/>
                  <a:pt x="292" y="231"/>
                </a:cubicBezTo>
                <a:cubicBezTo>
                  <a:pt x="303" y="246"/>
                  <a:pt x="314" y="262"/>
                  <a:pt x="326" y="276"/>
                </a:cubicBezTo>
                <a:cubicBezTo>
                  <a:pt x="329" y="279"/>
                  <a:pt x="331" y="281"/>
                  <a:pt x="334" y="284"/>
                </a:cubicBezTo>
                <a:cubicBezTo>
                  <a:pt x="333" y="301"/>
                  <a:pt x="332" y="319"/>
                  <a:pt x="330" y="337"/>
                </a:cubicBezTo>
                <a:cubicBezTo>
                  <a:pt x="327" y="334"/>
                  <a:pt x="323" y="331"/>
                  <a:pt x="319" y="328"/>
                </a:cubicBezTo>
                <a:cubicBezTo>
                  <a:pt x="307" y="319"/>
                  <a:pt x="295" y="309"/>
                  <a:pt x="282" y="301"/>
                </a:cubicBezTo>
                <a:cubicBezTo>
                  <a:pt x="275" y="297"/>
                  <a:pt x="269" y="307"/>
                  <a:pt x="274" y="312"/>
                </a:cubicBezTo>
                <a:cubicBezTo>
                  <a:pt x="289" y="329"/>
                  <a:pt x="306" y="348"/>
                  <a:pt x="324" y="362"/>
                </a:cubicBezTo>
                <a:cubicBezTo>
                  <a:pt x="326" y="363"/>
                  <a:pt x="327" y="364"/>
                  <a:pt x="328" y="365"/>
                </a:cubicBezTo>
                <a:cubicBezTo>
                  <a:pt x="327" y="390"/>
                  <a:pt x="325" y="416"/>
                  <a:pt x="325" y="442"/>
                </a:cubicBezTo>
                <a:cubicBezTo>
                  <a:pt x="310" y="430"/>
                  <a:pt x="298" y="417"/>
                  <a:pt x="287" y="401"/>
                </a:cubicBezTo>
                <a:cubicBezTo>
                  <a:pt x="281" y="392"/>
                  <a:pt x="267" y="400"/>
                  <a:pt x="272" y="410"/>
                </a:cubicBezTo>
                <a:cubicBezTo>
                  <a:pt x="286" y="434"/>
                  <a:pt x="303" y="455"/>
                  <a:pt x="324" y="473"/>
                </a:cubicBezTo>
                <a:cubicBezTo>
                  <a:pt x="324" y="491"/>
                  <a:pt x="324" y="510"/>
                  <a:pt x="326" y="528"/>
                </a:cubicBezTo>
                <a:cubicBezTo>
                  <a:pt x="310" y="569"/>
                  <a:pt x="262" y="595"/>
                  <a:pt x="218" y="594"/>
                </a:cubicBezTo>
                <a:cubicBezTo>
                  <a:pt x="173" y="594"/>
                  <a:pt x="129" y="571"/>
                  <a:pt x="98" y="540"/>
                </a:cubicBezTo>
                <a:cubicBezTo>
                  <a:pt x="21" y="462"/>
                  <a:pt x="44" y="339"/>
                  <a:pt x="108" y="262"/>
                </a:cubicBezTo>
                <a:cubicBezTo>
                  <a:pt x="177" y="179"/>
                  <a:pt x="294" y="151"/>
                  <a:pt x="350" y="61"/>
                </a:cubicBezTo>
                <a:cubicBezTo>
                  <a:pt x="392" y="173"/>
                  <a:pt x="515" y="218"/>
                  <a:pt x="602" y="296"/>
                </a:cubicBezTo>
                <a:cubicBezTo>
                  <a:pt x="676" y="362"/>
                  <a:pt x="713" y="468"/>
                  <a:pt x="629" y="545"/>
                </a:cubicBezTo>
                <a:close/>
              </a:path>
            </a:pathLst>
          </a:custGeom>
          <a:solidFill>
            <a:schemeClr val="bg1"/>
          </a:solidFill>
          <a:ln>
            <a:noFill/>
          </a:ln>
        </p:spPr>
        <p:txBody>
          <a:bodyPr/>
          <a:lstStyle/>
          <a:p>
            <a:endParaRPr lang="zh-CN" altLang="en-US">
              <a:latin typeface="等线 Light" panose="02010600030101010101" pitchFamily="2" charset="-122"/>
              <a:ea typeface="等线 Light" panose="02010600030101010101" pitchFamily="2" charset="-122"/>
            </a:endParaRPr>
          </a:p>
        </p:txBody>
      </p:sp>
      <p:sp>
        <p:nvSpPr>
          <p:cNvPr id="29" name="文本框 28">
            <a:extLst>
              <a:ext uri="{FF2B5EF4-FFF2-40B4-BE49-F238E27FC236}">
                <a16:creationId xmlns:a16="http://schemas.microsoft.com/office/drawing/2014/main" id="{480DEEB6-5780-409E-A137-2A8892FA9442}"/>
              </a:ext>
            </a:extLst>
          </p:cNvPr>
          <p:cNvSpPr txBox="1"/>
          <p:nvPr/>
        </p:nvSpPr>
        <p:spPr>
          <a:xfrm>
            <a:off x="7545965" y="1162977"/>
            <a:ext cx="2320650" cy="923330"/>
          </a:xfrm>
          <a:prstGeom prst="rect">
            <a:avLst/>
          </a:prstGeom>
          <a:noFill/>
        </p:spPr>
        <p:txBody>
          <a:bodyPr wrap="square" rtlCol="0">
            <a:spAutoFit/>
          </a:bodyPr>
          <a:lstStyle/>
          <a:p>
            <a:pPr algn="ctr"/>
            <a:r>
              <a:rPr lang="zh-CN" altLang="en-US" dirty="0"/>
              <a:t>重心位置</a:t>
            </a:r>
            <a:endParaRPr lang="en-US" altLang="zh-CN" dirty="0"/>
          </a:p>
          <a:p>
            <a:endParaRPr lang="en-US" altLang="zh-CN" sz="1200" dirty="0">
              <a:latin typeface="等线 Light" panose="02010600030101010101" pitchFamily="2" charset="-122"/>
              <a:ea typeface="等线 Light" panose="02010600030101010101" pitchFamily="2" charset="-122"/>
            </a:endParaRPr>
          </a:p>
          <a:p>
            <a:r>
              <a:rPr lang="zh-CN" altLang="en-US" sz="1200" dirty="0">
                <a:latin typeface="等线 Light" panose="02010600030101010101" pitchFamily="2" charset="-122"/>
                <a:ea typeface="等线 Light" panose="02010600030101010101" pitchFamily="2" charset="-122"/>
              </a:rPr>
              <a:t>在设计时，必须将重心设计到多旋翼无人机的中心轴上。</a:t>
            </a: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69" b="7869"/>
          <a:stretch>
            <a:fillRect/>
          </a:stretch>
        </p:blipFill>
        <p:spPr/>
      </p:pic>
      <p:sp>
        <p:nvSpPr>
          <p:cNvPr id="36" name="文本框 35"/>
          <p:cNvSpPr txBox="1"/>
          <p:nvPr/>
        </p:nvSpPr>
        <p:spPr>
          <a:xfrm>
            <a:off x="2589593" y="2875002"/>
            <a:ext cx="7012815" cy="1015663"/>
          </a:xfrm>
          <a:prstGeom prst="rect">
            <a:avLst/>
          </a:prstGeom>
          <a:noFill/>
        </p:spPr>
        <p:txBody>
          <a:bodyPr wrap="square" rtlCol="0">
            <a:spAutoFit/>
          </a:bodyPr>
          <a:lstStyle/>
          <a:p>
            <a:pPr algn="ctr"/>
            <a:r>
              <a:rPr lang="zh-CN" altLang="en-US" sz="6000" dirty="0">
                <a:latin typeface="等线 Light" panose="02010600030101010101" pitchFamily="2" charset="-122"/>
                <a:ea typeface="等线 Light" panose="02010600030101010101" pitchFamily="2" charset="-122"/>
              </a:rPr>
              <a:t>创新知识</a:t>
            </a:r>
          </a:p>
        </p:txBody>
      </p:sp>
      <p:sp>
        <p:nvSpPr>
          <p:cNvPr id="37" name="文本框 36"/>
          <p:cNvSpPr txBox="1"/>
          <p:nvPr/>
        </p:nvSpPr>
        <p:spPr>
          <a:xfrm>
            <a:off x="5348806" y="1742073"/>
            <a:ext cx="1494388" cy="1323439"/>
          </a:xfrm>
          <a:prstGeom prst="rect">
            <a:avLst/>
          </a:prstGeom>
          <a:noFill/>
        </p:spPr>
        <p:txBody>
          <a:bodyPr wrap="square" rtlCol="0">
            <a:spAutoFit/>
          </a:bodyPr>
          <a:lstStyle/>
          <a:p>
            <a:pPr algn="ctr"/>
            <a:r>
              <a:rPr lang="en-US" altLang="zh-CN" sz="8000" b="1" dirty="0">
                <a:latin typeface="等线 Light" panose="02010600030101010101" pitchFamily="2" charset="-122"/>
                <a:ea typeface="等线 Light" panose="02010600030101010101" pitchFamily="2" charset="-122"/>
              </a:rPr>
              <a:t>03</a:t>
            </a:r>
            <a:endParaRPr lang="zh-CN" altLang="en-US" sz="8000" b="1" dirty="0">
              <a:latin typeface="等线 Light" panose="02010600030101010101" pitchFamily="2" charset="-122"/>
              <a:ea typeface="等线 Light" panose="02010600030101010101" pitchFamily="2" charset="-122"/>
            </a:endParaRPr>
          </a:p>
        </p:txBody>
      </p:sp>
      <p:sp>
        <p:nvSpPr>
          <p:cNvPr id="38" name="文本框 37"/>
          <p:cNvSpPr txBox="1"/>
          <p:nvPr/>
        </p:nvSpPr>
        <p:spPr>
          <a:xfrm>
            <a:off x="2256228" y="3896989"/>
            <a:ext cx="7679544" cy="618183"/>
          </a:xfrm>
          <a:prstGeom prst="rect">
            <a:avLst/>
          </a:prstGeom>
          <a:noFill/>
        </p:spPr>
        <p:txBody>
          <a:bodyPr wrap="square" rtlCol="0">
            <a:spAutoFit/>
          </a:bodyPr>
          <a:lstStyle/>
          <a:p>
            <a:pPr algn="ctr">
              <a:lnSpc>
                <a:spcPct val="150000"/>
              </a:lnSpc>
            </a:pPr>
            <a:r>
              <a:rPr lang="en-US" altLang="zh-CN" sz="1200" dirty="0">
                <a:latin typeface="等线 Light" panose="02010600030101010101" pitchFamily="2" charset="-122"/>
                <a:ea typeface="等线 Light" panose="02010600030101010101" pitchFamily="2" charset="-122"/>
              </a:rPr>
              <a:t>There are many variations of passages of Lorem Ipsum available, but the majority have suffered alteration in some form, by injected </a:t>
            </a:r>
            <a:r>
              <a:rPr lang="en-US" altLang="zh-CN" sz="1200" dirty="0" err="1">
                <a:latin typeface="等线 Light" panose="02010600030101010101" pitchFamily="2" charset="-122"/>
                <a:ea typeface="等线 Light" panose="02010600030101010101" pitchFamily="2" charset="-122"/>
              </a:rPr>
              <a:t>humour</a:t>
            </a:r>
            <a:r>
              <a:rPr lang="en-US" altLang="zh-CN" sz="1200" dirty="0">
                <a:latin typeface="等线 Light" panose="02010600030101010101" pitchFamily="2" charset="-122"/>
                <a:ea typeface="等线 Light" panose="02010600030101010101" pitchFamily="2" charset="-122"/>
              </a:rPr>
              <a:t>, or </a:t>
            </a:r>
            <a:r>
              <a:rPr lang="en-US" altLang="zh-CN" sz="1200" dirty="0" err="1">
                <a:latin typeface="等线 Light" panose="02010600030101010101" pitchFamily="2" charset="-122"/>
                <a:ea typeface="等线 Light" panose="02010600030101010101" pitchFamily="2" charset="-122"/>
              </a:rPr>
              <a:t>randomised</a:t>
            </a:r>
            <a:r>
              <a:rPr lang="en-US" altLang="zh-CN" sz="1200" dirty="0">
                <a:latin typeface="等线 Light" panose="02010600030101010101" pitchFamily="2" charset="-122"/>
                <a:ea typeface="等线 Light" panose="02010600030101010101" pitchFamily="2" charset="-122"/>
              </a:rPr>
              <a:t> words which don't look even slightly believable.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p:cNvSpPr/>
          <p:nvPr/>
        </p:nvSpPr>
        <p:spPr>
          <a:xfrm flipV="1">
            <a:off x="3611968" y="3039471"/>
            <a:ext cx="206787" cy="178290"/>
          </a:xfrm>
          <a:prstGeom prst="triangle">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US" sz="2400">
              <a:latin typeface="等线" panose="02010600030101010101" pitchFamily="2" charset="-122"/>
              <a:ea typeface="等线" panose="02010600030101010101" pitchFamily="2" charset="-122"/>
            </a:endParaRPr>
          </a:p>
        </p:txBody>
      </p:sp>
      <p:sp>
        <p:nvSpPr>
          <p:cNvPr id="3" name="等腰三角形"/>
          <p:cNvSpPr/>
          <p:nvPr/>
        </p:nvSpPr>
        <p:spPr>
          <a:xfrm flipV="1">
            <a:off x="1612326" y="3039470"/>
            <a:ext cx="206787" cy="178290"/>
          </a:xfrm>
          <a:prstGeom prst="triangle">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US" sz="2400">
              <a:latin typeface="等线" panose="02010600030101010101" pitchFamily="2" charset="-122"/>
              <a:ea typeface="等线" panose="02010600030101010101" pitchFamily="2" charset="-122"/>
            </a:endParaRPr>
          </a:p>
        </p:txBody>
      </p:sp>
      <p:sp>
        <p:nvSpPr>
          <p:cNvPr id="4" name="等腰三角形"/>
          <p:cNvSpPr/>
          <p:nvPr/>
        </p:nvSpPr>
        <p:spPr>
          <a:xfrm>
            <a:off x="1121893" y="1479873"/>
            <a:ext cx="3187296" cy="2748039"/>
          </a:xfrm>
          <a:prstGeom prst="triangle">
            <a:avLst/>
          </a:prstGeom>
          <a:solidFill>
            <a:schemeClr val="bg1"/>
          </a:solidFill>
          <a:ln>
            <a:noFill/>
          </a:ln>
          <a:effectLst>
            <a:outerShdw blurRad="762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US" sz="2400">
              <a:latin typeface="等线" panose="02010600030101010101" pitchFamily="2" charset="-122"/>
              <a:ea typeface="等线" panose="02010600030101010101" pitchFamily="2" charset="-122"/>
            </a:endParaRPr>
          </a:p>
        </p:txBody>
      </p:sp>
      <p:sp>
        <p:nvSpPr>
          <p:cNvPr id="5" name="等腰三角形"/>
          <p:cNvSpPr/>
          <p:nvPr/>
        </p:nvSpPr>
        <p:spPr>
          <a:xfrm>
            <a:off x="1612327" y="1479872"/>
            <a:ext cx="2206427" cy="1559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r>
              <a:rPr lang="en-US" altLang="zh-CN" sz="2400" dirty="0">
                <a:latin typeface="等线" panose="02010600030101010101" pitchFamily="2" charset="-122"/>
                <a:ea typeface="等线" panose="02010600030101010101" pitchFamily="2" charset="-122"/>
              </a:rPr>
              <a:t>100%</a:t>
            </a:r>
          </a:p>
        </p:txBody>
      </p:sp>
      <p:sp>
        <p:nvSpPr>
          <p:cNvPr id="6" name="等腰三角形"/>
          <p:cNvSpPr/>
          <p:nvPr/>
        </p:nvSpPr>
        <p:spPr>
          <a:xfrm flipV="1">
            <a:off x="6992429" y="3039471"/>
            <a:ext cx="206787" cy="178290"/>
          </a:xfrm>
          <a:prstGeom prst="triangle">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US" sz="2400">
              <a:latin typeface="等线" panose="02010600030101010101" pitchFamily="2" charset="-122"/>
              <a:ea typeface="等线" panose="02010600030101010101" pitchFamily="2" charset="-122"/>
            </a:endParaRPr>
          </a:p>
        </p:txBody>
      </p:sp>
      <p:sp>
        <p:nvSpPr>
          <p:cNvPr id="7" name="等腰三角形"/>
          <p:cNvSpPr/>
          <p:nvPr/>
        </p:nvSpPr>
        <p:spPr>
          <a:xfrm flipV="1">
            <a:off x="4992786" y="3039470"/>
            <a:ext cx="206787" cy="178290"/>
          </a:xfrm>
          <a:prstGeom prst="triangle">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US" sz="2400">
              <a:latin typeface="等线" panose="02010600030101010101" pitchFamily="2" charset="-122"/>
              <a:ea typeface="等线" panose="02010600030101010101" pitchFamily="2" charset="-122"/>
            </a:endParaRPr>
          </a:p>
        </p:txBody>
      </p:sp>
      <p:sp>
        <p:nvSpPr>
          <p:cNvPr id="8" name="等腰三角形"/>
          <p:cNvSpPr/>
          <p:nvPr/>
        </p:nvSpPr>
        <p:spPr>
          <a:xfrm>
            <a:off x="4502353" y="1479873"/>
            <a:ext cx="3187296" cy="2748039"/>
          </a:xfrm>
          <a:prstGeom prst="triangle">
            <a:avLst/>
          </a:prstGeom>
          <a:solidFill>
            <a:schemeClr val="bg1"/>
          </a:solidFill>
          <a:ln>
            <a:noFill/>
          </a:ln>
          <a:effectLst>
            <a:outerShdw blurRad="762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US" sz="2400">
              <a:latin typeface="等线" panose="02010600030101010101" pitchFamily="2" charset="-122"/>
              <a:ea typeface="等线" panose="02010600030101010101" pitchFamily="2" charset="-122"/>
            </a:endParaRPr>
          </a:p>
        </p:txBody>
      </p:sp>
      <p:sp>
        <p:nvSpPr>
          <p:cNvPr id="9" name="等腰三角形"/>
          <p:cNvSpPr/>
          <p:nvPr/>
        </p:nvSpPr>
        <p:spPr>
          <a:xfrm>
            <a:off x="4992788" y="1479872"/>
            <a:ext cx="2206427" cy="15596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r>
              <a:rPr lang="en-US" altLang="zh-CN" sz="2400" dirty="0">
                <a:latin typeface="等线" panose="02010600030101010101" pitchFamily="2" charset="-122"/>
                <a:ea typeface="等线" panose="02010600030101010101" pitchFamily="2" charset="-122"/>
              </a:rPr>
              <a:t>100%</a:t>
            </a:r>
          </a:p>
        </p:txBody>
      </p:sp>
      <p:sp>
        <p:nvSpPr>
          <p:cNvPr id="10" name="等腰三角形"/>
          <p:cNvSpPr/>
          <p:nvPr/>
        </p:nvSpPr>
        <p:spPr>
          <a:xfrm flipV="1">
            <a:off x="10372889" y="3039471"/>
            <a:ext cx="206787" cy="178290"/>
          </a:xfrm>
          <a:prstGeom prst="triangle">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US" sz="2400">
              <a:latin typeface="等线" panose="02010600030101010101" pitchFamily="2" charset="-122"/>
              <a:ea typeface="等线" panose="02010600030101010101" pitchFamily="2" charset="-122"/>
            </a:endParaRPr>
          </a:p>
        </p:txBody>
      </p:sp>
      <p:sp>
        <p:nvSpPr>
          <p:cNvPr id="11" name="等腰三角形"/>
          <p:cNvSpPr/>
          <p:nvPr/>
        </p:nvSpPr>
        <p:spPr>
          <a:xfrm flipV="1">
            <a:off x="8373248" y="3039470"/>
            <a:ext cx="206787" cy="178290"/>
          </a:xfrm>
          <a:prstGeom prst="triangle">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US" sz="2400">
              <a:latin typeface="等线" panose="02010600030101010101" pitchFamily="2" charset="-122"/>
              <a:ea typeface="等线" panose="02010600030101010101" pitchFamily="2" charset="-122"/>
            </a:endParaRPr>
          </a:p>
        </p:txBody>
      </p:sp>
      <p:sp>
        <p:nvSpPr>
          <p:cNvPr id="12" name="等腰三角形"/>
          <p:cNvSpPr/>
          <p:nvPr/>
        </p:nvSpPr>
        <p:spPr>
          <a:xfrm>
            <a:off x="7882815" y="1479873"/>
            <a:ext cx="3187296" cy="2748039"/>
          </a:xfrm>
          <a:prstGeom prst="triangle">
            <a:avLst/>
          </a:prstGeom>
          <a:solidFill>
            <a:schemeClr val="bg1"/>
          </a:solidFill>
          <a:ln>
            <a:noFill/>
          </a:ln>
          <a:effectLst>
            <a:outerShdw blurRad="762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endParaRPr lang="en-US" sz="2400">
              <a:latin typeface="等线" panose="02010600030101010101" pitchFamily="2" charset="-122"/>
              <a:ea typeface="等线" panose="02010600030101010101" pitchFamily="2" charset="-122"/>
            </a:endParaRPr>
          </a:p>
        </p:txBody>
      </p:sp>
      <p:sp>
        <p:nvSpPr>
          <p:cNvPr id="13" name="等腰三角形"/>
          <p:cNvSpPr/>
          <p:nvPr/>
        </p:nvSpPr>
        <p:spPr>
          <a:xfrm>
            <a:off x="8373247" y="1479872"/>
            <a:ext cx="2206427" cy="155960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a:r>
              <a:rPr lang="en-US" sz="2000" dirty="0">
                <a:latin typeface="等线" panose="02010600030101010101" pitchFamily="2" charset="-122"/>
                <a:ea typeface="等线" panose="02010600030101010101" pitchFamily="2" charset="-122"/>
              </a:rPr>
              <a:t>100</a:t>
            </a:r>
            <a:r>
              <a:rPr lang="en-US" altLang="zh-CN" sz="2000" dirty="0">
                <a:latin typeface="等线" panose="02010600030101010101" pitchFamily="2" charset="-122"/>
                <a:ea typeface="等线" panose="02010600030101010101" pitchFamily="2" charset="-122"/>
              </a:rPr>
              <a:t>%</a:t>
            </a:r>
            <a:endParaRPr lang="en-US" sz="2000" dirty="0">
              <a:latin typeface="等线" panose="02010600030101010101" pitchFamily="2" charset="-122"/>
              <a:ea typeface="等线" panose="02010600030101010101" pitchFamily="2" charset="-122"/>
            </a:endParaRPr>
          </a:p>
        </p:txBody>
      </p:sp>
      <p:sp>
        <p:nvSpPr>
          <p:cNvPr id="14" name="矩形 13"/>
          <p:cNvSpPr/>
          <p:nvPr/>
        </p:nvSpPr>
        <p:spPr>
          <a:xfrm>
            <a:off x="1313543" y="4555551"/>
            <a:ext cx="9564914" cy="2257093"/>
          </a:xfrm>
          <a:prstGeom prst="rect">
            <a:avLst/>
          </a:prstGeom>
        </p:spPr>
        <p:txBody>
          <a:bodyPr wrap="square">
            <a:spAutoFit/>
          </a:bodyPr>
          <a:lstStyle/>
          <a:p>
            <a:pPr>
              <a:lnSpc>
                <a:spcPct val="200000"/>
              </a:lnSpc>
            </a:pPr>
            <a:r>
              <a:rPr lang="zh-CN" altLang="en-US" sz="1200" dirty="0">
                <a:latin typeface="等线" panose="02010600030101010101" pitchFamily="2" charset="-122"/>
                <a:ea typeface="等线" panose="02010600030101010101" pitchFamily="2" charset="-122"/>
                <a:cs typeface="Titillium" charset="0"/>
              </a:rPr>
              <a:t>采用涵道式，相对于固定翼型无人机，直升机性无人机，多旋翼型无人机，涵道无人机更能体现出飞行器构造概念在表现形式上的灵活性。</a:t>
            </a:r>
            <a:endParaRPr lang="en-US" altLang="zh-CN" sz="1200" dirty="0">
              <a:latin typeface="等线" panose="02010600030101010101" pitchFamily="2" charset="-122"/>
              <a:ea typeface="等线" panose="02010600030101010101" pitchFamily="2" charset="-122"/>
              <a:cs typeface="Titillium" charset="0"/>
            </a:endParaRPr>
          </a:p>
          <a:p>
            <a:pPr>
              <a:lnSpc>
                <a:spcPct val="200000"/>
              </a:lnSpc>
            </a:pPr>
            <a:r>
              <a:rPr lang="en-US" altLang="zh-CN" sz="1200" dirty="0">
                <a:latin typeface="等线" panose="02010600030101010101" pitchFamily="2" charset="-122"/>
                <a:ea typeface="等线" panose="02010600030101010101" pitchFamily="2" charset="-122"/>
              </a:rPr>
              <a:t>1.</a:t>
            </a:r>
            <a:r>
              <a:rPr lang="zh-CN" altLang="en-US" sz="1200" dirty="0">
                <a:latin typeface="等线" panose="02010600030101010101" pitchFamily="2" charset="-122"/>
                <a:ea typeface="等线" panose="02010600030101010101" pitchFamily="2" charset="-122"/>
              </a:rPr>
              <a:t>与固定翼无人机相比</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涵道无人机具备</a:t>
            </a:r>
            <a:r>
              <a:rPr lang="en-US" altLang="zh-CN" sz="1200" dirty="0">
                <a:latin typeface="等线" panose="02010600030101010101" pitchFamily="2" charset="-122"/>
                <a:ea typeface="等线" panose="02010600030101010101" pitchFamily="2" charset="-122"/>
              </a:rPr>
              <a:t>VOTL</a:t>
            </a:r>
            <a:r>
              <a:rPr lang="zh-CN" altLang="en-US" sz="1200" dirty="0">
                <a:latin typeface="等线" panose="02010600030101010101" pitchFamily="2" charset="-122"/>
                <a:ea typeface="等线" panose="02010600030101010101" pitchFamily="2" charset="-122"/>
              </a:rPr>
              <a:t>能力，相比于多旋翼及直升机型无人机，涵道机可以在非常狭小的环境中进行起降和作业。同样优良的定点悬停能力使得涵道型无人机具备多旋翼机型的图像数据获取能力。</a:t>
            </a:r>
            <a:endParaRPr lang="en-US" altLang="zh-CN" sz="1200" dirty="0">
              <a:latin typeface="等线" panose="02010600030101010101" pitchFamily="2" charset="-122"/>
              <a:ea typeface="等线" panose="02010600030101010101" pitchFamily="2" charset="-122"/>
            </a:endParaRPr>
          </a:p>
          <a:p>
            <a:pPr>
              <a:lnSpc>
                <a:spcPct val="200000"/>
              </a:lnSpc>
            </a:pPr>
            <a:r>
              <a:rPr lang="en-US" altLang="zh-CN" sz="1200" dirty="0">
                <a:latin typeface="等线" panose="02010600030101010101" pitchFamily="2" charset="-122"/>
                <a:ea typeface="等线" panose="02010600030101010101" pitchFamily="2" charset="-122"/>
              </a:rPr>
              <a:t>2.</a:t>
            </a:r>
            <a:r>
              <a:rPr lang="zh-CN" altLang="en-US" sz="1200" dirty="0">
                <a:latin typeface="等线" panose="02010600030101010101" pitchFamily="2" charset="-122"/>
                <a:ea typeface="等线" panose="02010600030101010101" pitchFamily="2" charset="-122"/>
              </a:rPr>
              <a:t>涵道无人机</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不管何种设计方案</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旋翼都稳稳的安置在涵道内部。这使得该类型飞行器对于操作者和周围环境有着无与伦比的安全性。</a:t>
            </a:r>
            <a:endParaRPr lang="en-US" altLang="zh-CN" sz="1200" dirty="0">
              <a:latin typeface="等线" panose="02010600030101010101" pitchFamily="2" charset="-122"/>
              <a:ea typeface="等线" panose="02010600030101010101" pitchFamily="2" charset="-122"/>
            </a:endParaRPr>
          </a:p>
          <a:p>
            <a:pPr>
              <a:lnSpc>
                <a:spcPct val="200000"/>
              </a:lnSpc>
            </a:pPr>
            <a:r>
              <a:rPr lang="en-US" altLang="zh-CN" sz="1200" dirty="0">
                <a:latin typeface="等线" panose="02010600030101010101" pitchFamily="2" charset="-122"/>
                <a:ea typeface="等线" panose="02010600030101010101" pitchFamily="2" charset="-122"/>
              </a:rPr>
              <a:t>3.</a:t>
            </a:r>
            <a:r>
              <a:rPr lang="zh-CN" altLang="en-US" sz="1200" dirty="0">
                <a:latin typeface="等线" panose="02010600030101010101" pitchFamily="2" charset="-122"/>
                <a:ea typeface="等线" panose="02010600030101010101" pitchFamily="2" charset="-122"/>
              </a:rPr>
              <a:t>同无人直升机相比，同等功耗下，涵道风扇较同直径孤立旋翼会产生更大拉力。</a:t>
            </a:r>
            <a:endParaRPr lang="en-US" altLang="zh-CN" sz="1200" dirty="0">
              <a:latin typeface="等线" panose="02010600030101010101" pitchFamily="2" charset="-122"/>
              <a:ea typeface="等线" panose="02010600030101010101" pitchFamily="2" charset="-122"/>
            </a:endParaRPr>
          </a:p>
          <a:p>
            <a:pPr>
              <a:lnSpc>
                <a:spcPct val="200000"/>
              </a:lnSpc>
            </a:pPr>
            <a:endParaRPr lang="zh-CN" altLang="en-US" sz="1200" dirty="0">
              <a:latin typeface="等线" panose="02010600030101010101" pitchFamily="2" charset="-122"/>
              <a:ea typeface="等线" panose="02010600030101010101" pitchFamily="2" charset="-122"/>
            </a:endParaRPr>
          </a:p>
        </p:txBody>
      </p:sp>
      <p:sp>
        <p:nvSpPr>
          <p:cNvPr id="15" name="Title 1"/>
          <p:cNvSpPr txBox="1"/>
          <p:nvPr/>
        </p:nvSpPr>
        <p:spPr>
          <a:xfrm>
            <a:off x="1790700" y="635707"/>
            <a:ext cx="8610600" cy="4954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2800" dirty="0">
                <a:latin typeface="等线" panose="02010600030101010101" pitchFamily="2" charset="-122"/>
                <a:ea typeface="等线" panose="02010600030101010101" pitchFamily="2" charset="-122"/>
              </a:rPr>
              <a:t>创新思想</a:t>
            </a:r>
            <a:endParaRPr lang="en-US" altLang="zh-CN" sz="2800" dirty="0">
              <a:latin typeface="等线" panose="02010600030101010101" pitchFamily="2" charset="-122"/>
              <a:ea typeface="等线" panose="02010600030101010101" pitchFamily="2" charset="-122"/>
            </a:endParaRPr>
          </a:p>
        </p:txBody>
      </p:sp>
      <p:sp>
        <p:nvSpPr>
          <p:cNvPr id="16" name="TextBox 5"/>
          <p:cNvSpPr txBox="1"/>
          <p:nvPr/>
        </p:nvSpPr>
        <p:spPr>
          <a:xfrm>
            <a:off x="1818969" y="3173966"/>
            <a:ext cx="1768753" cy="202556"/>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pPr>
            <a:r>
              <a:rPr lang="zh-CN" altLang="en-US" sz="1600" b="1" spc="200" dirty="0">
                <a:solidFill>
                  <a:schemeClr val="tx1">
                    <a:lumMod val="65000"/>
                    <a:lumOff val="35000"/>
                  </a:schemeClr>
                </a:solidFill>
                <a:latin typeface="等线" panose="02010600030101010101" pitchFamily="2" charset="-122"/>
                <a:ea typeface="等线" panose="02010600030101010101" pitchFamily="2" charset="-122"/>
                <a:cs typeface="Titillium" charset="0"/>
              </a:rPr>
              <a:t>机动性</a:t>
            </a:r>
            <a:endParaRPr lang="en-US" altLang="zh-CN" sz="1600" b="1" spc="200" dirty="0">
              <a:solidFill>
                <a:schemeClr val="tx1">
                  <a:lumMod val="65000"/>
                  <a:lumOff val="35000"/>
                </a:schemeClr>
              </a:solidFill>
              <a:latin typeface="等线" panose="02010600030101010101" pitchFamily="2" charset="-122"/>
              <a:ea typeface="等线" panose="02010600030101010101" pitchFamily="2" charset="-122"/>
              <a:cs typeface="Titillium" charset="0"/>
            </a:endParaRPr>
          </a:p>
        </p:txBody>
      </p:sp>
      <p:sp>
        <p:nvSpPr>
          <p:cNvPr id="17" name="TextBox 6"/>
          <p:cNvSpPr txBox="1"/>
          <p:nvPr/>
        </p:nvSpPr>
        <p:spPr>
          <a:xfrm>
            <a:off x="1731205" y="3352254"/>
            <a:ext cx="1944280" cy="687432"/>
          </a:xfrm>
          <a:prstGeom prst="rect">
            <a:avLst/>
          </a:prstGeom>
          <a:noFill/>
        </p:spPr>
        <p:txBody>
          <a:bodyPr wrap="square" lIns="0" tIns="0" rIns="9144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latin typeface="等线" panose="02010600030101010101" pitchFamily="2" charset="-122"/>
                <a:ea typeface="等线" panose="02010600030101010101" pitchFamily="2" charset="-122"/>
                <a:cs typeface="Titillium" charset="0"/>
              </a:rPr>
              <a:t>适合城市复杂环境下执行任务</a:t>
            </a:r>
            <a:endParaRPr lang="en-US" altLang="zh-CN" sz="1200" dirty="0">
              <a:solidFill>
                <a:schemeClr val="tx1">
                  <a:lumMod val="65000"/>
                  <a:lumOff val="35000"/>
                </a:schemeClr>
              </a:solidFill>
              <a:latin typeface="等线" panose="02010600030101010101" pitchFamily="2" charset="-122"/>
              <a:ea typeface="等线" panose="02010600030101010101" pitchFamily="2" charset="-122"/>
              <a:cs typeface="Titillium" charset="0"/>
            </a:endParaRPr>
          </a:p>
        </p:txBody>
      </p:sp>
      <p:sp>
        <p:nvSpPr>
          <p:cNvPr id="18" name="TextBox 5"/>
          <p:cNvSpPr txBox="1"/>
          <p:nvPr/>
        </p:nvSpPr>
        <p:spPr>
          <a:xfrm>
            <a:off x="5193419" y="3173966"/>
            <a:ext cx="1768753" cy="202556"/>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pPr>
            <a:r>
              <a:rPr lang="zh-CN" altLang="en-US" sz="1600" b="1" spc="200" dirty="0">
                <a:solidFill>
                  <a:schemeClr val="tx1">
                    <a:lumMod val="65000"/>
                    <a:lumOff val="35000"/>
                  </a:schemeClr>
                </a:solidFill>
                <a:latin typeface="等线" panose="02010600030101010101" pitchFamily="2" charset="-122"/>
                <a:ea typeface="等线" panose="02010600030101010101" pitchFamily="2" charset="-122"/>
                <a:cs typeface="Titillium" charset="0"/>
              </a:rPr>
              <a:t>安全性</a:t>
            </a:r>
            <a:endParaRPr lang="en-US" altLang="zh-CN" sz="1600" b="1" spc="200" dirty="0">
              <a:solidFill>
                <a:schemeClr val="tx1">
                  <a:lumMod val="65000"/>
                  <a:lumOff val="35000"/>
                </a:schemeClr>
              </a:solidFill>
              <a:latin typeface="等线" panose="02010600030101010101" pitchFamily="2" charset="-122"/>
              <a:ea typeface="等线" panose="02010600030101010101" pitchFamily="2" charset="-122"/>
              <a:cs typeface="Titillium" charset="0"/>
            </a:endParaRPr>
          </a:p>
        </p:txBody>
      </p:sp>
      <p:sp>
        <p:nvSpPr>
          <p:cNvPr id="19" name="TextBox 6"/>
          <p:cNvSpPr txBox="1"/>
          <p:nvPr/>
        </p:nvSpPr>
        <p:spPr>
          <a:xfrm>
            <a:off x="5105655" y="3352254"/>
            <a:ext cx="1944280" cy="687432"/>
          </a:xfrm>
          <a:prstGeom prst="rect">
            <a:avLst/>
          </a:prstGeom>
          <a:noFill/>
        </p:spPr>
        <p:txBody>
          <a:bodyPr wrap="square" lIns="0" tIns="0" rIns="9144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latin typeface="等线" panose="02010600030101010101" pitchFamily="2" charset="-122"/>
                <a:ea typeface="等线" panose="02010600030101010101" pitchFamily="2" charset="-122"/>
                <a:cs typeface="Titillium" charset="0"/>
              </a:rPr>
              <a:t>旋翼都稳稳的安置在涵道内部</a:t>
            </a:r>
            <a:endParaRPr lang="en-US" altLang="zh-CN" sz="1200" dirty="0">
              <a:solidFill>
                <a:schemeClr val="tx1">
                  <a:lumMod val="65000"/>
                  <a:lumOff val="35000"/>
                </a:schemeClr>
              </a:solidFill>
              <a:latin typeface="等线" panose="02010600030101010101" pitchFamily="2" charset="-122"/>
              <a:ea typeface="等线" panose="02010600030101010101" pitchFamily="2" charset="-122"/>
              <a:cs typeface="Titillium" charset="0"/>
            </a:endParaRPr>
          </a:p>
        </p:txBody>
      </p:sp>
      <p:sp>
        <p:nvSpPr>
          <p:cNvPr id="20" name="TextBox 5"/>
          <p:cNvSpPr txBox="1"/>
          <p:nvPr/>
        </p:nvSpPr>
        <p:spPr>
          <a:xfrm>
            <a:off x="8567869" y="3173966"/>
            <a:ext cx="1768753" cy="202556"/>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pPr>
            <a:r>
              <a:rPr lang="zh-CN" altLang="en-US" sz="1600" b="1" spc="200" dirty="0">
                <a:solidFill>
                  <a:schemeClr val="tx1">
                    <a:lumMod val="65000"/>
                    <a:lumOff val="35000"/>
                  </a:schemeClr>
                </a:solidFill>
                <a:latin typeface="等线" panose="02010600030101010101" pitchFamily="2" charset="-122"/>
                <a:ea typeface="等线" panose="02010600030101010101" pitchFamily="2" charset="-122"/>
                <a:cs typeface="Titillium" charset="0"/>
              </a:rPr>
              <a:t>飞行效率</a:t>
            </a:r>
            <a:endParaRPr lang="en-US" altLang="zh-CN" sz="1600" b="1" spc="200" dirty="0">
              <a:solidFill>
                <a:schemeClr val="tx1">
                  <a:lumMod val="65000"/>
                  <a:lumOff val="35000"/>
                </a:schemeClr>
              </a:solidFill>
              <a:latin typeface="等线" panose="02010600030101010101" pitchFamily="2" charset="-122"/>
              <a:ea typeface="等线" panose="02010600030101010101" pitchFamily="2" charset="-122"/>
              <a:cs typeface="Titillium" charset="0"/>
            </a:endParaRPr>
          </a:p>
        </p:txBody>
      </p:sp>
      <p:sp>
        <p:nvSpPr>
          <p:cNvPr id="21" name="TextBox 6"/>
          <p:cNvSpPr txBox="1"/>
          <p:nvPr/>
        </p:nvSpPr>
        <p:spPr>
          <a:xfrm>
            <a:off x="8480105" y="3352254"/>
            <a:ext cx="1944280" cy="687432"/>
          </a:xfrm>
          <a:prstGeom prst="rect">
            <a:avLst/>
          </a:prstGeom>
          <a:noFill/>
        </p:spPr>
        <p:txBody>
          <a:bodyPr wrap="square" lIns="0" tIns="0" rIns="9144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latin typeface="等线" panose="02010600030101010101" pitchFamily="2" charset="-122"/>
                <a:ea typeface="等线" panose="02010600030101010101" pitchFamily="2" charset="-122"/>
                <a:cs typeface="Titillium" charset="0"/>
              </a:rPr>
              <a:t>涵道风扇较同直径孤立旋翼会产生更大拉力</a:t>
            </a:r>
            <a:endParaRPr lang="en-US" altLang="zh-CN" sz="1200" dirty="0">
              <a:solidFill>
                <a:schemeClr val="tx1">
                  <a:lumMod val="65000"/>
                  <a:lumOff val="35000"/>
                </a:schemeClr>
              </a:solidFill>
              <a:latin typeface="等线" panose="02010600030101010101" pitchFamily="2" charset="-122"/>
              <a:ea typeface="等线" panose="02010600030101010101" pitchFamily="2" charset="-122"/>
              <a:cs typeface="Titillium" charset="0"/>
            </a:endParaRP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69" b="7869"/>
          <a:stretch>
            <a:fillRect/>
          </a:stretch>
        </p:blipFill>
        <p:spPr/>
      </p:pic>
      <p:sp>
        <p:nvSpPr>
          <p:cNvPr id="36" name="文本框 35"/>
          <p:cNvSpPr txBox="1"/>
          <p:nvPr/>
        </p:nvSpPr>
        <p:spPr>
          <a:xfrm>
            <a:off x="2589593" y="2875002"/>
            <a:ext cx="7012815" cy="1015663"/>
          </a:xfrm>
          <a:prstGeom prst="rect">
            <a:avLst/>
          </a:prstGeom>
          <a:noFill/>
        </p:spPr>
        <p:txBody>
          <a:bodyPr wrap="square" rtlCol="0">
            <a:spAutoFit/>
          </a:bodyPr>
          <a:lstStyle/>
          <a:p>
            <a:pPr algn="ctr"/>
            <a:r>
              <a:rPr lang="zh-CN" altLang="en-US" sz="6000" dirty="0">
                <a:latin typeface="等线 Light" panose="02010600030101010101" pitchFamily="2" charset="-122"/>
                <a:ea typeface="等线 Light" panose="02010600030101010101" pitchFamily="2" charset="-122"/>
              </a:rPr>
              <a:t>工训知识</a:t>
            </a:r>
          </a:p>
        </p:txBody>
      </p:sp>
      <p:sp>
        <p:nvSpPr>
          <p:cNvPr id="37" name="文本框 36"/>
          <p:cNvSpPr txBox="1"/>
          <p:nvPr/>
        </p:nvSpPr>
        <p:spPr>
          <a:xfrm>
            <a:off x="5348806" y="1742073"/>
            <a:ext cx="1494388" cy="1323439"/>
          </a:xfrm>
          <a:prstGeom prst="rect">
            <a:avLst/>
          </a:prstGeom>
          <a:noFill/>
        </p:spPr>
        <p:txBody>
          <a:bodyPr wrap="square" rtlCol="0">
            <a:spAutoFit/>
          </a:bodyPr>
          <a:lstStyle/>
          <a:p>
            <a:pPr algn="ctr"/>
            <a:r>
              <a:rPr lang="en-US" altLang="zh-CN" sz="8000" b="1" dirty="0">
                <a:latin typeface="等线 Light" panose="02010600030101010101" pitchFamily="2" charset="-122"/>
                <a:ea typeface="等线 Light" panose="02010600030101010101" pitchFamily="2" charset="-122"/>
              </a:rPr>
              <a:t>04</a:t>
            </a:r>
            <a:endParaRPr lang="zh-CN" altLang="en-US" sz="8000" b="1" dirty="0">
              <a:latin typeface="等线 Light" panose="02010600030101010101" pitchFamily="2" charset="-122"/>
              <a:ea typeface="等线 Light" panose="02010600030101010101" pitchFamily="2" charset="-122"/>
            </a:endParaRPr>
          </a:p>
        </p:txBody>
      </p:sp>
      <p:sp>
        <p:nvSpPr>
          <p:cNvPr id="38" name="文本框 37"/>
          <p:cNvSpPr txBox="1"/>
          <p:nvPr/>
        </p:nvSpPr>
        <p:spPr>
          <a:xfrm>
            <a:off x="2256228" y="3896989"/>
            <a:ext cx="7679544" cy="618183"/>
          </a:xfrm>
          <a:prstGeom prst="rect">
            <a:avLst/>
          </a:prstGeom>
          <a:noFill/>
        </p:spPr>
        <p:txBody>
          <a:bodyPr wrap="square" rtlCol="0">
            <a:spAutoFit/>
          </a:bodyPr>
          <a:lstStyle/>
          <a:p>
            <a:pPr algn="ctr">
              <a:lnSpc>
                <a:spcPct val="150000"/>
              </a:lnSpc>
            </a:pPr>
            <a:r>
              <a:rPr lang="en-US" altLang="zh-CN" sz="1200" dirty="0">
                <a:latin typeface="等线 Light" panose="02010600030101010101" pitchFamily="2" charset="-122"/>
                <a:ea typeface="等线 Light" panose="02010600030101010101" pitchFamily="2" charset="-122"/>
              </a:rPr>
              <a:t>There are many variations of passages of Lorem Ipsum available, but the majority have suffered alteration in some form, by injected </a:t>
            </a:r>
            <a:r>
              <a:rPr lang="en-US" altLang="zh-CN" sz="1200" dirty="0" err="1">
                <a:latin typeface="等线 Light" panose="02010600030101010101" pitchFamily="2" charset="-122"/>
                <a:ea typeface="等线 Light" panose="02010600030101010101" pitchFamily="2" charset="-122"/>
              </a:rPr>
              <a:t>humour</a:t>
            </a:r>
            <a:r>
              <a:rPr lang="en-US" altLang="zh-CN" sz="1200" dirty="0">
                <a:latin typeface="等线 Light" panose="02010600030101010101" pitchFamily="2" charset="-122"/>
                <a:ea typeface="等线 Light" panose="02010600030101010101" pitchFamily="2" charset="-122"/>
              </a:rPr>
              <a:t>, or </a:t>
            </a:r>
            <a:r>
              <a:rPr lang="en-US" altLang="zh-CN" sz="1200" dirty="0" err="1">
                <a:latin typeface="等线 Light" panose="02010600030101010101" pitchFamily="2" charset="-122"/>
                <a:ea typeface="等线 Light" panose="02010600030101010101" pitchFamily="2" charset="-122"/>
              </a:rPr>
              <a:t>randomised</a:t>
            </a:r>
            <a:r>
              <a:rPr lang="en-US" altLang="zh-CN" sz="1200" dirty="0">
                <a:latin typeface="等线 Light" panose="02010600030101010101" pitchFamily="2" charset="-122"/>
                <a:ea typeface="等线 Light" panose="02010600030101010101" pitchFamily="2" charset="-122"/>
              </a:rPr>
              <a:t> words which don't look even slightly believable.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250"/>
          <p:cNvSpPr/>
          <p:nvPr/>
        </p:nvSpPr>
        <p:spPr bwMode="auto">
          <a:xfrm>
            <a:off x="2994782" y="3452003"/>
            <a:ext cx="180458" cy="181637"/>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3" name="组合 2"/>
          <p:cNvGrpSpPr/>
          <p:nvPr/>
        </p:nvGrpSpPr>
        <p:grpSpPr>
          <a:xfrm>
            <a:off x="5807114" y="2770842"/>
            <a:ext cx="284251" cy="281892"/>
            <a:chOff x="6226215" y="3025734"/>
            <a:chExt cx="219320" cy="217500"/>
          </a:xfrm>
        </p:grpSpPr>
        <p:sp>
          <p:nvSpPr>
            <p:cNvPr id="4"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5"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6" name="组合 5"/>
          <p:cNvGrpSpPr/>
          <p:nvPr/>
        </p:nvGrpSpPr>
        <p:grpSpPr>
          <a:xfrm>
            <a:off x="3871464" y="3104275"/>
            <a:ext cx="206406" cy="206406"/>
            <a:chOff x="4290564" y="3341923"/>
            <a:chExt cx="159257" cy="159257"/>
          </a:xfrm>
        </p:grpSpPr>
        <p:sp>
          <p:nvSpPr>
            <p:cNvPr id="7"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8"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9" name="Freeform 20429"/>
          <p:cNvSpPr/>
          <p:nvPr/>
        </p:nvSpPr>
        <p:spPr bwMode="auto">
          <a:xfrm>
            <a:off x="8667494" y="3125650"/>
            <a:ext cx="155689" cy="147433"/>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0" name="组合 9"/>
          <p:cNvGrpSpPr/>
          <p:nvPr/>
        </p:nvGrpSpPr>
        <p:grpSpPr>
          <a:xfrm>
            <a:off x="9523907" y="2747899"/>
            <a:ext cx="299518" cy="288885"/>
            <a:chOff x="9943007" y="3004389"/>
            <a:chExt cx="231099" cy="222895"/>
          </a:xfrm>
        </p:grpSpPr>
        <p:sp>
          <p:nvSpPr>
            <p:cNvPr id="1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13" name="组合 12"/>
          <p:cNvGrpSpPr/>
          <p:nvPr/>
        </p:nvGrpSpPr>
        <p:grpSpPr>
          <a:xfrm>
            <a:off x="7363324" y="2722069"/>
            <a:ext cx="246616" cy="231994"/>
            <a:chOff x="7782424" y="2965563"/>
            <a:chExt cx="190282" cy="179000"/>
          </a:xfrm>
        </p:grpSpPr>
        <p:sp>
          <p:nvSpPr>
            <p:cNvPr id="1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16" name="Freeform 20475"/>
          <p:cNvSpPr>
            <a:spLocks noEditPoints="1"/>
          </p:cNvSpPr>
          <p:nvPr/>
        </p:nvSpPr>
        <p:spPr bwMode="auto">
          <a:xfrm>
            <a:off x="4570391" y="3161104"/>
            <a:ext cx="298405" cy="281892"/>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7" name="组合 16"/>
          <p:cNvGrpSpPr/>
          <p:nvPr/>
        </p:nvGrpSpPr>
        <p:grpSpPr>
          <a:xfrm>
            <a:off x="1844833" y="3093602"/>
            <a:ext cx="347941" cy="347941"/>
            <a:chOff x="2263933" y="3363582"/>
            <a:chExt cx="268461" cy="268461"/>
          </a:xfrm>
        </p:grpSpPr>
        <p:sp>
          <p:nvSpPr>
            <p:cNvPr id="18"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9"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cxnSp>
        <p:nvCxnSpPr>
          <p:cNvPr id="20" name="直接连接符 19"/>
          <p:cNvCxnSpPr>
            <a:stCxn id="19" idx="3"/>
            <a:endCxn id="2" idx="6"/>
          </p:cNvCxnSpPr>
          <p:nvPr/>
        </p:nvCxnSpPr>
        <p:spPr>
          <a:xfrm>
            <a:off x="2153805" y="3338552"/>
            <a:ext cx="843753" cy="23081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 idx="16"/>
            <a:endCxn id="8" idx="20"/>
          </p:cNvCxnSpPr>
          <p:nvPr/>
        </p:nvCxnSpPr>
        <p:spPr>
          <a:xfrm flipV="1">
            <a:off x="3172464" y="3246528"/>
            <a:ext cx="707368" cy="2697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5" idx="15"/>
            <a:endCxn id="16" idx="19"/>
          </p:cNvCxnSpPr>
          <p:nvPr/>
        </p:nvCxnSpPr>
        <p:spPr>
          <a:xfrm flipH="1">
            <a:off x="4860430" y="2913184"/>
            <a:ext cx="946684" cy="40979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5" idx="22"/>
            <a:endCxn id="5" idx="24"/>
          </p:cNvCxnSpPr>
          <p:nvPr/>
        </p:nvCxnSpPr>
        <p:spPr>
          <a:xfrm flipH="1">
            <a:off x="6088578" y="2823136"/>
            <a:ext cx="1283965" cy="8446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6"/>
            <a:endCxn id="15" idx="28"/>
          </p:cNvCxnSpPr>
          <p:nvPr/>
        </p:nvCxnSpPr>
        <p:spPr>
          <a:xfrm flipH="1" flipV="1">
            <a:off x="7603026" y="2855293"/>
            <a:ext cx="1067248" cy="33711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22"/>
            <a:endCxn id="9" idx="11"/>
          </p:cNvCxnSpPr>
          <p:nvPr/>
        </p:nvCxnSpPr>
        <p:spPr>
          <a:xfrm flipH="1">
            <a:off x="8803722" y="2871408"/>
            <a:ext cx="728563" cy="37385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27"/>
            <a:endCxn id="16" idx="10"/>
          </p:cNvCxnSpPr>
          <p:nvPr/>
        </p:nvCxnSpPr>
        <p:spPr>
          <a:xfrm>
            <a:off x="4077870" y="3207478"/>
            <a:ext cx="542720" cy="7922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10800000">
            <a:off x="1875708" y="366673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8" name="等腰三角形 27"/>
          <p:cNvSpPr/>
          <p:nvPr/>
        </p:nvSpPr>
        <p:spPr>
          <a:xfrm rot="10800000">
            <a:off x="5822875" y="323171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9" name="等腰三角形 28"/>
          <p:cNvSpPr/>
          <p:nvPr/>
        </p:nvSpPr>
        <p:spPr>
          <a:xfrm>
            <a:off x="3857192" y="2793290"/>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0" name="等腰三角形 29"/>
          <p:cNvSpPr/>
          <p:nvPr/>
        </p:nvSpPr>
        <p:spPr>
          <a:xfrm>
            <a:off x="7367374" y="242365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1" name="等腰三角形 30"/>
          <p:cNvSpPr/>
          <p:nvPr/>
        </p:nvSpPr>
        <p:spPr>
          <a:xfrm rot="10800000">
            <a:off x="9543411" y="327446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4" name="Rectangle 29"/>
          <p:cNvSpPr/>
          <p:nvPr/>
        </p:nvSpPr>
        <p:spPr>
          <a:xfrm>
            <a:off x="404857" y="4208576"/>
            <a:ext cx="3986074" cy="1576301"/>
          </a:xfrm>
          <a:prstGeom prst="rect">
            <a:avLst/>
          </a:prstGeom>
          <a:effectLst/>
        </p:spPr>
        <p:txBody>
          <a:bodyPr wrap="square" lIns="0" tIns="0" rIns="0" bIns="0" anchor="ctr" anchorCtr="0">
            <a:norm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(7)</a:t>
            </a:r>
            <a:r>
              <a:rPr lang="zh-CN" altLang="en-US" sz="1600" dirty="0">
                <a:latin typeface="等线" panose="02010600030101010101" pitchFamily="2" charset="-122"/>
                <a:ea typeface="等线" panose="02010600030101010101" pitchFamily="2" charset="-122"/>
                <a:sym typeface="Arial" panose="020B0604020202020204"/>
              </a:rPr>
              <a:t>模样种类和确定模样的原则</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(8)</a:t>
            </a:r>
            <a:r>
              <a:rPr lang="zh-CN" altLang="en-US" sz="1600" dirty="0">
                <a:latin typeface="等线" panose="02010600030101010101" pitchFamily="2" charset="-122"/>
                <a:ea typeface="等线" panose="02010600030101010101" pitchFamily="2" charset="-122"/>
                <a:sym typeface="Arial" panose="020B0604020202020204"/>
              </a:rPr>
              <a:t>铸造工艺图的绘制方法</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(9)</a:t>
            </a:r>
            <a:r>
              <a:rPr lang="zh-CN" altLang="en-US" sz="1600" dirty="0">
                <a:latin typeface="等线" panose="02010600030101010101" pitchFamily="2" charset="-122"/>
                <a:ea typeface="等线" panose="02010600030101010101" pitchFamily="2" charset="-122"/>
                <a:sym typeface="Arial" panose="020B0604020202020204"/>
              </a:rPr>
              <a:t>金属熔炼</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冲天炉学习建议采用虚拟仿真完成</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及浇注的工艺特点</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37" name="Rectangle 29"/>
          <p:cNvSpPr/>
          <p:nvPr/>
        </p:nvSpPr>
        <p:spPr>
          <a:xfrm>
            <a:off x="3308684" y="1907986"/>
            <a:ext cx="2909567" cy="605823"/>
          </a:xfrm>
          <a:prstGeom prst="rect">
            <a:avLst/>
          </a:prstGeom>
          <a:effectLst/>
        </p:spPr>
        <p:txBody>
          <a:bodyPr wrap="square" lIns="0" tIns="0" rIns="0" bIns="0" anchor="ctr" anchorCtr="0">
            <a:normAutofit/>
          </a:bodyPr>
          <a:lstStyle/>
          <a:p>
            <a:pPr>
              <a:lnSpc>
                <a:spcPct val="120000"/>
              </a:lnSpc>
            </a:pPr>
            <a:endParaRPr lang="en-US" altLang="zh-CN" sz="1200" dirty="0">
              <a:latin typeface="等线" panose="02010600030101010101" pitchFamily="2" charset="-122"/>
              <a:ea typeface="等线" panose="02010600030101010101" pitchFamily="2" charset="-122"/>
              <a:sym typeface="Arial" panose="020B0604020202020204"/>
            </a:endParaRPr>
          </a:p>
        </p:txBody>
      </p:sp>
      <p:sp>
        <p:nvSpPr>
          <p:cNvPr id="40" name="Rectangle 29"/>
          <p:cNvSpPr/>
          <p:nvPr/>
        </p:nvSpPr>
        <p:spPr>
          <a:xfrm>
            <a:off x="7624711" y="-2595"/>
            <a:ext cx="4802164" cy="2954063"/>
          </a:xfrm>
          <a:prstGeom prst="rect">
            <a:avLst/>
          </a:prstGeom>
          <a:effectLst/>
        </p:spPr>
        <p:txBody>
          <a:bodyPr wrap="square" lIns="0" tIns="0" rIns="0" bIns="0" anchor="ctr" anchorCtr="0">
            <a:norm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(3)</a:t>
            </a:r>
            <a:r>
              <a:rPr lang="zh-CN" altLang="en-US" sz="1600" dirty="0">
                <a:latin typeface="等线" panose="02010600030101010101" pitchFamily="2" charset="-122"/>
                <a:ea typeface="等线" panose="02010600030101010101" pitchFamily="2" charset="-122"/>
                <a:sym typeface="Arial" panose="020B0604020202020204"/>
              </a:rPr>
              <a:t>铸件分型面的选择原则</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(4)</a:t>
            </a:r>
            <a:r>
              <a:rPr lang="zh-CN" altLang="en-US" sz="1600" dirty="0">
                <a:latin typeface="等线" panose="02010600030101010101" pitchFamily="2" charset="-122"/>
                <a:ea typeface="等线" panose="02010600030101010101" pitchFamily="2" charset="-122"/>
                <a:sym typeface="Arial" panose="020B0604020202020204"/>
              </a:rPr>
              <a:t>浇注位置的选择</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(5)</a:t>
            </a:r>
            <a:r>
              <a:rPr lang="zh-CN" altLang="en-US" sz="1600" dirty="0">
                <a:latin typeface="等线" panose="02010600030101010101" pitchFamily="2" charset="-122"/>
                <a:ea typeface="等线" panose="02010600030101010101" pitchFamily="2" charset="-122"/>
                <a:sym typeface="Arial" panose="020B0604020202020204"/>
              </a:rPr>
              <a:t>模样、铸件、零件之间的关系和区别</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(6) </a:t>
            </a:r>
            <a:r>
              <a:rPr lang="zh-CN" altLang="en-US" sz="1600" dirty="0">
                <a:latin typeface="等线" panose="02010600030101010101" pitchFamily="2" charset="-122"/>
                <a:ea typeface="等线" panose="02010600030101010101" pitchFamily="2" charset="-122"/>
                <a:sym typeface="Arial" panose="020B0604020202020204"/>
              </a:rPr>
              <a:t>常用特种铸造方法的分类、工艺特点和应用特点</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消失模铸造</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压力铸造</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熔模铸造</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离心铸造</a:t>
            </a:r>
            <a:endParaRPr lang="en-US" altLang="zh-CN" sz="1600" dirty="0">
              <a:latin typeface="等线" panose="02010600030101010101" pitchFamily="2" charset="-122"/>
              <a:ea typeface="等线" panose="02010600030101010101" pitchFamily="2" charset="-122"/>
              <a:sym typeface="Arial" panose="020B0604020202020204"/>
            </a:endParaRPr>
          </a:p>
        </p:txBody>
      </p:sp>
      <p:grpSp>
        <p:nvGrpSpPr>
          <p:cNvPr id="41" name="Group 4"/>
          <p:cNvGrpSpPr/>
          <p:nvPr/>
        </p:nvGrpSpPr>
        <p:grpSpPr>
          <a:xfrm>
            <a:off x="4719593" y="4075853"/>
            <a:ext cx="3208166" cy="902112"/>
            <a:chOff x="8479612" y="2464939"/>
            <a:chExt cx="3094742" cy="928059"/>
          </a:xfrm>
        </p:grpSpPr>
        <p:sp>
          <p:nvSpPr>
            <p:cNvPr id="42" name="TextBox 28"/>
            <p:cNvSpPr txBox="1"/>
            <p:nvPr/>
          </p:nvSpPr>
          <p:spPr>
            <a:xfrm>
              <a:off x="8479612" y="2464939"/>
              <a:ext cx="2806700" cy="276999"/>
            </a:xfrm>
            <a:prstGeom prst="rect">
              <a:avLst/>
            </a:prstGeom>
            <a:noFill/>
            <a:effectLst/>
          </p:spPr>
          <p:txBody>
            <a:bodyPr wrap="none" lIns="0" tIns="0" rIns="0" bIns="0" anchor="ctr" anchorCtr="0">
              <a:normAutofit/>
            </a:bodyPr>
            <a:lstStyle/>
            <a:p>
              <a:endParaRPr lang="en-US" altLang="zh-CN" sz="1400" b="1" dirty="0">
                <a:latin typeface="等线" panose="02010600030101010101" pitchFamily="2" charset="-122"/>
                <a:ea typeface="等线" panose="02010600030101010101" pitchFamily="2" charset="-122"/>
                <a:sym typeface="Arial" panose="020B0604020202020204"/>
              </a:endParaRPr>
            </a:p>
          </p:txBody>
        </p:sp>
        <p:sp>
          <p:nvSpPr>
            <p:cNvPr id="43" name="Rectangle 29"/>
            <p:cNvSpPr/>
            <p:nvPr/>
          </p:nvSpPr>
          <p:spPr>
            <a:xfrm>
              <a:off x="8479612" y="2741938"/>
              <a:ext cx="3094742" cy="651060"/>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(10)</a:t>
              </a:r>
              <a:r>
                <a:rPr lang="zh-CN" altLang="en-US" sz="1600" dirty="0">
                  <a:latin typeface="等线" panose="02010600030101010101" pitchFamily="2" charset="-122"/>
                  <a:ea typeface="等线" panose="02010600030101010101" pitchFamily="2" charset="-122"/>
                  <a:sym typeface="Arial" panose="020B0604020202020204"/>
                </a:rPr>
                <a:t>铸件的落砂、清理与环境保护</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(11)</a:t>
              </a:r>
              <a:r>
                <a:rPr lang="zh-CN" altLang="en-US" sz="1600" dirty="0">
                  <a:latin typeface="等线" panose="02010600030101010101" pitchFamily="2" charset="-122"/>
                  <a:ea typeface="等线" panose="02010600030101010101" pitchFamily="2" charset="-122"/>
                  <a:sym typeface="Arial" panose="020B0604020202020204"/>
                </a:rPr>
                <a:t>铸件缺陷类型及原因分析</a:t>
              </a:r>
              <a:r>
                <a:rPr lang="en-US" altLang="zh-CN" sz="1600" dirty="0">
                  <a:latin typeface="等线" panose="02010600030101010101" pitchFamily="2" charset="-122"/>
                  <a:ea typeface="等线" panose="02010600030101010101" pitchFamily="2" charset="-122"/>
                  <a:sym typeface="Arial" panose="020B0604020202020204"/>
                </a:rPr>
                <a:t>;</a:t>
              </a:r>
            </a:p>
          </p:txBody>
        </p:sp>
      </p:grpSp>
      <p:sp>
        <p:nvSpPr>
          <p:cNvPr id="46" name="Rectangle 29"/>
          <p:cNvSpPr/>
          <p:nvPr/>
        </p:nvSpPr>
        <p:spPr>
          <a:xfrm>
            <a:off x="8371643" y="4208577"/>
            <a:ext cx="3415500" cy="742356"/>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(12)</a:t>
            </a:r>
            <a:r>
              <a:rPr lang="zh-CN" altLang="en-US" sz="1600" dirty="0">
                <a:latin typeface="等线" panose="02010600030101010101" pitchFamily="2" charset="-122"/>
                <a:ea typeface="等线" panose="02010600030101010101" pitchFamily="2" charset="-122"/>
                <a:sym typeface="Arial" panose="020B0604020202020204"/>
              </a:rPr>
              <a:t>铸造生产安全要求及对环境的影响</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(13)</a:t>
            </a:r>
            <a:r>
              <a:rPr lang="zh-CN" altLang="en-US" sz="1600" dirty="0">
                <a:latin typeface="等线" panose="02010600030101010101" pitchFamily="2" charset="-122"/>
                <a:ea typeface="等线" panose="02010600030101010101" pitchFamily="2" charset="-122"/>
                <a:sym typeface="Arial" panose="020B0604020202020204"/>
              </a:rPr>
              <a:t>其他先进铸造成型技术</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建议通过虚拟仿真实现</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3D</a:t>
            </a:r>
            <a:r>
              <a:rPr lang="zh-CN" altLang="en-US" sz="1600" dirty="0">
                <a:latin typeface="等线" panose="02010600030101010101" pitchFamily="2" charset="-122"/>
                <a:ea typeface="等线" panose="02010600030101010101" pitchFamily="2" charset="-122"/>
                <a:sym typeface="Arial" panose="020B0604020202020204"/>
              </a:rPr>
              <a:t>打印制模样</a:t>
            </a:r>
            <a:r>
              <a:rPr lang="en-US" altLang="zh-CN" sz="1600" dirty="0">
                <a:latin typeface="等线" panose="02010600030101010101" pitchFamily="2" charset="-122"/>
                <a:ea typeface="等线" panose="02010600030101010101" pitchFamily="2" charset="-122"/>
                <a:sym typeface="Arial" panose="020B0604020202020204"/>
              </a:rPr>
              <a:t>: 3D </a:t>
            </a:r>
            <a:r>
              <a:rPr lang="zh-CN" altLang="en-US" sz="1600" dirty="0">
                <a:latin typeface="等线" panose="02010600030101010101" pitchFamily="2" charset="-122"/>
                <a:ea typeface="等线" panose="02010600030101010101" pitchFamily="2" charset="-122"/>
                <a:sym typeface="Arial" panose="020B0604020202020204"/>
              </a:rPr>
              <a:t>打印砂型</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压力铸造方法</a:t>
            </a:r>
            <a:r>
              <a:rPr lang="en-US" altLang="zh-CN" sz="1600" dirty="0">
                <a:latin typeface="等线" panose="02010600030101010101" pitchFamily="2" charset="-122"/>
                <a:ea typeface="等线" panose="02010600030101010101" pitchFamily="2" charset="-122"/>
                <a:sym typeface="Arial" panose="020B0604020202020204"/>
              </a:rPr>
              <a:t>: </a:t>
            </a:r>
            <a:r>
              <a:rPr lang="zh-CN" altLang="en-US" sz="1600" dirty="0">
                <a:latin typeface="等线" panose="02010600030101010101" pitchFamily="2" charset="-122"/>
                <a:ea typeface="等线" panose="02010600030101010101" pitchFamily="2" charset="-122"/>
                <a:sym typeface="Arial" panose="020B0604020202020204"/>
              </a:rPr>
              <a:t>情密铸造方法</a:t>
            </a:r>
            <a:endParaRPr lang="en-US" altLang="zh-CN" sz="1600" dirty="0">
              <a:latin typeface="等线" panose="02010600030101010101" pitchFamily="2" charset="-122"/>
              <a:ea typeface="等线" panose="02010600030101010101" pitchFamily="2" charset="-122"/>
              <a:sym typeface="Arial" panose="020B0604020202020204"/>
            </a:endParaRPr>
          </a:p>
        </p:txBody>
      </p:sp>
      <p:sp>
        <p:nvSpPr>
          <p:cNvPr id="48" name="文本框 47">
            <a:extLst>
              <a:ext uri="{FF2B5EF4-FFF2-40B4-BE49-F238E27FC236}">
                <a16:creationId xmlns:a16="http://schemas.microsoft.com/office/drawing/2014/main" id="{1B08B3E3-30DD-4AB7-A26C-25F881A87DE2}"/>
              </a:ext>
            </a:extLst>
          </p:cNvPr>
          <p:cNvSpPr txBox="1"/>
          <p:nvPr/>
        </p:nvSpPr>
        <p:spPr>
          <a:xfrm>
            <a:off x="2585073" y="738226"/>
            <a:ext cx="4490430" cy="2635465"/>
          </a:xfrm>
          <a:prstGeom prst="rect">
            <a:avLst/>
          </a:prstGeom>
          <a:noFill/>
        </p:spPr>
        <p:txBody>
          <a:bodyPr wrap="square">
            <a:spAutoFit/>
          </a:bodyPr>
          <a:lstStyle/>
          <a:p>
            <a:pPr>
              <a:lnSpc>
                <a:spcPct val="150000"/>
              </a:lnSpc>
            </a:pPr>
            <a:r>
              <a:rPr lang="en-US" altLang="zh-CN" sz="1600" dirty="0"/>
              <a:t>(1)</a:t>
            </a:r>
            <a:r>
              <a:rPr lang="zh-CN" altLang="en-US" sz="1600" dirty="0"/>
              <a:t>铸造型砂的性能要求及获得成本</a:t>
            </a:r>
            <a:r>
              <a:rPr lang="en-US" altLang="zh-CN" sz="1600" dirty="0"/>
              <a:t>;</a:t>
            </a:r>
          </a:p>
          <a:p>
            <a:pPr>
              <a:lnSpc>
                <a:spcPct val="150000"/>
              </a:lnSpc>
            </a:pPr>
            <a:r>
              <a:rPr lang="en-US" altLang="zh-CN" sz="1600" dirty="0"/>
              <a:t>(2)</a:t>
            </a:r>
            <a:r>
              <a:rPr lang="zh-CN" altLang="en-US" sz="1600" dirty="0"/>
              <a:t>常见铸造砂型的构造特点</a:t>
            </a:r>
            <a:r>
              <a:rPr lang="en-US" altLang="zh-CN" sz="1600" dirty="0"/>
              <a:t>(</a:t>
            </a:r>
            <a:r>
              <a:rPr lang="zh-CN" altLang="en-US" sz="1600" dirty="0"/>
              <a:t>含典型浇注系统</a:t>
            </a:r>
            <a:r>
              <a:rPr lang="en-US" altLang="zh-CN" sz="1600" dirty="0"/>
              <a:t>);</a:t>
            </a:r>
          </a:p>
          <a:p>
            <a:pPr>
              <a:lnSpc>
                <a:spcPct val="150000"/>
              </a:lnSpc>
            </a:pPr>
            <a:r>
              <a:rPr lang="en-US" altLang="zh-CN" sz="1600" dirty="0"/>
              <a:t>(3)</a:t>
            </a:r>
            <a:r>
              <a:rPr lang="zh-CN" altLang="en-US" sz="1600" dirty="0"/>
              <a:t>手工造型的基本操作</a:t>
            </a:r>
            <a:r>
              <a:rPr lang="en-US" altLang="zh-CN" sz="1600" dirty="0"/>
              <a:t>;</a:t>
            </a:r>
          </a:p>
          <a:p>
            <a:pPr>
              <a:lnSpc>
                <a:spcPct val="150000"/>
              </a:lnSpc>
            </a:pPr>
            <a:r>
              <a:rPr lang="zh-CN" altLang="en-US" sz="1600" dirty="0"/>
              <a:t>整模造型</a:t>
            </a:r>
            <a:r>
              <a:rPr lang="en-US" altLang="zh-CN" sz="1600" dirty="0"/>
              <a:t>;</a:t>
            </a:r>
          </a:p>
          <a:p>
            <a:pPr>
              <a:lnSpc>
                <a:spcPct val="150000"/>
              </a:lnSpc>
            </a:pPr>
            <a:r>
              <a:rPr lang="zh-CN" altLang="en-US" sz="1600" dirty="0"/>
              <a:t>分模造型</a:t>
            </a:r>
            <a:r>
              <a:rPr lang="en-US" altLang="zh-CN" sz="1600" dirty="0"/>
              <a:t>;</a:t>
            </a:r>
          </a:p>
          <a:p>
            <a:pPr>
              <a:lnSpc>
                <a:spcPct val="150000"/>
              </a:lnSpc>
            </a:pPr>
            <a:r>
              <a:rPr lang="zh-CN" altLang="en-US" sz="1600" dirty="0"/>
              <a:t>挖砂造型</a:t>
            </a:r>
            <a:r>
              <a:rPr lang="en-US" altLang="zh-CN" sz="1600" dirty="0"/>
              <a:t>;</a:t>
            </a:r>
          </a:p>
          <a:p>
            <a:pPr>
              <a:lnSpc>
                <a:spcPct val="150000"/>
              </a:lnSpc>
            </a:pPr>
            <a:r>
              <a:rPr lang="zh-CN" altLang="en-US" sz="1600" dirty="0"/>
              <a:t>活块造型</a:t>
            </a:r>
          </a:p>
        </p:txBody>
      </p:sp>
      <p:sp>
        <p:nvSpPr>
          <p:cNvPr id="49" name="文本框 48">
            <a:extLst>
              <a:ext uri="{FF2B5EF4-FFF2-40B4-BE49-F238E27FC236}">
                <a16:creationId xmlns:a16="http://schemas.microsoft.com/office/drawing/2014/main" id="{1EA02C93-A4AD-4E96-AF15-43D77640E11A}"/>
              </a:ext>
            </a:extLst>
          </p:cNvPr>
          <p:cNvSpPr txBox="1"/>
          <p:nvPr/>
        </p:nvSpPr>
        <p:spPr>
          <a:xfrm>
            <a:off x="0" y="133165"/>
            <a:ext cx="5619565" cy="584775"/>
          </a:xfrm>
          <a:prstGeom prst="rect">
            <a:avLst/>
          </a:prstGeom>
          <a:noFill/>
        </p:spPr>
        <p:txBody>
          <a:bodyPr wrap="square" rtlCol="0">
            <a:spAutoFit/>
          </a:bodyPr>
          <a:lstStyle/>
          <a:p>
            <a:r>
              <a:rPr lang="en-US" altLang="zh-CN" sz="2000" dirty="0"/>
              <a:t>(</a:t>
            </a:r>
            <a:r>
              <a:rPr lang="zh-CN" altLang="en-US" sz="2000" dirty="0"/>
              <a:t>一</a:t>
            </a:r>
            <a:r>
              <a:rPr lang="en-US" altLang="zh-CN" sz="2000" dirty="0"/>
              <a:t>)</a:t>
            </a:r>
            <a:r>
              <a:rPr lang="zh-CN" altLang="en-US" sz="2000" dirty="0"/>
              <a:t>铸造</a:t>
            </a:r>
          </a:p>
          <a:p>
            <a:r>
              <a:rPr lang="zh-CN" altLang="en-US" sz="1200" dirty="0"/>
              <a:t>核心知识点</a:t>
            </a:r>
            <a:r>
              <a:rPr lang="en-US" altLang="zh-CN" sz="1200" dirty="0"/>
              <a:t>(13</a:t>
            </a:r>
            <a:r>
              <a:rPr lang="zh-CN" altLang="en-US" sz="1200" dirty="0"/>
              <a:t>个一级点， </a:t>
            </a:r>
            <a:r>
              <a:rPr lang="en-US" altLang="zh-CN" sz="1200" dirty="0"/>
              <a:t>12</a:t>
            </a:r>
            <a:r>
              <a:rPr lang="zh-CN" altLang="en-US" sz="1200" dirty="0"/>
              <a:t>个二级点</a:t>
            </a:r>
            <a:r>
              <a:rPr lang="en-US" altLang="zh-CN" sz="1200" dirty="0"/>
              <a:t>)</a:t>
            </a:r>
            <a:endParaRPr lang="zh-CN" altLang="en-US" sz="1200" dirty="0"/>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250"/>
          <p:cNvSpPr/>
          <p:nvPr/>
        </p:nvSpPr>
        <p:spPr bwMode="auto">
          <a:xfrm>
            <a:off x="2994782" y="3452003"/>
            <a:ext cx="180458" cy="181637"/>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3" name="组合 2"/>
          <p:cNvGrpSpPr/>
          <p:nvPr/>
        </p:nvGrpSpPr>
        <p:grpSpPr>
          <a:xfrm>
            <a:off x="5807114" y="2770842"/>
            <a:ext cx="284251" cy="281892"/>
            <a:chOff x="6226215" y="3025734"/>
            <a:chExt cx="219320" cy="217500"/>
          </a:xfrm>
        </p:grpSpPr>
        <p:sp>
          <p:nvSpPr>
            <p:cNvPr id="4"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5"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6" name="组合 5"/>
          <p:cNvGrpSpPr/>
          <p:nvPr/>
        </p:nvGrpSpPr>
        <p:grpSpPr>
          <a:xfrm>
            <a:off x="3871464" y="3104275"/>
            <a:ext cx="206406" cy="206406"/>
            <a:chOff x="4290564" y="3341923"/>
            <a:chExt cx="159257" cy="159257"/>
          </a:xfrm>
        </p:grpSpPr>
        <p:sp>
          <p:nvSpPr>
            <p:cNvPr id="7"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8"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9" name="Freeform 20429"/>
          <p:cNvSpPr/>
          <p:nvPr/>
        </p:nvSpPr>
        <p:spPr bwMode="auto">
          <a:xfrm>
            <a:off x="8667494" y="3125650"/>
            <a:ext cx="155689" cy="147433"/>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0" name="组合 9"/>
          <p:cNvGrpSpPr/>
          <p:nvPr/>
        </p:nvGrpSpPr>
        <p:grpSpPr>
          <a:xfrm>
            <a:off x="9523907" y="2747899"/>
            <a:ext cx="299518" cy="288885"/>
            <a:chOff x="9943007" y="3004389"/>
            <a:chExt cx="231099" cy="222895"/>
          </a:xfrm>
        </p:grpSpPr>
        <p:sp>
          <p:nvSpPr>
            <p:cNvPr id="1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13" name="组合 12"/>
          <p:cNvGrpSpPr/>
          <p:nvPr/>
        </p:nvGrpSpPr>
        <p:grpSpPr>
          <a:xfrm>
            <a:off x="7363324" y="2722069"/>
            <a:ext cx="246616" cy="231994"/>
            <a:chOff x="7782424" y="2965563"/>
            <a:chExt cx="190282" cy="179000"/>
          </a:xfrm>
        </p:grpSpPr>
        <p:sp>
          <p:nvSpPr>
            <p:cNvPr id="1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16" name="Freeform 20475"/>
          <p:cNvSpPr>
            <a:spLocks noEditPoints="1"/>
          </p:cNvSpPr>
          <p:nvPr/>
        </p:nvSpPr>
        <p:spPr bwMode="auto">
          <a:xfrm>
            <a:off x="4570391" y="3161104"/>
            <a:ext cx="298405" cy="281892"/>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7" name="组合 16"/>
          <p:cNvGrpSpPr/>
          <p:nvPr/>
        </p:nvGrpSpPr>
        <p:grpSpPr>
          <a:xfrm>
            <a:off x="1844833" y="3093602"/>
            <a:ext cx="347941" cy="347941"/>
            <a:chOff x="2263933" y="3363582"/>
            <a:chExt cx="268461" cy="268461"/>
          </a:xfrm>
        </p:grpSpPr>
        <p:sp>
          <p:nvSpPr>
            <p:cNvPr id="18"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9"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cxnSp>
        <p:nvCxnSpPr>
          <p:cNvPr id="20" name="直接连接符 19"/>
          <p:cNvCxnSpPr>
            <a:stCxn id="19" idx="3"/>
            <a:endCxn id="2" idx="6"/>
          </p:cNvCxnSpPr>
          <p:nvPr/>
        </p:nvCxnSpPr>
        <p:spPr>
          <a:xfrm>
            <a:off x="2153805" y="3338552"/>
            <a:ext cx="843753" cy="23081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 idx="16"/>
            <a:endCxn id="8" idx="20"/>
          </p:cNvCxnSpPr>
          <p:nvPr/>
        </p:nvCxnSpPr>
        <p:spPr>
          <a:xfrm flipV="1">
            <a:off x="3172464" y="3246528"/>
            <a:ext cx="707368" cy="2697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5" idx="15"/>
            <a:endCxn id="16" idx="19"/>
          </p:cNvCxnSpPr>
          <p:nvPr/>
        </p:nvCxnSpPr>
        <p:spPr>
          <a:xfrm flipH="1">
            <a:off x="4860430" y="2913184"/>
            <a:ext cx="946684" cy="40979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5" idx="22"/>
            <a:endCxn id="5" idx="24"/>
          </p:cNvCxnSpPr>
          <p:nvPr/>
        </p:nvCxnSpPr>
        <p:spPr>
          <a:xfrm flipH="1">
            <a:off x="6088578" y="2823136"/>
            <a:ext cx="1283965" cy="8446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6"/>
            <a:endCxn id="15" idx="28"/>
          </p:cNvCxnSpPr>
          <p:nvPr/>
        </p:nvCxnSpPr>
        <p:spPr>
          <a:xfrm flipH="1" flipV="1">
            <a:off x="7603026" y="2855293"/>
            <a:ext cx="1067248" cy="33711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22"/>
            <a:endCxn id="9" idx="11"/>
          </p:cNvCxnSpPr>
          <p:nvPr/>
        </p:nvCxnSpPr>
        <p:spPr>
          <a:xfrm flipH="1">
            <a:off x="8803722" y="2871408"/>
            <a:ext cx="728563" cy="37385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27"/>
            <a:endCxn id="16" idx="10"/>
          </p:cNvCxnSpPr>
          <p:nvPr/>
        </p:nvCxnSpPr>
        <p:spPr>
          <a:xfrm>
            <a:off x="4077870" y="3207478"/>
            <a:ext cx="542720" cy="7922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10800000">
            <a:off x="1875708" y="366673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8" name="等腰三角形 27"/>
          <p:cNvSpPr/>
          <p:nvPr/>
        </p:nvSpPr>
        <p:spPr>
          <a:xfrm rot="10800000">
            <a:off x="5822875" y="323171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9" name="等腰三角形 28"/>
          <p:cNvSpPr/>
          <p:nvPr/>
        </p:nvSpPr>
        <p:spPr>
          <a:xfrm>
            <a:off x="3857192" y="2793290"/>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0" name="等腰三角形 29"/>
          <p:cNvSpPr/>
          <p:nvPr/>
        </p:nvSpPr>
        <p:spPr>
          <a:xfrm>
            <a:off x="7367374" y="242365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1" name="等腰三角形 30"/>
          <p:cNvSpPr/>
          <p:nvPr/>
        </p:nvSpPr>
        <p:spPr>
          <a:xfrm rot="10800000">
            <a:off x="9543411" y="327446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4" name="Rectangle 29"/>
          <p:cNvSpPr/>
          <p:nvPr/>
        </p:nvSpPr>
        <p:spPr>
          <a:xfrm>
            <a:off x="404857" y="3946719"/>
            <a:ext cx="3870852" cy="2911281"/>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(5)</a:t>
            </a:r>
            <a:r>
              <a:rPr lang="zh-CN" altLang="en-US" sz="1600" dirty="0">
                <a:latin typeface="等线" panose="02010600030101010101" pitchFamily="2" charset="-122"/>
                <a:ea typeface="等线" panose="02010600030101010101" pitchFamily="2" charset="-122"/>
                <a:sym typeface="Arial" panose="020B0604020202020204"/>
              </a:rPr>
              <a:t>自由锻基本工序及操作要点</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镦粗、拔长、切断</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冲孔</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(6)</a:t>
            </a:r>
            <a:r>
              <a:rPr lang="zh-CN" altLang="en-US" sz="1600" dirty="0">
                <a:latin typeface="等线" panose="02010600030101010101" pitchFamily="2" charset="-122"/>
                <a:ea typeface="等线" panose="02010600030101010101" pitchFamily="2" charset="-122"/>
                <a:sym typeface="Arial" panose="020B0604020202020204"/>
              </a:rPr>
              <a:t>冲压加工概念、分类及冲压基本工艺、冲压设备</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冲裁</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落料、冲孔</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冷变形工艺 </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拉伸、弯曲、旋压、胀形等</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冲模结构</a:t>
            </a:r>
            <a:r>
              <a:rPr lang="en-US" altLang="zh-CN" sz="1600" dirty="0">
                <a:latin typeface="等线" panose="02010600030101010101" pitchFamily="2" charset="-122"/>
                <a:ea typeface="等线" panose="02010600030101010101" pitchFamily="2" charset="-122"/>
                <a:sym typeface="Arial" panose="020B0604020202020204"/>
              </a:rPr>
              <a:t>; </a:t>
            </a:r>
            <a:r>
              <a:rPr lang="zh-CN" altLang="en-US" sz="1600" dirty="0">
                <a:latin typeface="等线" panose="02010600030101010101" pitchFamily="2" charset="-122"/>
                <a:ea typeface="等线" panose="02010600030101010101" pitchFamily="2" charset="-122"/>
                <a:sym typeface="Arial" panose="020B0604020202020204"/>
              </a:rPr>
              <a:t>凹凸模间隙的计算</a:t>
            </a:r>
            <a:r>
              <a:rPr lang="en-US" altLang="zh-CN" sz="1600" dirty="0">
                <a:latin typeface="等线" panose="02010600030101010101" pitchFamily="2" charset="-122"/>
                <a:ea typeface="等线" panose="02010600030101010101" pitchFamily="2" charset="-122"/>
                <a:sym typeface="Arial" panose="020B0604020202020204"/>
              </a:rPr>
              <a:t>; </a:t>
            </a:r>
            <a:r>
              <a:rPr lang="zh-CN" altLang="en-US" sz="1600" dirty="0">
                <a:latin typeface="等线" panose="02010600030101010101" pitchFamily="2" charset="-122"/>
                <a:ea typeface="等线" panose="02010600030101010101" pitchFamily="2" charset="-122"/>
                <a:sym typeface="Arial" panose="020B0604020202020204"/>
              </a:rPr>
              <a:t>常见钣金设备</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冲床、液压机、折弯机、卷板</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机、旋压机、咬边等</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a:t>
            </a:r>
            <a:endParaRPr lang="en-US" altLang="zh-CN" sz="1600" dirty="0">
              <a:latin typeface="等线" panose="02010600030101010101" pitchFamily="2" charset="-122"/>
              <a:ea typeface="等线" panose="02010600030101010101" pitchFamily="2" charset="-122"/>
              <a:sym typeface="Arial" panose="020B0604020202020204"/>
            </a:endParaRPr>
          </a:p>
        </p:txBody>
      </p:sp>
      <p:sp>
        <p:nvSpPr>
          <p:cNvPr id="37" name="Rectangle 29"/>
          <p:cNvSpPr/>
          <p:nvPr/>
        </p:nvSpPr>
        <p:spPr>
          <a:xfrm>
            <a:off x="3308684" y="1907986"/>
            <a:ext cx="2909567" cy="605823"/>
          </a:xfrm>
          <a:prstGeom prst="rect">
            <a:avLst/>
          </a:prstGeom>
          <a:effectLst/>
        </p:spPr>
        <p:txBody>
          <a:bodyPr wrap="square" lIns="0" tIns="0" rIns="0" bIns="0" anchor="ctr" anchorCtr="0">
            <a:normAutofit/>
          </a:bodyPr>
          <a:lstStyle/>
          <a:p>
            <a:pPr>
              <a:lnSpc>
                <a:spcPct val="120000"/>
              </a:lnSpc>
            </a:pPr>
            <a:endParaRPr lang="en-US" altLang="zh-CN" sz="1200" dirty="0">
              <a:latin typeface="等线" panose="02010600030101010101" pitchFamily="2" charset="-122"/>
              <a:ea typeface="等线" panose="02010600030101010101" pitchFamily="2" charset="-122"/>
              <a:sym typeface="Arial" panose="020B0604020202020204"/>
            </a:endParaRPr>
          </a:p>
        </p:txBody>
      </p:sp>
      <p:sp>
        <p:nvSpPr>
          <p:cNvPr id="40" name="Rectangle 29"/>
          <p:cNvSpPr/>
          <p:nvPr/>
        </p:nvSpPr>
        <p:spPr>
          <a:xfrm>
            <a:off x="6290427" y="98374"/>
            <a:ext cx="4162432" cy="2498707"/>
          </a:xfrm>
          <a:prstGeom prst="rect">
            <a:avLst/>
          </a:prstGeom>
          <a:effectLst/>
        </p:spPr>
        <p:txBody>
          <a:bodyPr wrap="square" lIns="0" tIns="0" rIns="0" bIns="0" anchor="ctr" anchorCtr="0">
            <a:normAutofit/>
          </a:bodyPr>
          <a:lstStyle/>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a:t>
            </a:r>
            <a:r>
              <a:rPr lang="en-US" altLang="zh-CN" sz="1600" dirty="0">
                <a:latin typeface="等线" panose="02010600030101010101" pitchFamily="2" charset="-122"/>
                <a:ea typeface="等线" panose="02010600030101010101" pitchFamily="2" charset="-122"/>
                <a:sym typeface="Arial" panose="020B0604020202020204"/>
              </a:rPr>
              <a:t>3)</a:t>
            </a:r>
            <a:r>
              <a:rPr lang="zh-CN" altLang="en-US" sz="1600" dirty="0">
                <a:latin typeface="等线" panose="02010600030101010101" pitchFamily="2" charset="-122"/>
                <a:ea typeface="等线" panose="02010600030101010101" pitchFamily="2" charset="-122"/>
                <a:sym typeface="Arial" panose="020B0604020202020204"/>
              </a:rPr>
              <a:t>锻造坯料的加热温度冷却规范及确定原则、温度与火色的关系</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(4)</a:t>
            </a:r>
            <a:r>
              <a:rPr lang="zh-CN" altLang="en-US" sz="1600" dirty="0">
                <a:latin typeface="等线" panose="02010600030101010101" pitchFamily="2" charset="-122"/>
                <a:ea typeface="等线" panose="02010600030101010101" pitchFamily="2" charset="-122"/>
                <a:sym typeface="Arial" panose="020B0604020202020204"/>
              </a:rPr>
              <a:t>锻造工艺方法分类及其应用特点</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自由锻</a:t>
            </a:r>
            <a:r>
              <a:rPr lang="en-US" altLang="zh-CN" sz="1600" dirty="0">
                <a:latin typeface="等线" panose="02010600030101010101" pitchFamily="2" charset="-122"/>
                <a:ea typeface="等线" panose="02010600030101010101" pitchFamily="2" charset="-122"/>
                <a:sym typeface="Arial" panose="020B0604020202020204"/>
              </a:rPr>
              <a:t>; </a:t>
            </a:r>
            <a:r>
              <a:rPr lang="zh-CN" altLang="en-US" sz="1600" dirty="0">
                <a:latin typeface="等线" panose="02010600030101010101" pitchFamily="2" charset="-122"/>
                <a:ea typeface="等线" panose="02010600030101010101" pitchFamily="2" charset="-122"/>
                <a:sym typeface="Arial" panose="020B0604020202020204"/>
              </a:rPr>
              <a:t>胎模锻</a:t>
            </a:r>
            <a:r>
              <a:rPr lang="en-US" altLang="zh-CN" sz="1600" dirty="0">
                <a:latin typeface="等线" panose="02010600030101010101" pitchFamily="2" charset="-122"/>
                <a:ea typeface="等线" panose="02010600030101010101" pitchFamily="2" charset="-122"/>
                <a:sym typeface="Arial" panose="020B0604020202020204"/>
              </a:rPr>
              <a:t>; </a:t>
            </a:r>
            <a:r>
              <a:rPr lang="zh-CN" altLang="en-US" sz="1600" dirty="0">
                <a:latin typeface="等线" panose="02010600030101010101" pitchFamily="2" charset="-122"/>
                <a:ea typeface="等线" panose="02010600030101010101" pitchFamily="2" charset="-122"/>
                <a:sym typeface="Arial" panose="020B0604020202020204"/>
              </a:rPr>
              <a:t>模锻</a:t>
            </a:r>
            <a:r>
              <a:rPr lang="en-US" altLang="zh-CN" sz="1600" dirty="0">
                <a:latin typeface="等线" panose="02010600030101010101" pitchFamily="2" charset="-122"/>
                <a:ea typeface="等线" panose="02010600030101010101" pitchFamily="2" charset="-122"/>
                <a:sym typeface="Arial" panose="020B0604020202020204"/>
              </a:rPr>
              <a:t>; </a:t>
            </a:r>
            <a:r>
              <a:rPr lang="zh-CN" altLang="en-US" sz="1600" dirty="0">
                <a:latin typeface="等线" panose="02010600030101010101" pitchFamily="2" charset="-122"/>
                <a:ea typeface="等线" panose="02010600030101010101" pitchFamily="2" charset="-122"/>
                <a:sym typeface="Arial" panose="020B0604020202020204"/>
              </a:rPr>
              <a:t>特种锻造</a:t>
            </a:r>
            <a:endParaRPr lang="en-US" altLang="zh-CN" sz="1600" dirty="0">
              <a:latin typeface="等线" panose="02010600030101010101" pitchFamily="2" charset="-122"/>
              <a:ea typeface="等线" panose="02010600030101010101" pitchFamily="2" charset="-122"/>
              <a:sym typeface="Arial" panose="020B0604020202020204"/>
            </a:endParaRPr>
          </a:p>
        </p:txBody>
      </p:sp>
      <p:grpSp>
        <p:nvGrpSpPr>
          <p:cNvPr id="41" name="Group 4"/>
          <p:cNvGrpSpPr/>
          <p:nvPr/>
        </p:nvGrpSpPr>
        <p:grpSpPr>
          <a:xfrm>
            <a:off x="4719593" y="4075853"/>
            <a:ext cx="3208166" cy="902112"/>
            <a:chOff x="8479612" y="2464939"/>
            <a:chExt cx="3094742" cy="928059"/>
          </a:xfrm>
        </p:grpSpPr>
        <p:sp>
          <p:nvSpPr>
            <p:cNvPr id="42" name="TextBox 28"/>
            <p:cNvSpPr txBox="1"/>
            <p:nvPr/>
          </p:nvSpPr>
          <p:spPr>
            <a:xfrm>
              <a:off x="8479612" y="2464939"/>
              <a:ext cx="2806700" cy="276999"/>
            </a:xfrm>
            <a:prstGeom prst="rect">
              <a:avLst/>
            </a:prstGeom>
            <a:noFill/>
            <a:effectLst/>
          </p:spPr>
          <p:txBody>
            <a:bodyPr wrap="none" lIns="0" tIns="0" rIns="0" bIns="0" anchor="ctr" anchorCtr="0">
              <a:normAutofit/>
            </a:bodyPr>
            <a:lstStyle/>
            <a:p>
              <a:endParaRPr lang="en-US" altLang="zh-CN" sz="1400" b="1" dirty="0">
                <a:latin typeface="等线" panose="02010600030101010101" pitchFamily="2" charset="-122"/>
                <a:ea typeface="等线" panose="02010600030101010101" pitchFamily="2" charset="-122"/>
                <a:sym typeface="Arial" panose="020B0604020202020204"/>
              </a:endParaRPr>
            </a:p>
          </p:txBody>
        </p:sp>
        <p:sp>
          <p:nvSpPr>
            <p:cNvPr id="43" name="Rectangle 29"/>
            <p:cNvSpPr/>
            <p:nvPr/>
          </p:nvSpPr>
          <p:spPr>
            <a:xfrm>
              <a:off x="8479612" y="2741938"/>
              <a:ext cx="3094742" cy="651060"/>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(7)</a:t>
              </a:r>
              <a:r>
                <a:rPr lang="zh-CN" altLang="en-US" sz="1600" dirty="0">
                  <a:latin typeface="等线" panose="02010600030101010101" pitchFamily="2" charset="-122"/>
                  <a:ea typeface="等线" panose="02010600030101010101" pitchFamily="2" charset="-122"/>
                  <a:sym typeface="Arial" panose="020B0604020202020204"/>
                </a:rPr>
                <a:t>数控冲床的结构、原理及工艺特点</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(8) </a:t>
              </a:r>
              <a:r>
                <a:rPr lang="zh-CN" altLang="en-US" sz="1600" dirty="0">
                  <a:latin typeface="等线" panose="02010600030101010101" pitchFamily="2" charset="-122"/>
                  <a:ea typeface="等线" panose="02010600030101010101" pitchFamily="2" charset="-122"/>
                  <a:sym typeface="Arial" panose="020B0604020202020204"/>
                </a:rPr>
                <a:t>锻造生产安全要求及对环境</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震动、噪声</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的影响</a:t>
              </a:r>
              <a:r>
                <a:rPr lang="en-US" altLang="zh-CN" sz="1600" dirty="0">
                  <a:latin typeface="等线" panose="02010600030101010101" pitchFamily="2" charset="-122"/>
                  <a:ea typeface="等线" panose="02010600030101010101" pitchFamily="2" charset="-122"/>
                  <a:sym typeface="Arial" panose="020B0604020202020204"/>
                </a:rPr>
                <a:t>;</a:t>
              </a:r>
            </a:p>
          </p:txBody>
        </p:sp>
      </p:grpSp>
      <p:sp>
        <p:nvSpPr>
          <p:cNvPr id="46" name="Rectangle 29"/>
          <p:cNvSpPr/>
          <p:nvPr/>
        </p:nvSpPr>
        <p:spPr>
          <a:xfrm>
            <a:off x="8330445" y="3521811"/>
            <a:ext cx="3415500" cy="2498707"/>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(9)</a:t>
            </a:r>
            <a:r>
              <a:rPr lang="zh-CN" altLang="en-US" sz="1600" dirty="0">
                <a:latin typeface="等线" panose="02010600030101010101" pitchFamily="2" charset="-122"/>
                <a:ea typeface="等线" panose="02010600030101010101" pitchFamily="2" charset="-122"/>
                <a:sym typeface="Arial" panose="020B0604020202020204"/>
              </a:rPr>
              <a:t>塑性成形新技术</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数控钣金成形、异形曲面成形、金属材料的控形控</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性；徽纳成形制造概念与应用</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大塑性变形与材料纳米化等</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建议通过虚拟</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仿真实现</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a:t>
            </a:r>
            <a:endParaRPr lang="en-US" altLang="zh-CN" sz="1600" dirty="0">
              <a:latin typeface="等线" panose="02010600030101010101" pitchFamily="2" charset="-122"/>
              <a:ea typeface="等线" panose="02010600030101010101" pitchFamily="2" charset="-122"/>
              <a:sym typeface="Arial" panose="020B0604020202020204"/>
            </a:endParaRPr>
          </a:p>
        </p:txBody>
      </p:sp>
      <p:sp>
        <p:nvSpPr>
          <p:cNvPr id="48" name="文本框 47">
            <a:extLst>
              <a:ext uri="{FF2B5EF4-FFF2-40B4-BE49-F238E27FC236}">
                <a16:creationId xmlns:a16="http://schemas.microsoft.com/office/drawing/2014/main" id="{1B08B3E3-30DD-4AB7-A26C-25F881A87DE2}"/>
              </a:ext>
            </a:extLst>
          </p:cNvPr>
          <p:cNvSpPr txBox="1"/>
          <p:nvPr/>
        </p:nvSpPr>
        <p:spPr>
          <a:xfrm>
            <a:off x="2053531" y="819100"/>
            <a:ext cx="3753583" cy="1527469"/>
          </a:xfrm>
          <a:prstGeom prst="rect">
            <a:avLst/>
          </a:prstGeom>
          <a:noFill/>
        </p:spPr>
        <p:txBody>
          <a:bodyPr wrap="square">
            <a:spAutoFit/>
          </a:bodyPr>
          <a:lstStyle/>
          <a:p>
            <a:pPr>
              <a:lnSpc>
                <a:spcPct val="150000"/>
              </a:lnSpc>
            </a:pPr>
            <a:r>
              <a:rPr lang="en-US" altLang="zh-CN" sz="1600" dirty="0"/>
              <a:t>(1)</a:t>
            </a:r>
            <a:r>
              <a:rPr lang="zh-CN" altLang="en-US" sz="1600" dirty="0"/>
              <a:t>塑性加工基本概念与基础知识</a:t>
            </a:r>
          </a:p>
          <a:p>
            <a:pPr>
              <a:lnSpc>
                <a:spcPct val="150000"/>
              </a:lnSpc>
            </a:pPr>
            <a:r>
              <a:rPr lang="en-US" altLang="zh-CN" sz="1600" dirty="0"/>
              <a:t>(</a:t>
            </a:r>
            <a:r>
              <a:rPr lang="zh-CN" altLang="en-US" sz="1600" dirty="0"/>
              <a:t>金属材料塑性主变形及加工原理</a:t>
            </a:r>
            <a:r>
              <a:rPr lang="en-US" altLang="zh-CN" sz="1600" dirty="0"/>
              <a:t>):</a:t>
            </a:r>
          </a:p>
          <a:p>
            <a:pPr>
              <a:lnSpc>
                <a:spcPct val="150000"/>
              </a:lnSpc>
            </a:pPr>
            <a:r>
              <a:rPr lang="zh-CN" altLang="en-US" sz="1600" dirty="0"/>
              <a:t>（</a:t>
            </a:r>
            <a:r>
              <a:rPr lang="en-US" altLang="zh-CN" sz="1600" dirty="0"/>
              <a:t>2)</a:t>
            </a:r>
            <a:r>
              <a:rPr lang="zh-CN" altLang="en-US" sz="1600" dirty="0"/>
              <a:t>塑性加工方法分类及典型设备</a:t>
            </a:r>
            <a:r>
              <a:rPr lang="en-US" altLang="zh-CN" sz="1600" dirty="0"/>
              <a:t>(</a:t>
            </a:r>
            <a:r>
              <a:rPr lang="zh-CN" altLang="en-US" sz="1600" dirty="0"/>
              <a:t>锻、压、冲、剪、弯</a:t>
            </a:r>
            <a:r>
              <a:rPr lang="en-US" altLang="zh-CN" sz="1600" dirty="0"/>
              <a:t>):</a:t>
            </a:r>
            <a:endParaRPr lang="zh-CN" altLang="en-US" sz="1600" dirty="0"/>
          </a:p>
        </p:txBody>
      </p:sp>
      <p:sp>
        <p:nvSpPr>
          <p:cNvPr id="49" name="文本框 48">
            <a:extLst>
              <a:ext uri="{FF2B5EF4-FFF2-40B4-BE49-F238E27FC236}">
                <a16:creationId xmlns:a16="http://schemas.microsoft.com/office/drawing/2014/main" id="{1EA02C93-A4AD-4E96-AF15-43D77640E11A}"/>
              </a:ext>
            </a:extLst>
          </p:cNvPr>
          <p:cNvSpPr txBox="1"/>
          <p:nvPr/>
        </p:nvSpPr>
        <p:spPr>
          <a:xfrm>
            <a:off x="0" y="133165"/>
            <a:ext cx="5619565" cy="584775"/>
          </a:xfrm>
          <a:prstGeom prst="rect">
            <a:avLst/>
          </a:prstGeom>
          <a:noFill/>
        </p:spPr>
        <p:txBody>
          <a:bodyPr wrap="square" rtlCol="0">
            <a:spAutoFit/>
          </a:bodyPr>
          <a:lstStyle/>
          <a:p>
            <a:r>
              <a:rPr lang="en-US" altLang="zh-CN" sz="2000" dirty="0"/>
              <a:t>(</a:t>
            </a:r>
            <a:r>
              <a:rPr lang="zh-CN" altLang="en-US" sz="2000" dirty="0"/>
              <a:t>二</a:t>
            </a:r>
            <a:r>
              <a:rPr lang="en-US" altLang="zh-CN" sz="2000" dirty="0"/>
              <a:t>)</a:t>
            </a:r>
            <a:r>
              <a:rPr lang="zh-CN" altLang="en-US" sz="2000" dirty="0"/>
              <a:t>锻压</a:t>
            </a:r>
            <a:endParaRPr lang="en-US" altLang="zh-CN" sz="2000" dirty="0"/>
          </a:p>
          <a:p>
            <a:r>
              <a:rPr lang="zh-CN" altLang="en-US" sz="1200" dirty="0"/>
              <a:t>核心知识点</a:t>
            </a:r>
            <a:r>
              <a:rPr lang="en-US" altLang="zh-CN" sz="1200" dirty="0"/>
              <a:t>(9</a:t>
            </a:r>
            <a:r>
              <a:rPr lang="zh-CN" altLang="en-US" sz="1200" dirty="0"/>
              <a:t>个一级点，</a:t>
            </a:r>
            <a:r>
              <a:rPr lang="en-US" altLang="zh-CN" sz="1200" dirty="0"/>
              <a:t>8</a:t>
            </a:r>
            <a:r>
              <a:rPr lang="zh-CN" altLang="en-US" sz="1200" dirty="0"/>
              <a:t>个二级点</a:t>
            </a:r>
            <a:r>
              <a:rPr lang="en-US" altLang="zh-CN" sz="1200" dirty="0"/>
              <a:t>)</a:t>
            </a:r>
            <a:endParaRPr lang="zh-CN" altLang="en-US" sz="1200" dirty="0"/>
          </a:p>
        </p:txBody>
      </p:sp>
    </p:spTree>
    <p:extLst>
      <p:ext uri="{BB962C8B-B14F-4D97-AF65-F5344CB8AC3E}">
        <p14:creationId xmlns:p14="http://schemas.microsoft.com/office/powerpoint/2010/main" val="98664688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4118" r="24118"/>
          <a:stretch>
            <a:fillRect/>
          </a:stretch>
        </p:blipFill>
        <p:spPr/>
      </p:pic>
      <p:sp>
        <p:nvSpPr>
          <p:cNvPr id="9" name="TextBox 10"/>
          <p:cNvSpPr txBox="1"/>
          <p:nvPr/>
        </p:nvSpPr>
        <p:spPr>
          <a:xfrm>
            <a:off x="6726314" y="2342359"/>
            <a:ext cx="4477305" cy="1107996"/>
          </a:xfrm>
          <a:prstGeom prst="rect">
            <a:avLst/>
          </a:prstGeom>
          <a:noFill/>
        </p:spPr>
        <p:txBody>
          <a:bodyPr wrap="square" lIns="0" tIns="0" rIns="0" bIns="0" rtlCol="0">
            <a:spAutoFit/>
          </a:bodyPr>
          <a:lstStyle/>
          <a:p>
            <a:r>
              <a:rPr lang="zh-CN" altLang="en-US" sz="3600" dirty="0">
                <a:latin typeface="等线 Light" panose="02010600030101010101" pitchFamily="2" charset="-122"/>
                <a:ea typeface="等线 Light" panose="02010600030101010101" pitchFamily="2" charset="-122"/>
                <a:cs typeface="Titillium Light" charset="0"/>
              </a:rPr>
              <a:t>第一部分</a:t>
            </a:r>
            <a:endParaRPr lang="en-US" altLang="zh-CN" sz="3600" dirty="0">
              <a:latin typeface="等线 Light" panose="02010600030101010101" pitchFamily="2" charset="-122"/>
              <a:ea typeface="等线 Light" panose="02010600030101010101" pitchFamily="2" charset="-122"/>
              <a:cs typeface="Titillium Light" charset="0"/>
            </a:endParaRPr>
          </a:p>
          <a:p>
            <a:r>
              <a:rPr lang="zh-CN" altLang="en-US" sz="3600" dirty="0">
                <a:latin typeface="等线 Light" panose="02010600030101010101" pitchFamily="2" charset="-122"/>
                <a:ea typeface="等线 Light" panose="02010600030101010101" pitchFamily="2" charset="-122"/>
                <a:cs typeface="Titillium Light" charset="0"/>
              </a:rPr>
              <a:t>材料与制造技术简论</a:t>
            </a:r>
            <a:endParaRPr lang="en-US" altLang="zh-CN" sz="3600" dirty="0">
              <a:latin typeface="等线 Light" panose="02010600030101010101" pitchFamily="2" charset="-122"/>
              <a:ea typeface="等线 Light" panose="02010600030101010101" pitchFamily="2" charset="-122"/>
              <a:cs typeface="Titillium Light" charset="0"/>
            </a:endParaRPr>
          </a:p>
        </p:txBody>
      </p:sp>
      <p:sp>
        <p:nvSpPr>
          <p:cNvPr id="10" name="TextBox 11"/>
          <p:cNvSpPr txBox="1"/>
          <p:nvPr/>
        </p:nvSpPr>
        <p:spPr>
          <a:xfrm>
            <a:off x="6726314" y="3875795"/>
            <a:ext cx="4168538" cy="318100"/>
          </a:xfrm>
          <a:prstGeom prst="rect">
            <a:avLst/>
          </a:prstGeom>
          <a:noFill/>
        </p:spPr>
        <p:txBody>
          <a:bodyPr wrap="square" lIns="0" tIns="0" rIns="91440" bIns="0" rtlCol="0">
            <a:spAutoFit/>
          </a:bodyPr>
          <a:lstStyle/>
          <a:p>
            <a:pPr>
              <a:lnSpc>
                <a:spcPct val="200000"/>
              </a:lnSpc>
              <a:spcAft>
                <a:spcPts val="1200"/>
              </a:spcAft>
            </a:pPr>
            <a:r>
              <a:rPr lang="zh-CN" altLang="en-US" sz="1200" dirty="0">
                <a:latin typeface="等线 Light" panose="02010600030101010101" pitchFamily="2" charset="-122"/>
                <a:ea typeface="等线 Light" panose="02010600030101010101" pitchFamily="2" charset="-122"/>
                <a:cs typeface="Titillium" charset="0"/>
              </a:rPr>
              <a:t>（含一级核心知识点</a:t>
            </a:r>
            <a:r>
              <a:rPr lang="en-US" altLang="zh-CN" sz="1200" dirty="0">
                <a:latin typeface="等线 Light" panose="02010600030101010101" pitchFamily="2" charset="-122"/>
                <a:ea typeface="等线 Light" panose="02010600030101010101" pitchFamily="2" charset="-122"/>
                <a:cs typeface="Titillium" charset="0"/>
              </a:rPr>
              <a:t>4</a:t>
            </a:r>
            <a:r>
              <a:rPr lang="zh-CN" altLang="en-US" sz="1200" dirty="0">
                <a:latin typeface="等线 Light" panose="02010600030101010101" pitchFamily="2" charset="-122"/>
                <a:ea typeface="等线 Light" panose="02010600030101010101" pitchFamily="2" charset="-122"/>
                <a:cs typeface="Titillium" charset="0"/>
              </a:rPr>
              <a:t>个）</a:t>
            </a:r>
            <a:endParaRPr lang="en-US" altLang="zh-CN" sz="1200" dirty="0">
              <a:latin typeface="等线 Light" panose="02010600030101010101" pitchFamily="2" charset="-122"/>
              <a:ea typeface="等线 Light" panose="02010600030101010101" pitchFamily="2" charset="-122"/>
              <a:cs typeface="Titillium" charset="0"/>
            </a:endParaRPr>
          </a:p>
        </p:txBody>
      </p:sp>
      <p:cxnSp>
        <p:nvCxnSpPr>
          <p:cNvPr id="11" name="Straight Connector 12"/>
          <p:cNvCxnSpPr/>
          <p:nvPr/>
        </p:nvCxnSpPr>
        <p:spPr>
          <a:xfrm>
            <a:off x="6726315" y="3609067"/>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6726315" y="1916919"/>
            <a:ext cx="1754372" cy="126573"/>
          </a:xfrm>
          <a:prstGeom prst="rect">
            <a:avLst/>
          </a:prstGeom>
          <a:noFill/>
        </p:spPr>
        <p:txBody>
          <a:bodyPr wrap="square" lIns="0" tIns="0" rIns="0" bIns="0" rtlCol="0">
            <a:spAutoFit/>
          </a:bodyPr>
          <a:lstStyle/>
          <a:p>
            <a:pPr>
              <a:lnSpc>
                <a:spcPct val="80000"/>
              </a:lnSpc>
            </a:pPr>
            <a:r>
              <a:rPr lang="en-US" sz="1000" b="1" spc="200" dirty="0">
                <a:latin typeface="等线 Light" panose="02010600030101010101" pitchFamily="2" charset="-122"/>
                <a:ea typeface="等线 Light" panose="02010600030101010101" pitchFamily="2" charset="-122"/>
                <a:cs typeface="Titillium" charset="0"/>
              </a:rPr>
              <a:t>THE ABOUT</a:t>
            </a: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250"/>
          <p:cNvSpPr/>
          <p:nvPr/>
        </p:nvSpPr>
        <p:spPr bwMode="auto">
          <a:xfrm>
            <a:off x="2994782" y="3452003"/>
            <a:ext cx="180458" cy="181637"/>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3" name="组合 2"/>
          <p:cNvGrpSpPr/>
          <p:nvPr/>
        </p:nvGrpSpPr>
        <p:grpSpPr>
          <a:xfrm>
            <a:off x="5807114" y="2770842"/>
            <a:ext cx="284251" cy="281892"/>
            <a:chOff x="6226215" y="3025734"/>
            <a:chExt cx="219320" cy="217500"/>
          </a:xfrm>
        </p:grpSpPr>
        <p:sp>
          <p:nvSpPr>
            <p:cNvPr id="4"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5"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6" name="组合 5"/>
          <p:cNvGrpSpPr/>
          <p:nvPr/>
        </p:nvGrpSpPr>
        <p:grpSpPr>
          <a:xfrm>
            <a:off x="3871464" y="3104275"/>
            <a:ext cx="206406" cy="206406"/>
            <a:chOff x="4290564" y="3341923"/>
            <a:chExt cx="159257" cy="159257"/>
          </a:xfrm>
        </p:grpSpPr>
        <p:sp>
          <p:nvSpPr>
            <p:cNvPr id="7"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8"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9" name="Freeform 20429"/>
          <p:cNvSpPr/>
          <p:nvPr/>
        </p:nvSpPr>
        <p:spPr bwMode="auto">
          <a:xfrm>
            <a:off x="8667494" y="3125650"/>
            <a:ext cx="155689" cy="147433"/>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0" name="组合 9"/>
          <p:cNvGrpSpPr/>
          <p:nvPr/>
        </p:nvGrpSpPr>
        <p:grpSpPr>
          <a:xfrm>
            <a:off x="9523907" y="2747899"/>
            <a:ext cx="299518" cy="288885"/>
            <a:chOff x="9943007" y="3004389"/>
            <a:chExt cx="231099" cy="222895"/>
          </a:xfrm>
        </p:grpSpPr>
        <p:sp>
          <p:nvSpPr>
            <p:cNvPr id="1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13" name="组合 12"/>
          <p:cNvGrpSpPr/>
          <p:nvPr/>
        </p:nvGrpSpPr>
        <p:grpSpPr>
          <a:xfrm>
            <a:off x="7363324" y="2722069"/>
            <a:ext cx="246616" cy="231994"/>
            <a:chOff x="7782424" y="2965563"/>
            <a:chExt cx="190282" cy="179000"/>
          </a:xfrm>
        </p:grpSpPr>
        <p:sp>
          <p:nvSpPr>
            <p:cNvPr id="1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16" name="Freeform 20475"/>
          <p:cNvSpPr>
            <a:spLocks noEditPoints="1"/>
          </p:cNvSpPr>
          <p:nvPr/>
        </p:nvSpPr>
        <p:spPr bwMode="auto">
          <a:xfrm>
            <a:off x="4570391" y="3161104"/>
            <a:ext cx="298405" cy="281892"/>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7" name="组合 16"/>
          <p:cNvGrpSpPr/>
          <p:nvPr/>
        </p:nvGrpSpPr>
        <p:grpSpPr>
          <a:xfrm>
            <a:off x="1844833" y="3093602"/>
            <a:ext cx="347941" cy="347941"/>
            <a:chOff x="2263933" y="3363582"/>
            <a:chExt cx="268461" cy="268461"/>
          </a:xfrm>
        </p:grpSpPr>
        <p:sp>
          <p:nvSpPr>
            <p:cNvPr id="18"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9"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cxnSp>
        <p:nvCxnSpPr>
          <p:cNvPr id="20" name="直接连接符 19"/>
          <p:cNvCxnSpPr>
            <a:stCxn id="19" idx="3"/>
            <a:endCxn id="2" idx="6"/>
          </p:cNvCxnSpPr>
          <p:nvPr/>
        </p:nvCxnSpPr>
        <p:spPr>
          <a:xfrm>
            <a:off x="2153805" y="3338552"/>
            <a:ext cx="843753" cy="23081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 idx="16"/>
            <a:endCxn id="8" idx="20"/>
          </p:cNvCxnSpPr>
          <p:nvPr/>
        </p:nvCxnSpPr>
        <p:spPr>
          <a:xfrm flipV="1">
            <a:off x="3172464" y="3246528"/>
            <a:ext cx="707368" cy="2697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5" idx="15"/>
            <a:endCxn id="16" idx="19"/>
          </p:cNvCxnSpPr>
          <p:nvPr/>
        </p:nvCxnSpPr>
        <p:spPr>
          <a:xfrm flipH="1">
            <a:off x="4860430" y="2913184"/>
            <a:ext cx="946684" cy="40979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5" idx="22"/>
            <a:endCxn id="5" idx="24"/>
          </p:cNvCxnSpPr>
          <p:nvPr/>
        </p:nvCxnSpPr>
        <p:spPr>
          <a:xfrm flipH="1">
            <a:off x="6088578" y="2823136"/>
            <a:ext cx="1283965" cy="8446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6"/>
            <a:endCxn id="15" idx="28"/>
          </p:cNvCxnSpPr>
          <p:nvPr/>
        </p:nvCxnSpPr>
        <p:spPr>
          <a:xfrm flipH="1" flipV="1">
            <a:off x="7603026" y="2855293"/>
            <a:ext cx="1067248" cy="33711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22"/>
            <a:endCxn id="9" idx="11"/>
          </p:cNvCxnSpPr>
          <p:nvPr/>
        </p:nvCxnSpPr>
        <p:spPr>
          <a:xfrm flipH="1">
            <a:off x="8803722" y="2871408"/>
            <a:ext cx="728563" cy="37385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27"/>
            <a:endCxn id="16" idx="10"/>
          </p:cNvCxnSpPr>
          <p:nvPr/>
        </p:nvCxnSpPr>
        <p:spPr>
          <a:xfrm>
            <a:off x="4077870" y="3207478"/>
            <a:ext cx="542720" cy="7922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10800000">
            <a:off x="1875708" y="366673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8" name="等腰三角形 27"/>
          <p:cNvSpPr/>
          <p:nvPr/>
        </p:nvSpPr>
        <p:spPr>
          <a:xfrm rot="10800000">
            <a:off x="5822875" y="323171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9" name="等腰三角形 28"/>
          <p:cNvSpPr/>
          <p:nvPr/>
        </p:nvSpPr>
        <p:spPr>
          <a:xfrm>
            <a:off x="3857192" y="2793290"/>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0" name="等腰三角形 29"/>
          <p:cNvSpPr/>
          <p:nvPr/>
        </p:nvSpPr>
        <p:spPr>
          <a:xfrm>
            <a:off x="7367374" y="242365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1" name="等腰三角形 30"/>
          <p:cNvSpPr/>
          <p:nvPr/>
        </p:nvSpPr>
        <p:spPr>
          <a:xfrm rot="10800000">
            <a:off x="9543411" y="327446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4" name="Rectangle 29"/>
          <p:cNvSpPr/>
          <p:nvPr/>
        </p:nvSpPr>
        <p:spPr>
          <a:xfrm>
            <a:off x="404857" y="3946719"/>
            <a:ext cx="3870852" cy="2911281"/>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(5)</a:t>
            </a:r>
            <a:r>
              <a:rPr lang="zh-CN" altLang="en-US" sz="1600" dirty="0">
                <a:latin typeface="等线" panose="02010600030101010101" pitchFamily="2" charset="-122"/>
                <a:ea typeface="等线" panose="02010600030101010101" pitchFamily="2" charset="-122"/>
                <a:sym typeface="Arial" panose="020B0604020202020204"/>
              </a:rPr>
              <a:t>气焊及钎焊工艺特点、设备、焊炬的三种火焰</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(6)</a:t>
            </a:r>
            <a:r>
              <a:rPr lang="zh-CN" altLang="en-US" sz="1600" dirty="0">
                <a:latin typeface="等线" panose="02010600030101010101" pitchFamily="2" charset="-122"/>
                <a:ea typeface="等线" panose="02010600030101010101" pitchFamily="2" charset="-122"/>
                <a:sym typeface="Arial" panose="020B0604020202020204"/>
              </a:rPr>
              <a:t>常见焊接缺陷、焊接后处理</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37" name="Rectangle 29"/>
          <p:cNvSpPr/>
          <p:nvPr/>
        </p:nvSpPr>
        <p:spPr>
          <a:xfrm>
            <a:off x="3308684" y="1907986"/>
            <a:ext cx="2909567" cy="605823"/>
          </a:xfrm>
          <a:prstGeom prst="rect">
            <a:avLst/>
          </a:prstGeom>
          <a:effectLst/>
        </p:spPr>
        <p:txBody>
          <a:bodyPr wrap="square" lIns="0" tIns="0" rIns="0" bIns="0" anchor="ctr" anchorCtr="0">
            <a:normAutofit/>
          </a:bodyPr>
          <a:lstStyle/>
          <a:p>
            <a:pPr>
              <a:lnSpc>
                <a:spcPct val="120000"/>
              </a:lnSpc>
            </a:pPr>
            <a:endParaRPr lang="en-US" altLang="zh-CN" sz="1200" dirty="0">
              <a:latin typeface="等线" panose="02010600030101010101" pitchFamily="2" charset="-122"/>
              <a:ea typeface="等线" panose="02010600030101010101" pitchFamily="2" charset="-122"/>
              <a:sym typeface="Arial" panose="020B0604020202020204"/>
            </a:endParaRPr>
          </a:p>
        </p:txBody>
      </p:sp>
      <p:sp>
        <p:nvSpPr>
          <p:cNvPr id="40" name="Rectangle 29"/>
          <p:cNvSpPr/>
          <p:nvPr/>
        </p:nvSpPr>
        <p:spPr>
          <a:xfrm>
            <a:off x="6290427" y="98374"/>
            <a:ext cx="4162432" cy="2498707"/>
          </a:xfrm>
          <a:prstGeom prst="rect">
            <a:avLst/>
          </a:prstGeom>
          <a:effectLst/>
        </p:spPr>
        <p:txBody>
          <a:bodyPr wrap="square" lIns="0" tIns="0" rIns="0" bIns="0" anchor="ctr" anchorCtr="0">
            <a:normAutofit/>
          </a:bodyPr>
          <a:lstStyle/>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3)</a:t>
            </a:r>
            <a:r>
              <a:rPr lang="zh-CN" altLang="en-US" sz="1600" dirty="0">
                <a:latin typeface="等线" panose="02010600030101010101" pitchFamily="2" charset="-122"/>
                <a:ea typeface="等线" panose="02010600030101010101" pitchFamily="2" charset="-122"/>
                <a:sym typeface="Arial" panose="020B0604020202020204"/>
              </a:rPr>
              <a:t>电焊条组成及作用，分类、常用牌号</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(4)</a:t>
            </a:r>
            <a:r>
              <a:rPr lang="zh-CN" altLang="en-US" sz="1600" dirty="0">
                <a:latin typeface="等线" panose="02010600030101010101" pitchFamily="2" charset="-122"/>
                <a:ea typeface="等线" panose="02010600030101010101" pitchFamily="2" charset="-122"/>
                <a:sym typeface="Arial" panose="020B0604020202020204"/>
              </a:rPr>
              <a:t>气割工艺特点、设备、气割的参数条件</a:t>
            </a:r>
            <a:r>
              <a:rPr lang="en-US" altLang="zh-CN" sz="1600" dirty="0">
                <a:latin typeface="等线" panose="02010600030101010101" pitchFamily="2" charset="-122"/>
                <a:ea typeface="等线" panose="02010600030101010101" pitchFamily="2" charset="-122"/>
                <a:sym typeface="Arial" panose="020B0604020202020204"/>
              </a:rPr>
              <a:t>:</a:t>
            </a:r>
          </a:p>
        </p:txBody>
      </p:sp>
      <p:grpSp>
        <p:nvGrpSpPr>
          <p:cNvPr id="41" name="Group 4"/>
          <p:cNvGrpSpPr/>
          <p:nvPr/>
        </p:nvGrpSpPr>
        <p:grpSpPr>
          <a:xfrm>
            <a:off x="4719593" y="4075853"/>
            <a:ext cx="3208166" cy="902112"/>
            <a:chOff x="8479612" y="2464939"/>
            <a:chExt cx="3094742" cy="928059"/>
          </a:xfrm>
        </p:grpSpPr>
        <p:sp>
          <p:nvSpPr>
            <p:cNvPr id="42" name="TextBox 28"/>
            <p:cNvSpPr txBox="1"/>
            <p:nvPr/>
          </p:nvSpPr>
          <p:spPr>
            <a:xfrm>
              <a:off x="8479612" y="2464939"/>
              <a:ext cx="2806700" cy="276999"/>
            </a:xfrm>
            <a:prstGeom prst="rect">
              <a:avLst/>
            </a:prstGeom>
            <a:noFill/>
            <a:effectLst/>
          </p:spPr>
          <p:txBody>
            <a:bodyPr wrap="none" lIns="0" tIns="0" rIns="0" bIns="0" anchor="ctr" anchorCtr="0">
              <a:normAutofit/>
            </a:bodyPr>
            <a:lstStyle/>
            <a:p>
              <a:endParaRPr lang="en-US" altLang="zh-CN" sz="1400" b="1" dirty="0">
                <a:latin typeface="等线" panose="02010600030101010101" pitchFamily="2" charset="-122"/>
                <a:ea typeface="等线" panose="02010600030101010101" pitchFamily="2" charset="-122"/>
                <a:sym typeface="Arial" panose="020B0604020202020204"/>
              </a:endParaRPr>
            </a:p>
          </p:txBody>
        </p:sp>
        <p:sp>
          <p:nvSpPr>
            <p:cNvPr id="43" name="Rectangle 29"/>
            <p:cNvSpPr/>
            <p:nvPr/>
          </p:nvSpPr>
          <p:spPr>
            <a:xfrm>
              <a:off x="8479612" y="2741938"/>
              <a:ext cx="3094742" cy="651060"/>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(7)</a:t>
              </a:r>
              <a:r>
                <a:rPr lang="zh-CN" altLang="en-US" sz="1600" dirty="0">
                  <a:latin typeface="等线" panose="02010600030101010101" pitchFamily="2" charset="-122"/>
                  <a:ea typeface="等线" panose="02010600030101010101" pitchFamily="2" charset="-122"/>
                  <a:sym typeface="Arial" panose="020B0604020202020204"/>
                </a:rPr>
                <a:t>先进焊接方法</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闪光焊、激光焊、摩擦焊、搅拌焊、超声波焊</a:t>
              </a:r>
              <a:r>
                <a:rPr lang="en-US" altLang="zh-CN" sz="1600" dirty="0">
                  <a:latin typeface="等线" panose="02010600030101010101" pitchFamily="2" charset="-122"/>
                  <a:ea typeface="等线" panose="02010600030101010101" pitchFamily="2" charset="-122"/>
                  <a:sym typeface="Arial" panose="020B0604020202020204"/>
                </a:rPr>
                <a:t>:</a:t>
              </a:r>
            </a:p>
          </p:txBody>
        </p:sp>
      </p:grpSp>
      <p:sp>
        <p:nvSpPr>
          <p:cNvPr id="46" name="Rectangle 29"/>
          <p:cNvSpPr/>
          <p:nvPr/>
        </p:nvSpPr>
        <p:spPr>
          <a:xfrm>
            <a:off x="8330445" y="3521811"/>
            <a:ext cx="3415500" cy="2498707"/>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(8)</a:t>
            </a:r>
            <a:r>
              <a:rPr lang="zh-CN" altLang="en-US" sz="1600" dirty="0">
                <a:latin typeface="等线" panose="02010600030101010101" pitchFamily="2" charset="-122"/>
                <a:ea typeface="等线" panose="02010600030101010101" pitchFamily="2" charset="-122"/>
                <a:sym typeface="Arial" panose="020B0604020202020204"/>
              </a:rPr>
              <a:t>焊接自动化与智能化</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焊接机器人工作站</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(9)</a:t>
            </a:r>
            <a:r>
              <a:rPr lang="zh-CN" altLang="en-US" sz="1600" dirty="0">
                <a:latin typeface="等线" panose="02010600030101010101" pitchFamily="2" charset="-122"/>
                <a:ea typeface="等线" panose="02010600030101010101" pitchFamily="2" charset="-122"/>
                <a:sym typeface="Arial" panose="020B0604020202020204"/>
              </a:rPr>
              <a:t>焊接安全技术要求及对环境的影响。</a:t>
            </a:r>
            <a:endParaRPr lang="en-US" altLang="zh-CN" sz="1600" dirty="0">
              <a:latin typeface="等线" panose="02010600030101010101" pitchFamily="2" charset="-122"/>
              <a:ea typeface="等线" panose="02010600030101010101" pitchFamily="2" charset="-122"/>
              <a:sym typeface="Arial" panose="020B0604020202020204"/>
            </a:endParaRPr>
          </a:p>
        </p:txBody>
      </p:sp>
      <p:sp>
        <p:nvSpPr>
          <p:cNvPr id="48" name="文本框 47">
            <a:extLst>
              <a:ext uri="{FF2B5EF4-FFF2-40B4-BE49-F238E27FC236}">
                <a16:creationId xmlns:a16="http://schemas.microsoft.com/office/drawing/2014/main" id="{1B08B3E3-30DD-4AB7-A26C-25F881A87DE2}"/>
              </a:ext>
            </a:extLst>
          </p:cNvPr>
          <p:cNvSpPr txBox="1"/>
          <p:nvPr/>
        </p:nvSpPr>
        <p:spPr>
          <a:xfrm>
            <a:off x="2053531" y="819100"/>
            <a:ext cx="3753583" cy="1527469"/>
          </a:xfrm>
          <a:prstGeom prst="rect">
            <a:avLst/>
          </a:prstGeom>
          <a:noFill/>
        </p:spPr>
        <p:txBody>
          <a:bodyPr wrap="square">
            <a:spAutoFit/>
          </a:bodyPr>
          <a:lstStyle/>
          <a:p>
            <a:pPr>
              <a:lnSpc>
                <a:spcPct val="150000"/>
              </a:lnSpc>
            </a:pPr>
            <a:r>
              <a:rPr lang="en-US" altLang="zh-CN" sz="1600" dirty="0"/>
              <a:t>(1) </a:t>
            </a:r>
            <a:r>
              <a:rPr lang="zh-CN" altLang="en-US" sz="1600" dirty="0"/>
              <a:t>焊接概述</a:t>
            </a:r>
            <a:r>
              <a:rPr lang="en-US" altLang="zh-CN" sz="1600" dirty="0"/>
              <a:t>(</a:t>
            </a:r>
            <a:r>
              <a:rPr lang="zh-CN" altLang="en-US" sz="1600" dirty="0"/>
              <a:t>分类、特点、适用范围</a:t>
            </a:r>
            <a:r>
              <a:rPr lang="en-US" altLang="zh-CN" sz="1600" dirty="0"/>
              <a:t>);</a:t>
            </a:r>
          </a:p>
          <a:p>
            <a:pPr>
              <a:lnSpc>
                <a:spcPct val="150000"/>
              </a:lnSpc>
            </a:pPr>
            <a:r>
              <a:rPr lang="en-US" altLang="zh-CN" sz="1600" dirty="0"/>
              <a:t>(2) </a:t>
            </a:r>
            <a:r>
              <a:rPr lang="zh-CN" altLang="en-US" sz="1600" dirty="0"/>
              <a:t>常规工业焊接方法、设备及工艺特点</a:t>
            </a:r>
            <a:r>
              <a:rPr lang="en-US" altLang="zh-CN" sz="1600" dirty="0"/>
              <a:t>;</a:t>
            </a:r>
          </a:p>
          <a:p>
            <a:pPr>
              <a:lnSpc>
                <a:spcPct val="150000"/>
              </a:lnSpc>
            </a:pPr>
            <a:r>
              <a:rPr lang="zh-CN" altLang="en-US" sz="1600" dirty="0"/>
              <a:t>手工电弧焊</a:t>
            </a:r>
            <a:r>
              <a:rPr lang="en-US" altLang="zh-CN" sz="1600" dirty="0"/>
              <a:t>; C02</a:t>
            </a:r>
            <a:r>
              <a:rPr lang="zh-CN" altLang="en-US" sz="1600" dirty="0"/>
              <a:t>保护焊</a:t>
            </a:r>
            <a:r>
              <a:rPr lang="en-US" altLang="zh-CN" sz="1600" dirty="0"/>
              <a:t>; </a:t>
            </a:r>
            <a:r>
              <a:rPr lang="zh-CN" altLang="en-US" sz="1600" dirty="0"/>
              <a:t>电阻焊</a:t>
            </a:r>
            <a:r>
              <a:rPr lang="en-US" altLang="zh-CN" sz="1600" dirty="0"/>
              <a:t>: </a:t>
            </a:r>
            <a:r>
              <a:rPr lang="zh-CN" altLang="en-US" sz="1600" dirty="0"/>
              <a:t>氫弧焊</a:t>
            </a:r>
            <a:r>
              <a:rPr lang="en-US" altLang="zh-CN" sz="1600" dirty="0"/>
              <a:t>; </a:t>
            </a:r>
            <a:r>
              <a:rPr lang="zh-CN" altLang="en-US" sz="1600" dirty="0"/>
              <a:t>埋弧焊</a:t>
            </a:r>
            <a:r>
              <a:rPr lang="en-US" altLang="zh-CN" sz="1600" dirty="0"/>
              <a:t>:</a:t>
            </a:r>
            <a:r>
              <a:rPr lang="zh-CN" altLang="en-US" sz="1600" dirty="0"/>
              <a:t>等离子切割等</a:t>
            </a:r>
            <a:r>
              <a:rPr lang="en-US" altLang="zh-CN" sz="1600" dirty="0"/>
              <a:t>)</a:t>
            </a:r>
            <a:endParaRPr lang="zh-CN" altLang="en-US" sz="1600" dirty="0"/>
          </a:p>
        </p:txBody>
      </p:sp>
      <p:sp>
        <p:nvSpPr>
          <p:cNvPr id="49" name="文本框 48">
            <a:extLst>
              <a:ext uri="{FF2B5EF4-FFF2-40B4-BE49-F238E27FC236}">
                <a16:creationId xmlns:a16="http://schemas.microsoft.com/office/drawing/2014/main" id="{1EA02C93-A4AD-4E96-AF15-43D77640E11A}"/>
              </a:ext>
            </a:extLst>
          </p:cNvPr>
          <p:cNvSpPr txBox="1"/>
          <p:nvPr/>
        </p:nvSpPr>
        <p:spPr>
          <a:xfrm>
            <a:off x="0" y="133165"/>
            <a:ext cx="5619565" cy="584775"/>
          </a:xfrm>
          <a:prstGeom prst="rect">
            <a:avLst/>
          </a:prstGeom>
          <a:noFill/>
        </p:spPr>
        <p:txBody>
          <a:bodyPr wrap="square" rtlCol="0">
            <a:spAutoFit/>
          </a:bodyPr>
          <a:lstStyle/>
          <a:p>
            <a:r>
              <a:rPr lang="en-US" altLang="zh-CN" sz="2000" dirty="0"/>
              <a:t>(</a:t>
            </a:r>
            <a:r>
              <a:rPr lang="zh-CN" altLang="en-US" sz="2000" dirty="0"/>
              <a:t>三</a:t>
            </a:r>
            <a:r>
              <a:rPr lang="en-US" altLang="zh-CN" sz="2000" dirty="0"/>
              <a:t>)</a:t>
            </a:r>
            <a:r>
              <a:rPr lang="zh-CN" altLang="en-US" sz="2000" dirty="0"/>
              <a:t>焊接</a:t>
            </a:r>
            <a:endParaRPr lang="en-US" altLang="zh-CN" sz="2000" dirty="0"/>
          </a:p>
          <a:p>
            <a:r>
              <a:rPr lang="zh-CN" altLang="en-US" sz="1200" dirty="0"/>
              <a:t>核心知识点</a:t>
            </a:r>
            <a:r>
              <a:rPr lang="en-US" altLang="zh-CN" sz="1200" dirty="0"/>
              <a:t>(9</a:t>
            </a:r>
            <a:r>
              <a:rPr lang="zh-CN" altLang="en-US" sz="1200" dirty="0"/>
              <a:t>个</a:t>
            </a:r>
            <a:r>
              <a:rPr lang="en-US" altLang="zh-CN" sz="1200" dirty="0"/>
              <a:t>)</a:t>
            </a:r>
            <a:endParaRPr lang="zh-CN" altLang="en-US" sz="1200" dirty="0"/>
          </a:p>
        </p:txBody>
      </p:sp>
    </p:spTree>
    <p:extLst>
      <p:ext uri="{BB962C8B-B14F-4D97-AF65-F5344CB8AC3E}">
        <p14:creationId xmlns:p14="http://schemas.microsoft.com/office/powerpoint/2010/main" val="246530018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250"/>
          <p:cNvSpPr/>
          <p:nvPr/>
        </p:nvSpPr>
        <p:spPr bwMode="auto">
          <a:xfrm>
            <a:off x="2994782" y="3452003"/>
            <a:ext cx="180458" cy="181637"/>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3" name="组合 2"/>
          <p:cNvGrpSpPr/>
          <p:nvPr/>
        </p:nvGrpSpPr>
        <p:grpSpPr>
          <a:xfrm>
            <a:off x="5807114" y="2770842"/>
            <a:ext cx="284251" cy="281892"/>
            <a:chOff x="6226215" y="3025734"/>
            <a:chExt cx="219320" cy="217500"/>
          </a:xfrm>
        </p:grpSpPr>
        <p:sp>
          <p:nvSpPr>
            <p:cNvPr id="4"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5"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6" name="组合 5"/>
          <p:cNvGrpSpPr/>
          <p:nvPr/>
        </p:nvGrpSpPr>
        <p:grpSpPr>
          <a:xfrm>
            <a:off x="3871464" y="3104275"/>
            <a:ext cx="206406" cy="206406"/>
            <a:chOff x="4290564" y="3341923"/>
            <a:chExt cx="159257" cy="159257"/>
          </a:xfrm>
        </p:grpSpPr>
        <p:sp>
          <p:nvSpPr>
            <p:cNvPr id="7"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8"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9" name="Freeform 20429"/>
          <p:cNvSpPr/>
          <p:nvPr/>
        </p:nvSpPr>
        <p:spPr bwMode="auto">
          <a:xfrm>
            <a:off x="8667494" y="3125650"/>
            <a:ext cx="155689" cy="147433"/>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0" name="组合 9"/>
          <p:cNvGrpSpPr/>
          <p:nvPr/>
        </p:nvGrpSpPr>
        <p:grpSpPr>
          <a:xfrm>
            <a:off x="9523907" y="2747899"/>
            <a:ext cx="299518" cy="288885"/>
            <a:chOff x="9943007" y="3004389"/>
            <a:chExt cx="231099" cy="222895"/>
          </a:xfrm>
        </p:grpSpPr>
        <p:sp>
          <p:nvSpPr>
            <p:cNvPr id="1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13" name="组合 12"/>
          <p:cNvGrpSpPr/>
          <p:nvPr/>
        </p:nvGrpSpPr>
        <p:grpSpPr>
          <a:xfrm>
            <a:off x="7363324" y="2722069"/>
            <a:ext cx="246616" cy="231994"/>
            <a:chOff x="7782424" y="2965563"/>
            <a:chExt cx="190282" cy="179000"/>
          </a:xfrm>
        </p:grpSpPr>
        <p:sp>
          <p:nvSpPr>
            <p:cNvPr id="1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16" name="Freeform 20475"/>
          <p:cNvSpPr>
            <a:spLocks noEditPoints="1"/>
          </p:cNvSpPr>
          <p:nvPr/>
        </p:nvSpPr>
        <p:spPr bwMode="auto">
          <a:xfrm>
            <a:off x="4570391" y="3161104"/>
            <a:ext cx="298405" cy="281892"/>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7" name="组合 16"/>
          <p:cNvGrpSpPr/>
          <p:nvPr/>
        </p:nvGrpSpPr>
        <p:grpSpPr>
          <a:xfrm>
            <a:off x="1844833" y="3093602"/>
            <a:ext cx="347941" cy="347941"/>
            <a:chOff x="2263933" y="3363582"/>
            <a:chExt cx="268461" cy="268461"/>
          </a:xfrm>
        </p:grpSpPr>
        <p:sp>
          <p:nvSpPr>
            <p:cNvPr id="18"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9"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cxnSp>
        <p:nvCxnSpPr>
          <p:cNvPr id="20" name="直接连接符 19"/>
          <p:cNvCxnSpPr>
            <a:stCxn id="19" idx="3"/>
            <a:endCxn id="2" idx="6"/>
          </p:cNvCxnSpPr>
          <p:nvPr/>
        </p:nvCxnSpPr>
        <p:spPr>
          <a:xfrm>
            <a:off x="2153805" y="3338552"/>
            <a:ext cx="843753" cy="23081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 idx="16"/>
            <a:endCxn id="8" idx="20"/>
          </p:cNvCxnSpPr>
          <p:nvPr/>
        </p:nvCxnSpPr>
        <p:spPr>
          <a:xfrm flipV="1">
            <a:off x="3172464" y="3246528"/>
            <a:ext cx="707368" cy="2697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5" idx="15"/>
            <a:endCxn id="16" idx="19"/>
          </p:cNvCxnSpPr>
          <p:nvPr/>
        </p:nvCxnSpPr>
        <p:spPr>
          <a:xfrm flipH="1">
            <a:off x="4860430" y="2913184"/>
            <a:ext cx="946684" cy="40979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5" idx="22"/>
            <a:endCxn id="5" idx="24"/>
          </p:cNvCxnSpPr>
          <p:nvPr/>
        </p:nvCxnSpPr>
        <p:spPr>
          <a:xfrm flipH="1">
            <a:off x="6088578" y="2823136"/>
            <a:ext cx="1283965" cy="8446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6"/>
            <a:endCxn id="15" idx="28"/>
          </p:cNvCxnSpPr>
          <p:nvPr/>
        </p:nvCxnSpPr>
        <p:spPr>
          <a:xfrm flipH="1" flipV="1">
            <a:off x="7603026" y="2855293"/>
            <a:ext cx="1067248" cy="33711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22"/>
            <a:endCxn id="9" idx="11"/>
          </p:cNvCxnSpPr>
          <p:nvPr/>
        </p:nvCxnSpPr>
        <p:spPr>
          <a:xfrm flipH="1">
            <a:off x="8803722" y="2871408"/>
            <a:ext cx="728563" cy="37385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27"/>
            <a:endCxn id="16" idx="10"/>
          </p:cNvCxnSpPr>
          <p:nvPr/>
        </p:nvCxnSpPr>
        <p:spPr>
          <a:xfrm>
            <a:off x="4077870" y="3207478"/>
            <a:ext cx="542720" cy="7922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10800000">
            <a:off x="1875708" y="366673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8" name="等腰三角形 27"/>
          <p:cNvSpPr/>
          <p:nvPr/>
        </p:nvSpPr>
        <p:spPr>
          <a:xfrm rot="10800000">
            <a:off x="5822875" y="323171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9" name="等腰三角形 28"/>
          <p:cNvSpPr/>
          <p:nvPr/>
        </p:nvSpPr>
        <p:spPr>
          <a:xfrm>
            <a:off x="3857192" y="2793290"/>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0" name="等腰三角形 29"/>
          <p:cNvSpPr/>
          <p:nvPr/>
        </p:nvSpPr>
        <p:spPr>
          <a:xfrm>
            <a:off x="7367374" y="242365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1" name="等腰三角形 30"/>
          <p:cNvSpPr/>
          <p:nvPr/>
        </p:nvSpPr>
        <p:spPr>
          <a:xfrm rot="10800000">
            <a:off x="9543411" y="327446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4" name="Rectangle 29"/>
          <p:cNvSpPr/>
          <p:nvPr/>
        </p:nvSpPr>
        <p:spPr>
          <a:xfrm>
            <a:off x="997944" y="3781842"/>
            <a:ext cx="3870852" cy="2911281"/>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(3)</a:t>
            </a:r>
            <a:r>
              <a:rPr lang="zh-CN" altLang="en-US" sz="1600" dirty="0">
                <a:latin typeface="等线" panose="02010600030101010101" pitchFamily="2" charset="-122"/>
                <a:ea typeface="等线" panose="02010600030101010101" pitchFamily="2" charset="-122"/>
                <a:sym typeface="Arial" panose="020B0604020202020204"/>
              </a:rPr>
              <a:t>常用表面强化与改性方法</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渗碳、渗氮，激光表面处理</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37" name="Rectangle 29"/>
          <p:cNvSpPr/>
          <p:nvPr/>
        </p:nvSpPr>
        <p:spPr>
          <a:xfrm>
            <a:off x="3308684" y="1907986"/>
            <a:ext cx="2909567" cy="605823"/>
          </a:xfrm>
          <a:prstGeom prst="rect">
            <a:avLst/>
          </a:prstGeom>
          <a:effectLst/>
        </p:spPr>
        <p:txBody>
          <a:bodyPr wrap="square" lIns="0" tIns="0" rIns="0" bIns="0" anchor="ctr" anchorCtr="0">
            <a:normAutofit/>
          </a:bodyPr>
          <a:lstStyle/>
          <a:p>
            <a:pPr>
              <a:lnSpc>
                <a:spcPct val="120000"/>
              </a:lnSpc>
            </a:pPr>
            <a:endParaRPr lang="en-US" altLang="zh-CN" sz="1200" dirty="0">
              <a:latin typeface="等线" panose="02010600030101010101" pitchFamily="2" charset="-122"/>
              <a:ea typeface="等线" panose="02010600030101010101" pitchFamily="2" charset="-122"/>
              <a:sym typeface="Arial" panose="020B0604020202020204"/>
            </a:endParaRPr>
          </a:p>
        </p:txBody>
      </p:sp>
      <p:sp>
        <p:nvSpPr>
          <p:cNvPr id="40" name="Rectangle 29"/>
          <p:cNvSpPr/>
          <p:nvPr/>
        </p:nvSpPr>
        <p:spPr>
          <a:xfrm>
            <a:off x="6521246" y="896542"/>
            <a:ext cx="4052058" cy="1407473"/>
          </a:xfrm>
          <a:prstGeom prst="rect">
            <a:avLst/>
          </a:prstGeom>
          <a:effectLst/>
        </p:spPr>
        <p:txBody>
          <a:bodyPr wrap="square" lIns="0" tIns="0" rIns="0" bIns="0" anchor="ctr" anchorCtr="0">
            <a:normAutofit/>
          </a:bodyPr>
          <a:lstStyle/>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(2)</a:t>
            </a:r>
            <a:r>
              <a:rPr lang="zh-CN" altLang="en-US" sz="1600" dirty="0">
                <a:latin typeface="等线" panose="02010600030101010101" pitchFamily="2" charset="-122"/>
                <a:ea typeface="等线" panose="02010600030101010101" pitchFamily="2" charset="-122"/>
                <a:sym typeface="Arial" panose="020B0604020202020204"/>
              </a:rPr>
              <a:t>常用热处理设备</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加热、冷却及检测</a:t>
            </a:r>
            <a:r>
              <a:rPr lang="en-US" altLang="zh-CN" sz="1600" dirty="0">
                <a:latin typeface="等线" panose="02010600030101010101" pitchFamily="2" charset="-122"/>
                <a:ea typeface="等线" panose="02010600030101010101" pitchFamily="2" charset="-122"/>
                <a:sym typeface="Arial" panose="020B0604020202020204"/>
              </a:rPr>
              <a:t>);</a:t>
            </a:r>
          </a:p>
        </p:txBody>
      </p:sp>
      <p:grpSp>
        <p:nvGrpSpPr>
          <p:cNvPr id="41" name="Group 4"/>
          <p:cNvGrpSpPr/>
          <p:nvPr/>
        </p:nvGrpSpPr>
        <p:grpSpPr>
          <a:xfrm>
            <a:off x="4719593" y="4075853"/>
            <a:ext cx="6707915" cy="2076371"/>
            <a:chOff x="8479612" y="2464939"/>
            <a:chExt cx="6470758" cy="2136093"/>
          </a:xfrm>
        </p:grpSpPr>
        <p:sp>
          <p:nvSpPr>
            <p:cNvPr id="42" name="TextBox 28"/>
            <p:cNvSpPr txBox="1"/>
            <p:nvPr/>
          </p:nvSpPr>
          <p:spPr>
            <a:xfrm>
              <a:off x="8479612" y="2464939"/>
              <a:ext cx="2806700" cy="276999"/>
            </a:xfrm>
            <a:prstGeom prst="rect">
              <a:avLst/>
            </a:prstGeom>
            <a:noFill/>
            <a:effectLst/>
          </p:spPr>
          <p:txBody>
            <a:bodyPr wrap="none" lIns="0" tIns="0" rIns="0" bIns="0" anchor="ctr" anchorCtr="0">
              <a:normAutofit/>
            </a:bodyPr>
            <a:lstStyle/>
            <a:p>
              <a:endParaRPr lang="en-US" altLang="zh-CN" sz="1400" b="1" dirty="0">
                <a:latin typeface="等线" panose="02010600030101010101" pitchFamily="2" charset="-122"/>
                <a:ea typeface="等线" panose="02010600030101010101" pitchFamily="2" charset="-122"/>
                <a:sym typeface="Arial" panose="020B0604020202020204"/>
              </a:endParaRPr>
            </a:p>
          </p:txBody>
        </p:sp>
        <p:sp>
          <p:nvSpPr>
            <p:cNvPr id="43" name="Rectangle 29"/>
            <p:cNvSpPr/>
            <p:nvPr/>
          </p:nvSpPr>
          <p:spPr>
            <a:xfrm>
              <a:off x="10658028" y="2741938"/>
              <a:ext cx="4292342" cy="1859094"/>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(4)</a:t>
              </a:r>
              <a:r>
                <a:rPr lang="zh-CN" altLang="en-US" sz="1600" dirty="0">
                  <a:latin typeface="等线" panose="02010600030101010101" pitchFamily="2" charset="-122"/>
                  <a:ea typeface="等线" panose="02010600030101010101" pitchFamily="2" charset="-122"/>
                  <a:sym typeface="Arial" panose="020B0604020202020204"/>
                </a:rPr>
                <a:t>常用表面工程技术</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镀、涂覆、发蓝、氧化</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。热喷涂技术</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建议通过虚拟仿真技术完成训练</a:t>
              </a:r>
              <a:r>
                <a:rPr lang="en-US" altLang="zh-CN" sz="1600" dirty="0">
                  <a:latin typeface="等线" panose="02010600030101010101" pitchFamily="2" charset="-122"/>
                  <a:ea typeface="等线" panose="02010600030101010101" pitchFamily="2" charset="-122"/>
                  <a:sym typeface="Arial" panose="020B0604020202020204"/>
                </a:rPr>
                <a:t>)</a:t>
              </a:r>
            </a:p>
          </p:txBody>
        </p:sp>
      </p:grpSp>
      <p:sp>
        <p:nvSpPr>
          <p:cNvPr id="46" name="Rectangle 29"/>
          <p:cNvSpPr/>
          <p:nvPr/>
        </p:nvSpPr>
        <p:spPr>
          <a:xfrm>
            <a:off x="8330445" y="3521811"/>
            <a:ext cx="3415500" cy="2498707"/>
          </a:xfrm>
          <a:prstGeom prst="rect">
            <a:avLst/>
          </a:prstGeom>
          <a:effectLst/>
        </p:spPr>
        <p:txBody>
          <a:bodyPr wrap="square" lIns="0" tIns="0" rIns="0" bIns="0" anchor="ctr" anchorCtr="0">
            <a:noAutofit/>
          </a:bodyPr>
          <a:lstStyle/>
          <a:p>
            <a:pPr>
              <a:lnSpc>
                <a:spcPct val="120000"/>
              </a:lnSpc>
            </a:pPr>
            <a:endParaRPr lang="en-US" altLang="zh-CN" sz="1600" dirty="0">
              <a:latin typeface="等线" panose="02010600030101010101" pitchFamily="2" charset="-122"/>
              <a:ea typeface="等线" panose="02010600030101010101" pitchFamily="2" charset="-122"/>
              <a:sym typeface="Arial" panose="020B0604020202020204"/>
            </a:endParaRPr>
          </a:p>
        </p:txBody>
      </p:sp>
      <p:sp>
        <p:nvSpPr>
          <p:cNvPr id="48" name="文本框 47">
            <a:extLst>
              <a:ext uri="{FF2B5EF4-FFF2-40B4-BE49-F238E27FC236}">
                <a16:creationId xmlns:a16="http://schemas.microsoft.com/office/drawing/2014/main" id="{1B08B3E3-30DD-4AB7-A26C-25F881A87DE2}"/>
              </a:ext>
            </a:extLst>
          </p:cNvPr>
          <p:cNvSpPr txBox="1"/>
          <p:nvPr/>
        </p:nvSpPr>
        <p:spPr>
          <a:xfrm>
            <a:off x="2119105" y="1514753"/>
            <a:ext cx="3753583" cy="788806"/>
          </a:xfrm>
          <a:prstGeom prst="rect">
            <a:avLst/>
          </a:prstGeom>
          <a:noFill/>
        </p:spPr>
        <p:txBody>
          <a:bodyPr wrap="square">
            <a:spAutoFit/>
          </a:bodyPr>
          <a:lstStyle/>
          <a:p>
            <a:pPr>
              <a:lnSpc>
                <a:spcPct val="150000"/>
              </a:lnSpc>
            </a:pPr>
            <a:r>
              <a:rPr lang="en-US" altLang="zh-CN" sz="1600" dirty="0"/>
              <a:t>(1) </a:t>
            </a:r>
            <a:r>
              <a:rPr lang="zh-CN" altLang="en-US" sz="1600" dirty="0"/>
              <a:t>常用金属材料热处理方法概述</a:t>
            </a:r>
            <a:r>
              <a:rPr lang="en-US" altLang="zh-CN" sz="1600" dirty="0"/>
              <a:t>(</a:t>
            </a:r>
            <a:r>
              <a:rPr lang="zh-CN" altLang="en-US" sz="1600" dirty="0"/>
              <a:t>淬火、</a:t>
            </a:r>
          </a:p>
          <a:p>
            <a:pPr>
              <a:lnSpc>
                <a:spcPct val="150000"/>
              </a:lnSpc>
            </a:pPr>
            <a:r>
              <a:rPr lang="zh-CN" altLang="en-US" sz="1600" dirty="0"/>
              <a:t>回火、正火、退火</a:t>
            </a:r>
            <a:r>
              <a:rPr lang="en-US" altLang="zh-CN" sz="1600" dirty="0"/>
              <a:t>);</a:t>
            </a:r>
            <a:endParaRPr lang="zh-CN" altLang="en-US" sz="1600" dirty="0"/>
          </a:p>
        </p:txBody>
      </p:sp>
      <p:sp>
        <p:nvSpPr>
          <p:cNvPr id="49" name="文本框 48">
            <a:extLst>
              <a:ext uri="{FF2B5EF4-FFF2-40B4-BE49-F238E27FC236}">
                <a16:creationId xmlns:a16="http://schemas.microsoft.com/office/drawing/2014/main" id="{1EA02C93-A4AD-4E96-AF15-43D77640E11A}"/>
              </a:ext>
            </a:extLst>
          </p:cNvPr>
          <p:cNvSpPr txBox="1"/>
          <p:nvPr/>
        </p:nvSpPr>
        <p:spPr>
          <a:xfrm>
            <a:off x="0" y="133165"/>
            <a:ext cx="5619565" cy="584775"/>
          </a:xfrm>
          <a:prstGeom prst="rect">
            <a:avLst/>
          </a:prstGeom>
          <a:noFill/>
        </p:spPr>
        <p:txBody>
          <a:bodyPr wrap="square" rtlCol="0">
            <a:spAutoFit/>
          </a:bodyPr>
          <a:lstStyle/>
          <a:p>
            <a:r>
              <a:rPr lang="en-US" altLang="zh-CN" sz="2000" dirty="0"/>
              <a:t>(</a:t>
            </a:r>
            <a:r>
              <a:rPr lang="zh-CN" altLang="en-US" sz="2000" dirty="0"/>
              <a:t>四</a:t>
            </a:r>
            <a:r>
              <a:rPr lang="en-US" altLang="zh-CN" sz="2000" dirty="0"/>
              <a:t>)</a:t>
            </a:r>
            <a:r>
              <a:rPr lang="zh-CN" altLang="en-US" sz="2000" dirty="0"/>
              <a:t>热处理及表面处理</a:t>
            </a:r>
            <a:endParaRPr lang="en-US" altLang="zh-CN" sz="2000" dirty="0"/>
          </a:p>
          <a:p>
            <a:r>
              <a:rPr lang="zh-CN" altLang="en-US" sz="1200" dirty="0"/>
              <a:t>核心知识点</a:t>
            </a:r>
            <a:r>
              <a:rPr lang="en-US" altLang="zh-CN" sz="1200" dirty="0"/>
              <a:t>(4</a:t>
            </a:r>
            <a:r>
              <a:rPr lang="zh-CN" altLang="en-US" sz="1200" dirty="0"/>
              <a:t>个</a:t>
            </a:r>
            <a:r>
              <a:rPr lang="en-US" altLang="zh-CN" sz="1200" dirty="0"/>
              <a:t>)</a:t>
            </a:r>
            <a:endParaRPr lang="zh-CN" altLang="en-US" sz="1200" dirty="0"/>
          </a:p>
        </p:txBody>
      </p:sp>
    </p:spTree>
    <p:extLst>
      <p:ext uri="{BB962C8B-B14F-4D97-AF65-F5344CB8AC3E}">
        <p14:creationId xmlns:p14="http://schemas.microsoft.com/office/powerpoint/2010/main" val="226252465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250"/>
          <p:cNvSpPr/>
          <p:nvPr/>
        </p:nvSpPr>
        <p:spPr bwMode="auto">
          <a:xfrm>
            <a:off x="2994782" y="3452003"/>
            <a:ext cx="180458" cy="181637"/>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3" name="组合 2"/>
          <p:cNvGrpSpPr/>
          <p:nvPr/>
        </p:nvGrpSpPr>
        <p:grpSpPr>
          <a:xfrm>
            <a:off x="5807114" y="2770842"/>
            <a:ext cx="284251" cy="281892"/>
            <a:chOff x="6226215" y="3025734"/>
            <a:chExt cx="219320" cy="217500"/>
          </a:xfrm>
        </p:grpSpPr>
        <p:sp>
          <p:nvSpPr>
            <p:cNvPr id="4"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5"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6" name="组合 5"/>
          <p:cNvGrpSpPr/>
          <p:nvPr/>
        </p:nvGrpSpPr>
        <p:grpSpPr>
          <a:xfrm>
            <a:off x="3871464" y="3104275"/>
            <a:ext cx="206406" cy="206406"/>
            <a:chOff x="4290564" y="3341923"/>
            <a:chExt cx="159257" cy="159257"/>
          </a:xfrm>
        </p:grpSpPr>
        <p:sp>
          <p:nvSpPr>
            <p:cNvPr id="7"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8"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9" name="Freeform 20429"/>
          <p:cNvSpPr/>
          <p:nvPr/>
        </p:nvSpPr>
        <p:spPr bwMode="auto">
          <a:xfrm>
            <a:off x="8667494" y="3125650"/>
            <a:ext cx="155689" cy="147433"/>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0" name="组合 9"/>
          <p:cNvGrpSpPr/>
          <p:nvPr/>
        </p:nvGrpSpPr>
        <p:grpSpPr>
          <a:xfrm>
            <a:off x="9523907" y="2747899"/>
            <a:ext cx="299518" cy="288885"/>
            <a:chOff x="9943007" y="3004389"/>
            <a:chExt cx="231099" cy="222895"/>
          </a:xfrm>
        </p:grpSpPr>
        <p:sp>
          <p:nvSpPr>
            <p:cNvPr id="1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13" name="组合 12"/>
          <p:cNvGrpSpPr/>
          <p:nvPr/>
        </p:nvGrpSpPr>
        <p:grpSpPr>
          <a:xfrm>
            <a:off x="7363324" y="2722069"/>
            <a:ext cx="246616" cy="231994"/>
            <a:chOff x="7782424" y="2965563"/>
            <a:chExt cx="190282" cy="179000"/>
          </a:xfrm>
        </p:grpSpPr>
        <p:sp>
          <p:nvSpPr>
            <p:cNvPr id="1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16" name="Freeform 20475"/>
          <p:cNvSpPr>
            <a:spLocks noEditPoints="1"/>
          </p:cNvSpPr>
          <p:nvPr/>
        </p:nvSpPr>
        <p:spPr bwMode="auto">
          <a:xfrm>
            <a:off x="4570391" y="3161104"/>
            <a:ext cx="298405" cy="281892"/>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7" name="组合 16"/>
          <p:cNvGrpSpPr/>
          <p:nvPr/>
        </p:nvGrpSpPr>
        <p:grpSpPr>
          <a:xfrm>
            <a:off x="1844833" y="3093602"/>
            <a:ext cx="347941" cy="347941"/>
            <a:chOff x="2263933" y="3363582"/>
            <a:chExt cx="268461" cy="268461"/>
          </a:xfrm>
        </p:grpSpPr>
        <p:sp>
          <p:nvSpPr>
            <p:cNvPr id="18"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9"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cxnSp>
        <p:nvCxnSpPr>
          <p:cNvPr id="20" name="直接连接符 19"/>
          <p:cNvCxnSpPr>
            <a:stCxn id="19" idx="3"/>
            <a:endCxn id="2" idx="6"/>
          </p:cNvCxnSpPr>
          <p:nvPr/>
        </p:nvCxnSpPr>
        <p:spPr>
          <a:xfrm>
            <a:off x="2153805" y="3338552"/>
            <a:ext cx="843753" cy="23081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 idx="16"/>
            <a:endCxn id="8" idx="20"/>
          </p:cNvCxnSpPr>
          <p:nvPr/>
        </p:nvCxnSpPr>
        <p:spPr>
          <a:xfrm flipV="1">
            <a:off x="3172464" y="3246528"/>
            <a:ext cx="707368" cy="2697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5" idx="15"/>
            <a:endCxn id="16" idx="19"/>
          </p:cNvCxnSpPr>
          <p:nvPr/>
        </p:nvCxnSpPr>
        <p:spPr>
          <a:xfrm flipH="1">
            <a:off x="4860430" y="2913184"/>
            <a:ext cx="946684" cy="40979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5" idx="22"/>
            <a:endCxn id="5" idx="24"/>
          </p:cNvCxnSpPr>
          <p:nvPr/>
        </p:nvCxnSpPr>
        <p:spPr>
          <a:xfrm flipH="1">
            <a:off x="6088578" y="2823136"/>
            <a:ext cx="1283965" cy="8446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6"/>
            <a:endCxn id="15" idx="28"/>
          </p:cNvCxnSpPr>
          <p:nvPr/>
        </p:nvCxnSpPr>
        <p:spPr>
          <a:xfrm flipH="1" flipV="1">
            <a:off x="7603026" y="2855293"/>
            <a:ext cx="1067248" cy="33711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22"/>
            <a:endCxn id="9" idx="11"/>
          </p:cNvCxnSpPr>
          <p:nvPr/>
        </p:nvCxnSpPr>
        <p:spPr>
          <a:xfrm flipH="1">
            <a:off x="8803722" y="2871408"/>
            <a:ext cx="728563" cy="37385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27"/>
            <a:endCxn id="16" idx="10"/>
          </p:cNvCxnSpPr>
          <p:nvPr/>
        </p:nvCxnSpPr>
        <p:spPr>
          <a:xfrm>
            <a:off x="4077870" y="3207478"/>
            <a:ext cx="542720" cy="7922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10800000">
            <a:off x="1875708" y="366673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8" name="等腰三角形 27"/>
          <p:cNvSpPr/>
          <p:nvPr/>
        </p:nvSpPr>
        <p:spPr>
          <a:xfrm rot="10800000">
            <a:off x="5822875" y="323171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9" name="等腰三角形 28"/>
          <p:cNvSpPr/>
          <p:nvPr/>
        </p:nvSpPr>
        <p:spPr>
          <a:xfrm>
            <a:off x="3857192" y="2793290"/>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0" name="等腰三角形 29"/>
          <p:cNvSpPr/>
          <p:nvPr/>
        </p:nvSpPr>
        <p:spPr>
          <a:xfrm>
            <a:off x="7367374" y="242365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1" name="等腰三角形 30"/>
          <p:cNvSpPr/>
          <p:nvPr/>
        </p:nvSpPr>
        <p:spPr>
          <a:xfrm rot="10800000">
            <a:off x="9543411" y="327446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4" name="Rectangle 29"/>
          <p:cNvSpPr/>
          <p:nvPr/>
        </p:nvSpPr>
        <p:spPr>
          <a:xfrm>
            <a:off x="1748713" y="3603619"/>
            <a:ext cx="3870852" cy="2911281"/>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(2)</a:t>
            </a:r>
            <a:r>
              <a:rPr lang="zh-CN" altLang="en-US" sz="1600" dirty="0">
                <a:latin typeface="等线" panose="02010600030101010101" pitchFamily="2" charset="-122"/>
                <a:ea typeface="等线" panose="02010600030101010101" pitchFamily="2" charset="-122"/>
                <a:sym typeface="Arial" panose="020B0604020202020204"/>
              </a:rPr>
              <a:t>陶瓷材料成型</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37" name="Rectangle 29"/>
          <p:cNvSpPr/>
          <p:nvPr/>
        </p:nvSpPr>
        <p:spPr>
          <a:xfrm>
            <a:off x="3308684" y="1907986"/>
            <a:ext cx="2909567" cy="605823"/>
          </a:xfrm>
          <a:prstGeom prst="rect">
            <a:avLst/>
          </a:prstGeom>
          <a:effectLst/>
        </p:spPr>
        <p:txBody>
          <a:bodyPr wrap="square" lIns="0" tIns="0" rIns="0" bIns="0" anchor="ctr" anchorCtr="0">
            <a:normAutofit/>
          </a:bodyPr>
          <a:lstStyle/>
          <a:p>
            <a:pPr>
              <a:lnSpc>
                <a:spcPct val="120000"/>
              </a:lnSpc>
            </a:pPr>
            <a:endParaRPr lang="en-US" altLang="zh-CN" sz="1200" dirty="0">
              <a:latin typeface="等线" panose="02010600030101010101" pitchFamily="2" charset="-122"/>
              <a:ea typeface="等线" panose="02010600030101010101" pitchFamily="2" charset="-122"/>
              <a:sym typeface="Arial" panose="020B0604020202020204"/>
            </a:endParaRPr>
          </a:p>
        </p:txBody>
      </p:sp>
      <p:sp>
        <p:nvSpPr>
          <p:cNvPr id="42" name="TextBox 28"/>
          <p:cNvSpPr txBox="1"/>
          <p:nvPr/>
        </p:nvSpPr>
        <p:spPr>
          <a:xfrm>
            <a:off x="4719593" y="4075853"/>
            <a:ext cx="2909567" cy="269255"/>
          </a:xfrm>
          <a:prstGeom prst="rect">
            <a:avLst/>
          </a:prstGeom>
          <a:noFill/>
          <a:effectLst/>
        </p:spPr>
        <p:txBody>
          <a:bodyPr wrap="none" lIns="0" tIns="0" rIns="0" bIns="0" anchor="ctr" anchorCtr="0">
            <a:normAutofit/>
          </a:bodyPr>
          <a:lstStyle/>
          <a:p>
            <a:endParaRPr lang="en-US" altLang="zh-CN" sz="1400" b="1" dirty="0">
              <a:latin typeface="等线" panose="02010600030101010101" pitchFamily="2" charset="-122"/>
              <a:ea typeface="等线" panose="02010600030101010101" pitchFamily="2" charset="-122"/>
              <a:sym typeface="Arial" panose="020B0604020202020204"/>
            </a:endParaRPr>
          </a:p>
        </p:txBody>
      </p:sp>
      <p:sp>
        <p:nvSpPr>
          <p:cNvPr id="46" name="Rectangle 29"/>
          <p:cNvSpPr/>
          <p:nvPr/>
        </p:nvSpPr>
        <p:spPr>
          <a:xfrm>
            <a:off x="8330445" y="3521811"/>
            <a:ext cx="3415500" cy="2498707"/>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(3)</a:t>
            </a:r>
            <a:r>
              <a:rPr lang="zh-CN" altLang="en-US" sz="1600" dirty="0">
                <a:latin typeface="等线" panose="02010600030101010101" pitchFamily="2" charset="-122"/>
                <a:ea typeface="等线" panose="02010600030101010101" pitchFamily="2" charset="-122"/>
                <a:sym typeface="Arial" panose="020B0604020202020204"/>
              </a:rPr>
              <a:t>复合材料成形技术</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48" name="文本框 47">
            <a:extLst>
              <a:ext uri="{FF2B5EF4-FFF2-40B4-BE49-F238E27FC236}">
                <a16:creationId xmlns:a16="http://schemas.microsoft.com/office/drawing/2014/main" id="{1B08B3E3-30DD-4AB7-A26C-25F881A87DE2}"/>
              </a:ext>
            </a:extLst>
          </p:cNvPr>
          <p:cNvSpPr txBox="1"/>
          <p:nvPr/>
        </p:nvSpPr>
        <p:spPr>
          <a:xfrm>
            <a:off x="2119105" y="1514752"/>
            <a:ext cx="4894254" cy="419474"/>
          </a:xfrm>
          <a:prstGeom prst="rect">
            <a:avLst/>
          </a:prstGeom>
          <a:noFill/>
        </p:spPr>
        <p:txBody>
          <a:bodyPr wrap="square">
            <a:spAutoFit/>
          </a:bodyPr>
          <a:lstStyle/>
          <a:p>
            <a:pPr>
              <a:lnSpc>
                <a:spcPct val="150000"/>
              </a:lnSpc>
            </a:pPr>
            <a:r>
              <a:rPr lang="en-US" altLang="zh-CN" sz="1600" dirty="0"/>
              <a:t>(1)</a:t>
            </a:r>
            <a:r>
              <a:rPr lang="zh-CN" altLang="en-US" sz="1600" dirty="0"/>
              <a:t>塑料、橡胶成型，注射机的结构和工作原理</a:t>
            </a:r>
            <a:r>
              <a:rPr lang="en-US" altLang="zh-CN" sz="1600" dirty="0"/>
              <a:t>;</a:t>
            </a:r>
            <a:endParaRPr lang="zh-CN" altLang="en-US" sz="1600" dirty="0"/>
          </a:p>
        </p:txBody>
      </p:sp>
      <p:sp>
        <p:nvSpPr>
          <p:cNvPr id="49" name="文本框 48">
            <a:extLst>
              <a:ext uri="{FF2B5EF4-FFF2-40B4-BE49-F238E27FC236}">
                <a16:creationId xmlns:a16="http://schemas.microsoft.com/office/drawing/2014/main" id="{1EA02C93-A4AD-4E96-AF15-43D77640E11A}"/>
              </a:ext>
            </a:extLst>
          </p:cNvPr>
          <p:cNvSpPr txBox="1"/>
          <p:nvPr/>
        </p:nvSpPr>
        <p:spPr>
          <a:xfrm>
            <a:off x="0" y="133165"/>
            <a:ext cx="5619565" cy="584775"/>
          </a:xfrm>
          <a:prstGeom prst="rect">
            <a:avLst/>
          </a:prstGeom>
          <a:noFill/>
        </p:spPr>
        <p:txBody>
          <a:bodyPr wrap="square" rtlCol="0">
            <a:spAutoFit/>
          </a:bodyPr>
          <a:lstStyle/>
          <a:p>
            <a:r>
              <a:rPr lang="en-US" altLang="zh-CN" sz="2000" dirty="0"/>
              <a:t>(</a:t>
            </a:r>
            <a:r>
              <a:rPr lang="zh-CN" altLang="en-US" sz="2000" dirty="0"/>
              <a:t>五</a:t>
            </a:r>
            <a:r>
              <a:rPr lang="en-US" altLang="zh-CN" sz="2000" dirty="0"/>
              <a:t>)</a:t>
            </a:r>
            <a:r>
              <a:rPr lang="zh-CN" altLang="en-US" sz="2000" dirty="0"/>
              <a:t>非金属材料成形</a:t>
            </a:r>
            <a:endParaRPr lang="en-US" altLang="zh-CN" sz="2000" dirty="0"/>
          </a:p>
          <a:p>
            <a:r>
              <a:rPr lang="zh-CN" altLang="en-US" sz="1200" dirty="0"/>
              <a:t>核心知识点</a:t>
            </a:r>
            <a:r>
              <a:rPr lang="en-US" altLang="zh-CN" sz="1200" dirty="0"/>
              <a:t>(3</a:t>
            </a:r>
            <a:r>
              <a:rPr lang="zh-CN" altLang="en-US" sz="1200" dirty="0"/>
              <a:t>个</a:t>
            </a:r>
            <a:r>
              <a:rPr lang="en-US" altLang="zh-CN" sz="1200" dirty="0"/>
              <a:t>)</a:t>
            </a:r>
            <a:endParaRPr lang="zh-CN" altLang="en-US" sz="1200" dirty="0"/>
          </a:p>
        </p:txBody>
      </p:sp>
    </p:spTree>
    <p:extLst>
      <p:ext uri="{BB962C8B-B14F-4D97-AF65-F5344CB8AC3E}">
        <p14:creationId xmlns:p14="http://schemas.microsoft.com/office/powerpoint/2010/main" val="237678841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250"/>
          <p:cNvSpPr/>
          <p:nvPr/>
        </p:nvSpPr>
        <p:spPr bwMode="auto">
          <a:xfrm>
            <a:off x="2994782" y="3452003"/>
            <a:ext cx="180458" cy="181637"/>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3" name="组合 2"/>
          <p:cNvGrpSpPr/>
          <p:nvPr/>
        </p:nvGrpSpPr>
        <p:grpSpPr>
          <a:xfrm>
            <a:off x="5807114" y="2770842"/>
            <a:ext cx="284251" cy="281892"/>
            <a:chOff x="6226215" y="3025734"/>
            <a:chExt cx="219320" cy="217500"/>
          </a:xfrm>
        </p:grpSpPr>
        <p:sp>
          <p:nvSpPr>
            <p:cNvPr id="4"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5"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6" name="组合 5"/>
          <p:cNvGrpSpPr/>
          <p:nvPr/>
        </p:nvGrpSpPr>
        <p:grpSpPr>
          <a:xfrm>
            <a:off x="3871464" y="3104275"/>
            <a:ext cx="206406" cy="206406"/>
            <a:chOff x="4290564" y="3341923"/>
            <a:chExt cx="159257" cy="159257"/>
          </a:xfrm>
        </p:grpSpPr>
        <p:sp>
          <p:nvSpPr>
            <p:cNvPr id="7"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8"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9" name="Freeform 20429"/>
          <p:cNvSpPr/>
          <p:nvPr/>
        </p:nvSpPr>
        <p:spPr bwMode="auto">
          <a:xfrm>
            <a:off x="8667494" y="3125650"/>
            <a:ext cx="155689" cy="147433"/>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0" name="组合 9"/>
          <p:cNvGrpSpPr/>
          <p:nvPr/>
        </p:nvGrpSpPr>
        <p:grpSpPr>
          <a:xfrm>
            <a:off x="9523907" y="2747899"/>
            <a:ext cx="299518" cy="288885"/>
            <a:chOff x="9943007" y="3004389"/>
            <a:chExt cx="231099" cy="222895"/>
          </a:xfrm>
        </p:grpSpPr>
        <p:sp>
          <p:nvSpPr>
            <p:cNvPr id="1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13" name="组合 12"/>
          <p:cNvGrpSpPr/>
          <p:nvPr/>
        </p:nvGrpSpPr>
        <p:grpSpPr>
          <a:xfrm>
            <a:off x="7363324" y="2722069"/>
            <a:ext cx="246616" cy="231994"/>
            <a:chOff x="7782424" y="2965563"/>
            <a:chExt cx="190282" cy="179000"/>
          </a:xfrm>
        </p:grpSpPr>
        <p:sp>
          <p:nvSpPr>
            <p:cNvPr id="1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16" name="Freeform 20475"/>
          <p:cNvSpPr>
            <a:spLocks noEditPoints="1"/>
          </p:cNvSpPr>
          <p:nvPr/>
        </p:nvSpPr>
        <p:spPr bwMode="auto">
          <a:xfrm>
            <a:off x="4570391" y="3161104"/>
            <a:ext cx="298405" cy="281892"/>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7" name="组合 16"/>
          <p:cNvGrpSpPr/>
          <p:nvPr/>
        </p:nvGrpSpPr>
        <p:grpSpPr>
          <a:xfrm>
            <a:off x="1844833" y="3093602"/>
            <a:ext cx="347941" cy="347941"/>
            <a:chOff x="2263933" y="3363582"/>
            <a:chExt cx="268461" cy="268461"/>
          </a:xfrm>
        </p:grpSpPr>
        <p:sp>
          <p:nvSpPr>
            <p:cNvPr id="18"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9"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cxnSp>
        <p:nvCxnSpPr>
          <p:cNvPr id="20" name="直接连接符 19"/>
          <p:cNvCxnSpPr>
            <a:stCxn id="19" idx="3"/>
            <a:endCxn id="2" idx="6"/>
          </p:cNvCxnSpPr>
          <p:nvPr/>
        </p:nvCxnSpPr>
        <p:spPr>
          <a:xfrm>
            <a:off x="2153805" y="3338552"/>
            <a:ext cx="843753" cy="23081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 idx="16"/>
            <a:endCxn id="8" idx="20"/>
          </p:cNvCxnSpPr>
          <p:nvPr/>
        </p:nvCxnSpPr>
        <p:spPr>
          <a:xfrm flipV="1">
            <a:off x="3172464" y="3246528"/>
            <a:ext cx="707368" cy="2697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5" idx="15"/>
            <a:endCxn id="16" idx="19"/>
          </p:cNvCxnSpPr>
          <p:nvPr/>
        </p:nvCxnSpPr>
        <p:spPr>
          <a:xfrm flipH="1">
            <a:off x="4860430" y="2913184"/>
            <a:ext cx="946684" cy="40979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5" idx="22"/>
            <a:endCxn id="5" idx="24"/>
          </p:cNvCxnSpPr>
          <p:nvPr/>
        </p:nvCxnSpPr>
        <p:spPr>
          <a:xfrm flipH="1">
            <a:off x="6088578" y="2823136"/>
            <a:ext cx="1283965" cy="8446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6"/>
            <a:endCxn id="15" idx="28"/>
          </p:cNvCxnSpPr>
          <p:nvPr/>
        </p:nvCxnSpPr>
        <p:spPr>
          <a:xfrm flipH="1" flipV="1">
            <a:off x="7603026" y="2855293"/>
            <a:ext cx="1067248" cy="33711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22"/>
            <a:endCxn id="9" idx="11"/>
          </p:cNvCxnSpPr>
          <p:nvPr/>
        </p:nvCxnSpPr>
        <p:spPr>
          <a:xfrm flipH="1">
            <a:off x="8803722" y="2871408"/>
            <a:ext cx="728563" cy="37385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27"/>
            <a:endCxn id="16" idx="10"/>
          </p:cNvCxnSpPr>
          <p:nvPr/>
        </p:nvCxnSpPr>
        <p:spPr>
          <a:xfrm>
            <a:off x="4077870" y="3207478"/>
            <a:ext cx="542720" cy="7922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10800000">
            <a:off x="1875708" y="366673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8" name="等腰三角形 27"/>
          <p:cNvSpPr/>
          <p:nvPr/>
        </p:nvSpPr>
        <p:spPr>
          <a:xfrm rot="10800000">
            <a:off x="5822875" y="323171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9" name="等腰三角形 28"/>
          <p:cNvSpPr/>
          <p:nvPr/>
        </p:nvSpPr>
        <p:spPr>
          <a:xfrm>
            <a:off x="3857192" y="2793290"/>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0" name="等腰三角形 29"/>
          <p:cNvSpPr/>
          <p:nvPr/>
        </p:nvSpPr>
        <p:spPr>
          <a:xfrm>
            <a:off x="7367374" y="242365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1" name="等腰三角形 30"/>
          <p:cNvSpPr/>
          <p:nvPr/>
        </p:nvSpPr>
        <p:spPr>
          <a:xfrm rot="10800000">
            <a:off x="9543411" y="327446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4" name="Rectangle 29"/>
          <p:cNvSpPr/>
          <p:nvPr/>
        </p:nvSpPr>
        <p:spPr>
          <a:xfrm>
            <a:off x="1237038" y="3645906"/>
            <a:ext cx="3870852" cy="2911281"/>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(2) 3D</a:t>
            </a:r>
            <a:r>
              <a:rPr lang="zh-CN" altLang="en-US" sz="1600" dirty="0">
                <a:latin typeface="等线" panose="02010600030101010101" pitchFamily="2" charset="-122"/>
                <a:ea typeface="等线" panose="02010600030101010101" pitchFamily="2" charset="-122"/>
                <a:sym typeface="Arial" panose="020B0604020202020204"/>
              </a:rPr>
              <a:t>打印原型设计及工艺参数影响</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37" name="Rectangle 29"/>
          <p:cNvSpPr/>
          <p:nvPr/>
        </p:nvSpPr>
        <p:spPr>
          <a:xfrm>
            <a:off x="3308684" y="1907986"/>
            <a:ext cx="2909567" cy="605823"/>
          </a:xfrm>
          <a:prstGeom prst="rect">
            <a:avLst/>
          </a:prstGeom>
          <a:effectLst/>
        </p:spPr>
        <p:txBody>
          <a:bodyPr wrap="square" lIns="0" tIns="0" rIns="0" bIns="0" anchor="ctr" anchorCtr="0">
            <a:normAutofit/>
          </a:bodyPr>
          <a:lstStyle/>
          <a:p>
            <a:pPr>
              <a:lnSpc>
                <a:spcPct val="120000"/>
              </a:lnSpc>
            </a:pPr>
            <a:endParaRPr lang="en-US" altLang="zh-CN" sz="1200" dirty="0">
              <a:latin typeface="等线" panose="02010600030101010101" pitchFamily="2" charset="-122"/>
              <a:ea typeface="等线" panose="02010600030101010101" pitchFamily="2" charset="-122"/>
              <a:sym typeface="Arial" panose="020B0604020202020204"/>
            </a:endParaRPr>
          </a:p>
        </p:txBody>
      </p:sp>
      <p:grpSp>
        <p:nvGrpSpPr>
          <p:cNvPr id="41" name="Group 4"/>
          <p:cNvGrpSpPr/>
          <p:nvPr/>
        </p:nvGrpSpPr>
        <p:grpSpPr>
          <a:xfrm>
            <a:off x="4719593" y="4075853"/>
            <a:ext cx="3208166" cy="2076371"/>
            <a:chOff x="8479612" y="2464939"/>
            <a:chExt cx="3094742" cy="2136093"/>
          </a:xfrm>
        </p:grpSpPr>
        <p:sp>
          <p:nvSpPr>
            <p:cNvPr id="42" name="TextBox 28"/>
            <p:cNvSpPr txBox="1"/>
            <p:nvPr/>
          </p:nvSpPr>
          <p:spPr>
            <a:xfrm>
              <a:off x="8479612" y="2464939"/>
              <a:ext cx="2806700" cy="276999"/>
            </a:xfrm>
            <a:prstGeom prst="rect">
              <a:avLst/>
            </a:prstGeom>
            <a:noFill/>
            <a:effectLst/>
          </p:spPr>
          <p:txBody>
            <a:bodyPr wrap="none" lIns="0" tIns="0" rIns="0" bIns="0" anchor="ctr" anchorCtr="0">
              <a:normAutofit/>
            </a:bodyPr>
            <a:lstStyle/>
            <a:p>
              <a:endParaRPr lang="en-US" altLang="zh-CN" sz="1400" b="1" dirty="0">
                <a:latin typeface="等线" panose="02010600030101010101" pitchFamily="2" charset="-122"/>
                <a:ea typeface="等线" panose="02010600030101010101" pitchFamily="2" charset="-122"/>
                <a:sym typeface="Arial" panose="020B0604020202020204"/>
              </a:endParaRPr>
            </a:p>
          </p:txBody>
        </p:sp>
        <p:sp>
          <p:nvSpPr>
            <p:cNvPr id="43" name="Rectangle 29"/>
            <p:cNvSpPr/>
            <p:nvPr/>
          </p:nvSpPr>
          <p:spPr>
            <a:xfrm>
              <a:off x="8479612" y="2741938"/>
              <a:ext cx="3094742" cy="1859094"/>
            </a:xfrm>
            <a:prstGeom prst="rect">
              <a:avLst/>
            </a:prstGeom>
            <a:effectLst/>
          </p:spPr>
          <p:txBody>
            <a:bodyPr wrap="square" lIns="0" tIns="0" rIns="0" bIns="0" anchor="ctr" anchorCtr="0">
              <a:noAutofit/>
            </a:bodyPr>
            <a:lstStyle/>
            <a:p>
              <a:pPr>
                <a:lnSpc>
                  <a:spcPct val="120000"/>
                </a:lnSpc>
              </a:pPr>
              <a:endParaRPr lang="en-US" altLang="zh-CN" sz="1600" dirty="0">
                <a:latin typeface="等线" panose="02010600030101010101" pitchFamily="2" charset="-122"/>
                <a:ea typeface="等线" panose="02010600030101010101" pitchFamily="2" charset="-122"/>
                <a:sym typeface="Arial" panose="020B0604020202020204"/>
              </a:endParaRPr>
            </a:p>
          </p:txBody>
        </p:sp>
      </p:grpSp>
      <p:sp>
        <p:nvSpPr>
          <p:cNvPr id="46" name="Rectangle 29"/>
          <p:cNvSpPr/>
          <p:nvPr/>
        </p:nvSpPr>
        <p:spPr>
          <a:xfrm>
            <a:off x="6900791" y="3674421"/>
            <a:ext cx="4844365" cy="2593214"/>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(3) 3D</a:t>
            </a:r>
            <a:r>
              <a:rPr lang="zh-CN" altLang="en-US" sz="1600" dirty="0">
                <a:latin typeface="等线" panose="02010600030101010101" pitchFamily="2" charset="-122"/>
                <a:ea typeface="等线" panose="02010600030101010101" pitchFamily="2" charset="-122"/>
                <a:sym typeface="Arial" panose="020B0604020202020204"/>
              </a:rPr>
              <a:t>打印材料的发展状况及各和材料成形技术。</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金属、陶瓷、高分子、复合材料</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48" name="文本框 47">
            <a:extLst>
              <a:ext uri="{FF2B5EF4-FFF2-40B4-BE49-F238E27FC236}">
                <a16:creationId xmlns:a16="http://schemas.microsoft.com/office/drawing/2014/main" id="{1B08B3E3-30DD-4AB7-A26C-25F881A87DE2}"/>
              </a:ext>
            </a:extLst>
          </p:cNvPr>
          <p:cNvSpPr txBox="1"/>
          <p:nvPr/>
        </p:nvSpPr>
        <p:spPr>
          <a:xfrm>
            <a:off x="2119105" y="1514752"/>
            <a:ext cx="7841641" cy="419474"/>
          </a:xfrm>
          <a:prstGeom prst="rect">
            <a:avLst/>
          </a:prstGeom>
          <a:noFill/>
        </p:spPr>
        <p:txBody>
          <a:bodyPr wrap="square">
            <a:spAutoFit/>
          </a:bodyPr>
          <a:lstStyle/>
          <a:p>
            <a:pPr>
              <a:lnSpc>
                <a:spcPct val="150000"/>
              </a:lnSpc>
            </a:pPr>
            <a:r>
              <a:rPr lang="en-US" altLang="zh-CN" sz="1600" dirty="0"/>
              <a:t>(1) 3D</a:t>
            </a:r>
            <a:r>
              <a:rPr lang="zh-CN" altLang="en-US" sz="1600" dirty="0"/>
              <a:t>打印方法分类及其工作原理、应用特点</a:t>
            </a:r>
            <a:r>
              <a:rPr lang="en-US" altLang="zh-CN" sz="1600" dirty="0"/>
              <a:t>:(FDM</a:t>
            </a:r>
            <a:r>
              <a:rPr lang="zh-CN" altLang="en-US" sz="1600" dirty="0"/>
              <a:t>、</a:t>
            </a:r>
            <a:r>
              <a:rPr lang="en-US" altLang="zh-CN" sz="1600" dirty="0"/>
              <a:t>SLA</a:t>
            </a:r>
            <a:r>
              <a:rPr lang="zh-CN" altLang="en-US" sz="1600" dirty="0"/>
              <a:t>、激光技术</a:t>
            </a:r>
            <a:r>
              <a:rPr lang="en-US" altLang="zh-CN" sz="1600" dirty="0"/>
              <a:t>3D</a:t>
            </a:r>
            <a:r>
              <a:rPr lang="zh-CN" altLang="en-US" sz="1600" dirty="0"/>
              <a:t>打印等</a:t>
            </a:r>
            <a:r>
              <a:rPr lang="en-US" altLang="zh-CN" sz="1600" dirty="0"/>
              <a:t>)</a:t>
            </a:r>
            <a:endParaRPr lang="zh-CN" altLang="en-US" sz="1600" dirty="0"/>
          </a:p>
        </p:txBody>
      </p:sp>
      <p:sp>
        <p:nvSpPr>
          <p:cNvPr id="49" name="文本框 48">
            <a:extLst>
              <a:ext uri="{FF2B5EF4-FFF2-40B4-BE49-F238E27FC236}">
                <a16:creationId xmlns:a16="http://schemas.microsoft.com/office/drawing/2014/main" id="{1EA02C93-A4AD-4E96-AF15-43D77640E11A}"/>
              </a:ext>
            </a:extLst>
          </p:cNvPr>
          <p:cNvSpPr txBox="1"/>
          <p:nvPr/>
        </p:nvSpPr>
        <p:spPr>
          <a:xfrm>
            <a:off x="0" y="133165"/>
            <a:ext cx="5619565" cy="584775"/>
          </a:xfrm>
          <a:prstGeom prst="rect">
            <a:avLst/>
          </a:prstGeom>
          <a:noFill/>
        </p:spPr>
        <p:txBody>
          <a:bodyPr wrap="square" rtlCol="0">
            <a:spAutoFit/>
          </a:bodyPr>
          <a:lstStyle/>
          <a:p>
            <a:r>
              <a:rPr lang="en-US" altLang="zh-CN" sz="2000" dirty="0"/>
              <a:t>(</a:t>
            </a:r>
            <a:r>
              <a:rPr lang="zh-CN" altLang="en-US" sz="2000" dirty="0"/>
              <a:t>六</a:t>
            </a:r>
            <a:r>
              <a:rPr lang="en-US" altLang="zh-CN" sz="2000" dirty="0"/>
              <a:t>)</a:t>
            </a:r>
            <a:r>
              <a:rPr lang="zh-CN" altLang="en-US" sz="2000" dirty="0"/>
              <a:t>增材制造技术</a:t>
            </a:r>
            <a:r>
              <a:rPr lang="en-US" altLang="zh-CN" sz="2000" dirty="0"/>
              <a:t>(3D </a:t>
            </a:r>
            <a:r>
              <a:rPr lang="zh-CN" altLang="en-US" sz="2000" dirty="0"/>
              <a:t>打印技术</a:t>
            </a:r>
            <a:r>
              <a:rPr lang="en-US" altLang="zh-CN" sz="2000" dirty="0"/>
              <a:t>)</a:t>
            </a:r>
          </a:p>
          <a:p>
            <a:r>
              <a:rPr lang="zh-CN" altLang="en-US" sz="1200" dirty="0"/>
              <a:t>核心知识点</a:t>
            </a:r>
            <a:r>
              <a:rPr lang="en-US" altLang="zh-CN" sz="1200" dirty="0"/>
              <a:t>(3</a:t>
            </a:r>
            <a:r>
              <a:rPr lang="zh-CN" altLang="en-US" sz="1200" dirty="0"/>
              <a:t>个</a:t>
            </a:r>
            <a:r>
              <a:rPr lang="en-US" altLang="zh-CN" sz="1200" dirty="0"/>
              <a:t>)</a:t>
            </a:r>
            <a:endParaRPr lang="zh-CN" altLang="en-US" sz="1200" dirty="0"/>
          </a:p>
        </p:txBody>
      </p:sp>
    </p:spTree>
    <p:extLst>
      <p:ext uri="{BB962C8B-B14F-4D97-AF65-F5344CB8AC3E}">
        <p14:creationId xmlns:p14="http://schemas.microsoft.com/office/powerpoint/2010/main" val="313444181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250"/>
          <p:cNvSpPr/>
          <p:nvPr/>
        </p:nvSpPr>
        <p:spPr bwMode="auto">
          <a:xfrm>
            <a:off x="2994782" y="3452003"/>
            <a:ext cx="180458" cy="181637"/>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3" name="组合 2"/>
          <p:cNvGrpSpPr/>
          <p:nvPr/>
        </p:nvGrpSpPr>
        <p:grpSpPr>
          <a:xfrm>
            <a:off x="5807114" y="2770842"/>
            <a:ext cx="284251" cy="281892"/>
            <a:chOff x="6226215" y="3025734"/>
            <a:chExt cx="219320" cy="217500"/>
          </a:xfrm>
        </p:grpSpPr>
        <p:sp>
          <p:nvSpPr>
            <p:cNvPr id="4"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5"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6" name="组合 5"/>
          <p:cNvGrpSpPr/>
          <p:nvPr/>
        </p:nvGrpSpPr>
        <p:grpSpPr>
          <a:xfrm>
            <a:off x="3871464" y="3104275"/>
            <a:ext cx="206406" cy="206406"/>
            <a:chOff x="4290564" y="3341923"/>
            <a:chExt cx="159257" cy="159257"/>
          </a:xfrm>
        </p:grpSpPr>
        <p:sp>
          <p:nvSpPr>
            <p:cNvPr id="7"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8"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9" name="Freeform 20429"/>
          <p:cNvSpPr/>
          <p:nvPr/>
        </p:nvSpPr>
        <p:spPr bwMode="auto">
          <a:xfrm>
            <a:off x="8667494" y="3125650"/>
            <a:ext cx="155689" cy="147433"/>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0" name="组合 9"/>
          <p:cNvGrpSpPr/>
          <p:nvPr/>
        </p:nvGrpSpPr>
        <p:grpSpPr>
          <a:xfrm>
            <a:off x="9523907" y="2747899"/>
            <a:ext cx="299518" cy="288885"/>
            <a:chOff x="9943007" y="3004389"/>
            <a:chExt cx="231099" cy="222895"/>
          </a:xfrm>
        </p:grpSpPr>
        <p:sp>
          <p:nvSpPr>
            <p:cNvPr id="1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13" name="组合 12"/>
          <p:cNvGrpSpPr/>
          <p:nvPr/>
        </p:nvGrpSpPr>
        <p:grpSpPr>
          <a:xfrm>
            <a:off x="7363324" y="2722069"/>
            <a:ext cx="246616" cy="231994"/>
            <a:chOff x="7782424" y="2965563"/>
            <a:chExt cx="190282" cy="179000"/>
          </a:xfrm>
        </p:grpSpPr>
        <p:sp>
          <p:nvSpPr>
            <p:cNvPr id="1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16" name="Freeform 20475"/>
          <p:cNvSpPr>
            <a:spLocks noEditPoints="1"/>
          </p:cNvSpPr>
          <p:nvPr/>
        </p:nvSpPr>
        <p:spPr bwMode="auto">
          <a:xfrm>
            <a:off x="4570391" y="3161104"/>
            <a:ext cx="298405" cy="281892"/>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7" name="组合 16"/>
          <p:cNvGrpSpPr/>
          <p:nvPr/>
        </p:nvGrpSpPr>
        <p:grpSpPr>
          <a:xfrm>
            <a:off x="1844833" y="3093602"/>
            <a:ext cx="347941" cy="347941"/>
            <a:chOff x="2263933" y="3363582"/>
            <a:chExt cx="268461" cy="268461"/>
          </a:xfrm>
        </p:grpSpPr>
        <p:sp>
          <p:nvSpPr>
            <p:cNvPr id="18"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9"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cxnSp>
        <p:nvCxnSpPr>
          <p:cNvPr id="20" name="直接连接符 19"/>
          <p:cNvCxnSpPr>
            <a:stCxn id="19" idx="3"/>
            <a:endCxn id="2" idx="6"/>
          </p:cNvCxnSpPr>
          <p:nvPr/>
        </p:nvCxnSpPr>
        <p:spPr>
          <a:xfrm>
            <a:off x="2153805" y="3338552"/>
            <a:ext cx="843753" cy="23081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 idx="16"/>
            <a:endCxn id="8" idx="20"/>
          </p:cNvCxnSpPr>
          <p:nvPr/>
        </p:nvCxnSpPr>
        <p:spPr>
          <a:xfrm flipV="1">
            <a:off x="3172464" y="3246528"/>
            <a:ext cx="707368" cy="2697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5" idx="15"/>
            <a:endCxn id="16" idx="19"/>
          </p:cNvCxnSpPr>
          <p:nvPr/>
        </p:nvCxnSpPr>
        <p:spPr>
          <a:xfrm flipH="1">
            <a:off x="4860430" y="2913184"/>
            <a:ext cx="946684" cy="40979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5" idx="22"/>
            <a:endCxn id="5" idx="24"/>
          </p:cNvCxnSpPr>
          <p:nvPr/>
        </p:nvCxnSpPr>
        <p:spPr>
          <a:xfrm flipH="1">
            <a:off x="6088578" y="2823136"/>
            <a:ext cx="1283965" cy="8446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6"/>
            <a:endCxn id="15" idx="28"/>
          </p:cNvCxnSpPr>
          <p:nvPr/>
        </p:nvCxnSpPr>
        <p:spPr>
          <a:xfrm flipH="1" flipV="1">
            <a:off x="7603026" y="2855293"/>
            <a:ext cx="1067248" cy="33711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22"/>
            <a:endCxn id="9" idx="11"/>
          </p:cNvCxnSpPr>
          <p:nvPr/>
        </p:nvCxnSpPr>
        <p:spPr>
          <a:xfrm flipH="1">
            <a:off x="8803722" y="2871408"/>
            <a:ext cx="728563" cy="37385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27"/>
            <a:endCxn id="16" idx="10"/>
          </p:cNvCxnSpPr>
          <p:nvPr/>
        </p:nvCxnSpPr>
        <p:spPr>
          <a:xfrm>
            <a:off x="4077870" y="3207478"/>
            <a:ext cx="542720" cy="7922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10800000">
            <a:off x="1875708" y="366673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8" name="等腰三角形 27"/>
          <p:cNvSpPr/>
          <p:nvPr/>
        </p:nvSpPr>
        <p:spPr>
          <a:xfrm rot="10800000">
            <a:off x="5822875" y="323171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9" name="等腰三角形 28"/>
          <p:cNvSpPr/>
          <p:nvPr/>
        </p:nvSpPr>
        <p:spPr>
          <a:xfrm>
            <a:off x="3857192" y="2793290"/>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0" name="等腰三角形 29"/>
          <p:cNvSpPr/>
          <p:nvPr/>
        </p:nvSpPr>
        <p:spPr>
          <a:xfrm>
            <a:off x="7367374" y="242365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1" name="等腰三角形 30"/>
          <p:cNvSpPr/>
          <p:nvPr/>
        </p:nvSpPr>
        <p:spPr>
          <a:xfrm rot="10800000">
            <a:off x="9543411" y="327446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4" name="Rectangle 29"/>
          <p:cNvSpPr/>
          <p:nvPr/>
        </p:nvSpPr>
        <p:spPr>
          <a:xfrm>
            <a:off x="404857" y="3946719"/>
            <a:ext cx="3870852" cy="2911281"/>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(11)</a:t>
            </a:r>
            <a:r>
              <a:rPr lang="zh-CN" altLang="en-US" sz="1600" dirty="0">
                <a:latin typeface="等线" panose="02010600030101010101" pitchFamily="2" charset="-122"/>
                <a:ea typeface="等线" panose="02010600030101010101" pitchFamily="2" charset="-122"/>
                <a:sym typeface="Arial" panose="020B0604020202020204"/>
              </a:rPr>
              <a:t>钻孔、扩孔、铰孔和镗孔工艺特点</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(12)</a:t>
            </a:r>
            <a:r>
              <a:rPr lang="zh-CN" altLang="en-US" sz="1600" dirty="0">
                <a:latin typeface="等线" panose="02010600030101010101" pitchFamily="2" charset="-122"/>
                <a:ea typeface="等线" panose="02010600030101010101" pitchFamily="2" charset="-122"/>
                <a:sym typeface="Arial" panose="020B0604020202020204"/>
              </a:rPr>
              <a:t>铣床的类型、常用刀具、附件</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(13)</a:t>
            </a:r>
            <a:r>
              <a:rPr lang="zh-CN" altLang="en-US" sz="1600" dirty="0">
                <a:latin typeface="等线" panose="02010600030101010101" pitchFamily="2" charset="-122"/>
                <a:ea typeface="等线" panose="02010600030101010101" pitchFamily="2" charset="-122"/>
                <a:sym typeface="Arial" panose="020B0604020202020204"/>
              </a:rPr>
              <a:t>铣削加工特点、铣削用量及选择原则</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(14)</a:t>
            </a:r>
            <a:r>
              <a:rPr lang="zh-CN" altLang="en-US" sz="1600" dirty="0">
                <a:latin typeface="等线" panose="02010600030101010101" pitchFamily="2" charset="-122"/>
                <a:ea typeface="等线" panose="02010600030101010101" pitchFamily="2" charset="-122"/>
                <a:sym typeface="Arial" panose="020B0604020202020204"/>
              </a:rPr>
              <a:t>齿轮加工方法分类、工艺特点</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(15)</a:t>
            </a:r>
            <a:r>
              <a:rPr lang="zh-CN" altLang="en-US" sz="1600" dirty="0">
                <a:latin typeface="等线" panose="02010600030101010101" pitchFamily="2" charset="-122"/>
                <a:ea typeface="等线" panose="02010600030101010101" pitchFamily="2" charset="-122"/>
                <a:sym typeface="Arial" panose="020B0604020202020204"/>
              </a:rPr>
              <a:t>磨床及磨削加工特点</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(16)</a:t>
            </a:r>
            <a:r>
              <a:rPr lang="zh-CN" altLang="en-US" sz="1600" dirty="0">
                <a:latin typeface="等线" panose="02010600030101010101" pitchFamily="2" charset="-122"/>
                <a:ea typeface="等线" panose="02010600030101010101" pitchFamily="2" charset="-122"/>
                <a:sym typeface="Arial" panose="020B0604020202020204"/>
              </a:rPr>
              <a:t>砂轮的特性及选择</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37" name="Rectangle 29"/>
          <p:cNvSpPr/>
          <p:nvPr/>
        </p:nvSpPr>
        <p:spPr>
          <a:xfrm>
            <a:off x="3308684" y="1907986"/>
            <a:ext cx="2909567" cy="605823"/>
          </a:xfrm>
          <a:prstGeom prst="rect">
            <a:avLst/>
          </a:prstGeom>
          <a:effectLst/>
        </p:spPr>
        <p:txBody>
          <a:bodyPr wrap="square" lIns="0" tIns="0" rIns="0" bIns="0" anchor="ctr" anchorCtr="0">
            <a:normAutofit/>
          </a:bodyPr>
          <a:lstStyle/>
          <a:p>
            <a:pPr>
              <a:lnSpc>
                <a:spcPct val="120000"/>
              </a:lnSpc>
            </a:pPr>
            <a:endParaRPr lang="en-US" altLang="zh-CN" sz="1200" dirty="0">
              <a:latin typeface="等线" panose="02010600030101010101" pitchFamily="2" charset="-122"/>
              <a:ea typeface="等线" panose="02010600030101010101" pitchFamily="2" charset="-122"/>
              <a:sym typeface="Arial" panose="020B0604020202020204"/>
            </a:endParaRPr>
          </a:p>
        </p:txBody>
      </p:sp>
      <p:sp>
        <p:nvSpPr>
          <p:cNvPr id="40" name="Rectangle 29"/>
          <p:cNvSpPr/>
          <p:nvPr/>
        </p:nvSpPr>
        <p:spPr>
          <a:xfrm>
            <a:off x="6290427" y="98375"/>
            <a:ext cx="5357076" cy="2904739"/>
          </a:xfrm>
          <a:prstGeom prst="rect">
            <a:avLst/>
          </a:prstGeom>
          <a:effectLst/>
        </p:spPr>
        <p:txBody>
          <a:bodyPr wrap="square" lIns="0" tIns="0" rIns="0" bIns="0" anchor="ctr" anchorCtr="0">
            <a:normAutofit/>
          </a:bodyPr>
          <a:lstStyle/>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((6)</a:t>
            </a:r>
            <a:r>
              <a:rPr lang="zh-CN" altLang="en-US" sz="1600" dirty="0">
                <a:latin typeface="等线" panose="02010600030101010101" pitchFamily="2" charset="-122"/>
                <a:ea typeface="等线" panose="02010600030101010101" pitchFamily="2" charset="-122"/>
                <a:sym typeface="Arial" panose="020B0604020202020204"/>
              </a:rPr>
              <a:t>机械切削加工安全要求及对环境的影响</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(7)</a:t>
            </a:r>
            <a:r>
              <a:rPr lang="zh-CN" altLang="en-US" sz="1600" dirty="0">
                <a:latin typeface="等线" panose="02010600030101010101" pitchFamily="2" charset="-122"/>
                <a:ea typeface="等线" panose="02010600030101010101" pitchFamily="2" charset="-122"/>
                <a:sym typeface="Arial" panose="020B0604020202020204"/>
              </a:rPr>
              <a:t>机械加工工件的结构工艺性要求</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(8)</a:t>
            </a:r>
            <a:r>
              <a:rPr lang="zh-CN" altLang="en-US" sz="1600" dirty="0">
                <a:latin typeface="等线" panose="02010600030101010101" pitchFamily="2" charset="-122"/>
                <a:ea typeface="等线" panose="02010600030101010101" pitchFamily="2" charset="-122"/>
                <a:sym typeface="Arial" panose="020B0604020202020204"/>
              </a:rPr>
              <a:t>普通车床类型、结构特点、 通用夹具和机床附件</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(9)</a:t>
            </a:r>
            <a:r>
              <a:rPr lang="zh-CN" altLang="en-US" sz="1600" dirty="0">
                <a:latin typeface="等线" panose="02010600030101010101" pitchFamily="2" charset="-122"/>
                <a:ea typeface="等线" panose="02010600030101010101" pitchFamily="2" charset="-122"/>
                <a:sym typeface="Arial" panose="020B0604020202020204"/>
              </a:rPr>
              <a:t>车削工艺特点、车刀切削角度及切削参数选择原则</a:t>
            </a:r>
            <a:r>
              <a:rPr lang="en-US" altLang="zh-CN" sz="1600" dirty="0">
                <a:latin typeface="等线" panose="02010600030101010101" pitchFamily="2" charset="-122"/>
                <a:ea typeface="等线" panose="02010600030101010101" pitchFamily="2" charset="-122"/>
                <a:sym typeface="Arial" panose="020B0604020202020204"/>
              </a:rPr>
              <a:t>: </a:t>
            </a:r>
          </a:p>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(10) </a:t>
            </a:r>
            <a:r>
              <a:rPr lang="zh-CN" altLang="en-US" sz="1600" dirty="0">
                <a:latin typeface="等线" panose="02010600030101010101" pitchFamily="2" charset="-122"/>
                <a:ea typeface="等线" panose="02010600030101010101" pitchFamily="2" charset="-122"/>
                <a:sym typeface="Arial" panose="020B0604020202020204"/>
              </a:rPr>
              <a:t>切削加工质量</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尺寸精度、形状位置精度、表面粗糙度和加工表面层改变</a:t>
            </a:r>
            <a:r>
              <a:rPr lang="en-US" altLang="zh-CN" sz="1600" dirty="0">
                <a:latin typeface="等线" panose="02010600030101010101" pitchFamily="2" charset="-122"/>
                <a:ea typeface="等线" panose="02010600030101010101" pitchFamily="2" charset="-122"/>
                <a:sym typeface="Arial" panose="020B0604020202020204"/>
              </a:rPr>
              <a:t>);</a:t>
            </a:r>
          </a:p>
        </p:txBody>
      </p:sp>
      <p:grpSp>
        <p:nvGrpSpPr>
          <p:cNvPr id="41" name="Group 4"/>
          <p:cNvGrpSpPr/>
          <p:nvPr/>
        </p:nvGrpSpPr>
        <p:grpSpPr>
          <a:xfrm>
            <a:off x="4130846" y="3374984"/>
            <a:ext cx="3870852" cy="3211647"/>
            <a:chOff x="8140270" y="2464939"/>
            <a:chExt cx="3434084" cy="2136093"/>
          </a:xfrm>
        </p:grpSpPr>
        <p:sp>
          <p:nvSpPr>
            <p:cNvPr id="42" name="TextBox 28"/>
            <p:cNvSpPr txBox="1"/>
            <p:nvPr/>
          </p:nvSpPr>
          <p:spPr>
            <a:xfrm>
              <a:off x="8479612" y="2464939"/>
              <a:ext cx="2806700" cy="276999"/>
            </a:xfrm>
            <a:prstGeom prst="rect">
              <a:avLst/>
            </a:prstGeom>
            <a:noFill/>
            <a:effectLst/>
          </p:spPr>
          <p:txBody>
            <a:bodyPr wrap="none" lIns="0" tIns="0" rIns="0" bIns="0" anchor="ctr" anchorCtr="0">
              <a:normAutofit/>
            </a:bodyPr>
            <a:lstStyle/>
            <a:p>
              <a:endParaRPr lang="en-US" altLang="zh-CN" sz="1400" b="1" dirty="0">
                <a:latin typeface="等线" panose="02010600030101010101" pitchFamily="2" charset="-122"/>
                <a:ea typeface="等线" panose="02010600030101010101" pitchFamily="2" charset="-122"/>
                <a:sym typeface="Arial" panose="020B0604020202020204"/>
              </a:endParaRPr>
            </a:p>
          </p:txBody>
        </p:sp>
        <p:sp>
          <p:nvSpPr>
            <p:cNvPr id="43" name="Rectangle 29"/>
            <p:cNvSpPr/>
            <p:nvPr/>
          </p:nvSpPr>
          <p:spPr>
            <a:xfrm>
              <a:off x="8140270" y="2741938"/>
              <a:ext cx="3434084" cy="1859094"/>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(17)</a:t>
              </a:r>
              <a:r>
                <a:rPr lang="zh-CN" altLang="en-US" sz="1600" dirty="0">
                  <a:latin typeface="等线" panose="02010600030101010101" pitchFamily="2" charset="-122"/>
                  <a:ea typeface="等线" panose="02010600030101010101" pitchFamily="2" charset="-122"/>
                  <a:sym typeface="Arial" panose="020B0604020202020204"/>
                </a:rPr>
                <a:t>砂轮的静平衡、安装及磨削安全要求</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(18)</a:t>
              </a:r>
              <a:r>
                <a:rPr lang="zh-CN" altLang="en-US" sz="1600" dirty="0">
                  <a:latin typeface="等线" panose="02010600030101010101" pitchFamily="2" charset="-122"/>
                  <a:ea typeface="等线" panose="02010600030101010101" pitchFamily="2" charset="-122"/>
                  <a:sym typeface="Arial" panose="020B0604020202020204"/>
                </a:rPr>
                <a:t>线切割加工工艺特点及基本编程</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(19)</a:t>
              </a:r>
              <a:r>
                <a:rPr lang="zh-CN" altLang="en-US" sz="1600" dirty="0">
                  <a:latin typeface="等线" panose="02010600030101010101" pitchFamily="2" charset="-122"/>
                  <a:ea typeface="等线" panose="02010600030101010101" pitchFamily="2" charset="-122"/>
                  <a:sym typeface="Arial" panose="020B0604020202020204"/>
                </a:rPr>
                <a:t>电火花成形</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含</a:t>
              </a:r>
              <a:r>
                <a:rPr lang="en-US" altLang="zh-CN" sz="1600" dirty="0">
                  <a:latin typeface="等线" panose="02010600030101010101" pitchFamily="2" charset="-122"/>
                  <a:ea typeface="等线" panose="02010600030101010101" pitchFamily="2" charset="-122"/>
                  <a:sym typeface="Arial" panose="020B0604020202020204"/>
                </a:rPr>
                <a:t>EDM</a:t>
              </a:r>
              <a:r>
                <a:rPr lang="zh-CN" altLang="en-US" sz="1600" dirty="0">
                  <a:latin typeface="等线" panose="02010600030101010101" pitchFamily="2" charset="-122"/>
                  <a:ea typeface="等线" panose="02010600030101010101" pitchFamily="2" charset="-122"/>
                  <a:sym typeface="Arial" panose="020B0604020202020204"/>
                </a:rPr>
                <a:t>小孔加工</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加工工艺特点</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(20)</a:t>
              </a:r>
              <a:r>
                <a:rPr lang="zh-CN" altLang="en-US" sz="1600" dirty="0">
                  <a:latin typeface="等线" panose="02010600030101010101" pitchFamily="2" charset="-122"/>
                  <a:ea typeface="等线" panose="02010600030101010101" pitchFamily="2" charset="-122"/>
                  <a:sym typeface="Arial" panose="020B0604020202020204"/>
                </a:rPr>
                <a:t>激光加工方法及设备分类及工艺特点</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(21)</a:t>
              </a:r>
              <a:r>
                <a:rPr lang="zh-CN" altLang="en-US" sz="1600" dirty="0">
                  <a:latin typeface="等线" panose="02010600030101010101" pitchFamily="2" charset="-122"/>
                  <a:ea typeface="等线" panose="02010600030101010101" pitchFamily="2" charset="-122"/>
                  <a:sym typeface="Arial" panose="020B0604020202020204"/>
                </a:rPr>
                <a:t>其他特种加工方法特点及适用范围</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电解、电化学、化学、超声等</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(22)</a:t>
              </a:r>
              <a:r>
                <a:rPr lang="zh-CN" altLang="en-US" sz="1600" dirty="0">
                  <a:latin typeface="等线" panose="02010600030101010101" pitchFamily="2" charset="-122"/>
                  <a:ea typeface="等线" panose="02010600030101010101" pitchFamily="2" charset="-122"/>
                  <a:sym typeface="Arial" panose="020B0604020202020204"/>
                </a:rPr>
                <a:t>数控机床、刀具及其加工工艺特点</a:t>
              </a:r>
              <a:r>
                <a:rPr lang="en-US" altLang="zh-CN" sz="1600" dirty="0">
                  <a:latin typeface="等线" panose="02010600030101010101" pitchFamily="2" charset="-122"/>
                  <a:ea typeface="等线" panose="02010600030101010101" pitchFamily="2" charset="-122"/>
                  <a:sym typeface="Arial" panose="020B0604020202020204"/>
                </a:rPr>
                <a:t>;</a:t>
              </a:r>
            </a:p>
          </p:txBody>
        </p:sp>
      </p:grpSp>
      <p:sp>
        <p:nvSpPr>
          <p:cNvPr id="46" name="Rectangle 29"/>
          <p:cNvSpPr/>
          <p:nvPr/>
        </p:nvSpPr>
        <p:spPr>
          <a:xfrm>
            <a:off x="8305689" y="3633640"/>
            <a:ext cx="3415500" cy="2498707"/>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(23)</a:t>
            </a:r>
            <a:r>
              <a:rPr lang="zh-CN" altLang="en-US" sz="1600" dirty="0">
                <a:latin typeface="等线" panose="02010600030101010101" pitchFamily="2" charset="-122"/>
                <a:ea typeface="等线" panose="02010600030101010101" pitchFamily="2" charset="-122"/>
                <a:sym typeface="Arial" panose="020B0604020202020204"/>
              </a:rPr>
              <a:t>常见金切机床数控系统及基本编程指令和程序格式</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数车、数铣、加工中心、刀补、子程序调用等</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(24)</a:t>
            </a:r>
            <a:r>
              <a:rPr lang="zh-CN" altLang="en-US" sz="1600" dirty="0">
                <a:latin typeface="等线" panose="02010600030101010101" pitchFamily="2" charset="-122"/>
                <a:ea typeface="等线" panose="02010600030101010101" pitchFamily="2" charset="-122"/>
                <a:sym typeface="Arial" panose="020B0604020202020204"/>
              </a:rPr>
              <a:t>数控机床对刀操作与工件坐标系的建立</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(25)</a:t>
            </a:r>
            <a:r>
              <a:rPr lang="zh-CN" altLang="en-US" sz="1600" dirty="0">
                <a:latin typeface="等线" panose="02010600030101010101" pitchFamily="2" charset="-122"/>
                <a:ea typeface="等线" panose="02010600030101010101" pitchFamily="2" charset="-122"/>
                <a:sym typeface="Arial" panose="020B0604020202020204"/>
              </a:rPr>
              <a:t>加工程序的仿真及试切加工</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(26)</a:t>
            </a:r>
            <a:r>
              <a:rPr lang="zh-CN" altLang="en-US" sz="1600" dirty="0">
                <a:latin typeface="等线" panose="02010600030101010101" pitchFamily="2" charset="-122"/>
                <a:ea typeface="等线" panose="02010600030101010101" pitchFamily="2" charset="-122"/>
                <a:sym typeface="Arial" panose="020B0604020202020204"/>
              </a:rPr>
              <a:t>先进加工技术的现状和发展</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精密加工、复合加工、高速切削、</a:t>
            </a:r>
            <a:r>
              <a:rPr lang="en-US" altLang="zh-CN" sz="1600" dirty="0">
                <a:latin typeface="等线" panose="02010600030101010101" pitchFamily="2" charset="-122"/>
                <a:ea typeface="等线" panose="02010600030101010101" pitchFamily="2" charset="-122"/>
                <a:sym typeface="Arial" panose="020B0604020202020204"/>
              </a:rPr>
              <a:t>3D</a:t>
            </a:r>
          </a:p>
          <a:p>
            <a:pPr>
              <a:lnSpc>
                <a:spcPct val="120000"/>
              </a:lnSpc>
            </a:pPr>
            <a:r>
              <a:rPr lang="zh-CN" altLang="en-US" sz="1600" dirty="0">
                <a:latin typeface="等线" panose="02010600030101010101" pitchFamily="2" charset="-122"/>
                <a:ea typeface="等线" panose="02010600030101010101" pitchFamily="2" charset="-122"/>
                <a:sym typeface="Arial" panose="020B0604020202020204"/>
              </a:rPr>
              <a:t>打印、先进刀具等</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a:t>
            </a:r>
            <a:endParaRPr lang="en-US" altLang="zh-CN" sz="1600" dirty="0">
              <a:latin typeface="等线" panose="02010600030101010101" pitchFamily="2" charset="-122"/>
              <a:ea typeface="等线" panose="02010600030101010101" pitchFamily="2" charset="-122"/>
              <a:sym typeface="Arial" panose="020B0604020202020204"/>
            </a:endParaRPr>
          </a:p>
        </p:txBody>
      </p:sp>
      <p:sp>
        <p:nvSpPr>
          <p:cNvPr id="48" name="文本框 47">
            <a:extLst>
              <a:ext uri="{FF2B5EF4-FFF2-40B4-BE49-F238E27FC236}">
                <a16:creationId xmlns:a16="http://schemas.microsoft.com/office/drawing/2014/main" id="{1B08B3E3-30DD-4AB7-A26C-25F881A87DE2}"/>
              </a:ext>
            </a:extLst>
          </p:cNvPr>
          <p:cNvSpPr txBox="1"/>
          <p:nvPr/>
        </p:nvSpPr>
        <p:spPr>
          <a:xfrm>
            <a:off x="1394717" y="501657"/>
            <a:ext cx="4674744" cy="2635465"/>
          </a:xfrm>
          <a:prstGeom prst="rect">
            <a:avLst/>
          </a:prstGeom>
          <a:noFill/>
        </p:spPr>
        <p:txBody>
          <a:bodyPr wrap="square">
            <a:spAutoFit/>
          </a:bodyPr>
          <a:lstStyle/>
          <a:p>
            <a:pPr>
              <a:lnSpc>
                <a:spcPct val="150000"/>
              </a:lnSpc>
            </a:pPr>
            <a:r>
              <a:rPr lang="en-US" altLang="zh-CN" sz="1600" dirty="0"/>
              <a:t>(1)</a:t>
            </a:r>
            <a:r>
              <a:rPr lang="zh-CN" altLang="en-US" sz="1600" dirty="0"/>
              <a:t>常见金属切削加工方法概述及典型机机床认识</a:t>
            </a:r>
            <a:r>
              <a:rPr lang="en-US" altLang="zh-CN" sz="1600" dirty="0"/>
              <a:t>(</a:t>
            </a:r>
            <a:r>
              <a:rPr lang="zh-CN" altLang="en-US" sz="1600" dirty="0"/>
              <a:t>分类、特点及适用范围</a:t>
            </a:r>
            <a:r>
              <a:rPr lang="en-US" altLang="zh-CN" sz="1600" dirty="0"/>
              <a:t>)</a:t>
            </a:r>
            <a:r>
              <a:rPr lang="zh-CN" altLang="en-US" sz="1600" dirty="0"/>
              <a:t>车、铣、刨、磨、钻、镗</a:t>
            </a:r>
            <a:r>
              <a:rPr lang="en-US" altLang="zh-CN" sz="1600" dirty="0"/>
              <a:t>);</a:t>
            </a:r>
          </a:p>
          <a:p>
            <a:pPr>
              <a:lnSpc>
                <a:spcPct val="150000"/>
              </a:lnSpc>
            </a:pPr>
            <a:r>
              <a:rPr lang="en-US" altLang="zh-CN" sz="1600" dirty="0"/>
              <a:t>(2)</a:t>
            </a:r>
            <a:r>
              <a:rPr lang="zh-CN" altLang="en-US" sz="1600" dirty="0"/>
              <a:t>常用金属切削刀具、量具、辅具、夹具认识</a:t>
            </a:r>
            <a:r>
              <a:rPr lang="en-US" altLang="zh-CN" sz="1600" dirty="0"/>
              <a:t>:</a:t>
            </a:r>
          </a:p>
          <a:p>
            <a:pPr>
              <a:lnSpc>
                <a:spcPct val="150000"/>
              </a:lnSpc>
            </a:pPr>
            <a:r>
              <a:rPr lang="en-US" altLang="zh-CN" sz="1600" dirty="0"/>
              <a:t>(3) </a:t>
            </a:r>
            <a:r>
              <a:rPr lang="zh-CN" altLang="en-US" sz="1600" dirty="0"/>
              <a:t>工件的安装与定位夹紧知识</a:t>
            </a:r>
            <a:r>
              <a:rPr lang="en-US" altLang="zh-CN" sz="1600" dirty="0"/>
              <a:t>(</a:t>
            </a:r>
            <a:r>
              <a:rPr lang="zh-CN" altLang="en-US" sz="1600" dirty="0"/>
              <a:t>六点定位原理、典型定位方法、夹具分类与结构特点</a:t>
            </a:r>
            <a:r>
              <a:rPr lang="en-US" altLang="zh-CN" sz="1600" dirty="0"/>
              <a:t>);</a:t>
            </a:r>
          </a:p>
          <a:p>
            <a:pPr>
              <a:lnSpc>
                <a:spcPct val="150000"/>
              </a:lnSpc>
            </a:pPr>
            <a:r>
              <a:rPr lang="en-US" altLang="zh-CN" sz="1600" dirty="0"/>
              <a:t>(4)</a:t>
            </a:r>
            <a:r>
              <a:rPr lang="zh-CN" altLang="en-US" sz="1600" dirty="0"/>
              <a:t>加工基准选择原则</a:t>
            </a:r>
            <a:r>
              <a:rPr lang="en-US" altLang="zh-CN" sz="1600" dirty="0"/>
              <a:t>:</a:t>
            </a:r>
          </a:p>
          <a:p>
            <a:pPr>
              <a:lnSpc>
                <a:spcPct val="150000"/>
              </a:lnSpc>
            </a:pPr>
            <a:r>
              <a:rPr lang="en-US" altLang="zh-CN" sz="1600" dirty="0"/>
              <a:t>(5)</a:t>
            </a:r>
            <a:r>
              <a:rPr lang="zh-CN" altLang="en-US" sz="1600" dirty="0"/>
              <a:t>工艺规程制定原则</a:t>
            </a:r>
            <a:r>
              <a:rPr lang="en-US" altLang="zh-CN" sz="1600" dirty="0"/>
              <a:t>(</a:t>
            </a:r>
            <a:r>
              <a:rPr lang="zh-CN" altLang="en-US" sz="1600" dirty="0"/>
              <a:t>工艺路线安排的原则与方法</a:t>
            </a:r>
            <a:r>
              <a:rPr lang="en-US" altLang="zh-CN" sz="1600" dirty="0"/>
              <a:t>):</a:t>
            </a:r>
            <a:endParaRPr lang="zh-CN" altLang="en-US" sz="1600" dirty="0"/>
          </a:p>
        </p:txBody>
      </p:sp>
      <p:sp>
        <p:nvSpPr>
          <p:cNvPr id="49" name="文本框 48">
            <a:extLst>
              <a:ext uri="{FF2B5EF4-FFF2-40B4-BE49-F238E27FC236}">
                <a16:creationId xmlns:a16="http://schemas.microsoft.com/office/drawing/2014/main" id="{1EA02C93-A4AD-4E96-AF15-43D77640E11A}"/>
              </a:ext>
            </a:extLst>
          </p:cNvPr>
          <p:cNvSpPr txBox="1"/>
          <p:nvPr/>
        </p:nvSpPr>
        <p:spPr>
          <a:xfrm>
            <a:off x="0" y="133165"/>
            <a:ext cx="5619565" cy="584775"/>
          </a:xfrm>
          <a:prstGeom prst="rect">
            <a:avLst/>
          </a:prstGeom>
          <a:noFill/>
        </p:spPr>
        <p:txBody>
          <a:bodyPr wrap="square" rtlCol="0">
            <a:spAutoFit/>
          </a:bodyPr>
          <a:lstStyle/>
          <a:p>
            <a:r>
              <a:rPr lang="zh-CN" altLang="en-US" sz="2000" dirty="0"/>
              <a:t>（七）机械加工与特种加工</a:t>
            </a:r>
            <a:endParaRPr lang="en-US" altLang="zh-CN" sz="2000" dirty="0"/>
          </a:p>
          <a:p>
            <a:r>
              <a:rPr lang="zh-CN" altLang="en-US" sz="1200" dirty="0"/>
              <a:t>核心知识点</a:t>
            </a:r>
            <a:r>
              <a:rPr lang="en-US" altLang="zh-CN" sz="1200" dirty="0"/>
              <a:t>(26</a:t>
            </a:r>
            <a:r>
              <a:rPr lang="zh-CN" altLang="en-US" sz="1200" dirty="0"/>
              <a:t>个</a:t>
            </a:r>
            <a:r>
              <a:rPr lang="en-US" altLang="zh-CN" sz="1200" dirty="0"/>
              <a:t>)</a:t>
            </a:r>
            <a:endParaRPr lang="zh-CN" altLang="en-US" sz="1200" dirty="0"/>
          </a:p>
        </p:txBody>
      </p:sp>
    </p:spTree>
    <p:extLst>
      <p:ext uri="{BB962C8B-B14F-4D97-AF65-F5344CB8AC3E}">
        <p14:creationId xmlns:p14="http://schemas.microsoft.com/office/powerpoint/2010/main" val="138245303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250"/>
          <p:cNvSpPr/>
          <p:nvPr/>
        </p:nvSpPr>
        <p:spPr bwMode="auto">
          <a:xfrm>
            <a:off x="2994782" y="3452003"/>
            <a:ext cx="180458" cy="181637"/>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3" name="组合 2"/>
          <p:cNvGrpSpPr/>
          <p:nvPr/>
        </p:nvGrpSpPr>
        <p:grpSpPr>
          <a:xfrm>
            <a:off x="5807114" y="2770842"/>
            <a:ext cx="284251" cy="281892"/>
            <a:chOff x="6226215" y="3025734"/>
            <a:chExt cx="219320" cy="217500"/>
          </a:xfrm>
        </p:grpSpPr>
        <p:sp>
          <p:nvSpPr>
            <p:cNvPr id="4"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5"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6" name="组合 5"/>
          <p:cNvGrpSpPr/>
          <p:nvPr/>
        </p:nvGrpSpPr>
        <p:grpSpPr>
          <a:xfrm>
            <a:off x="3871464" y="3104275"/>
            <a:ext cx="206406" cy="206406"/>
            <a:chOff x="4290564" y="3341923"/>
            <a:chExt cx="159257" cy="159257"/>
          </a:xfrm>
        </p:grpSpPr>
        <p:sp>
          <p:nvSpPr>
            <p:cNvPr id="7"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8"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9" name="Freeform 20429"/>
          <p:cNvSpPr/>
          <p:nvPr/>
        </p:nvSpPr>
        <p:spPr bwMode="auto">
          <a:xfrm>
            <a:off x="8667494" y="3125650"/>
            <a:ext cx="155689" cy="147433"/>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0" name="组合 9"/>
          <p:cNvGrpSpPr/>
          <p:nvPr/>
        </p:nvGrpSpPr>
        <p:grpSpPr>
          <a:xfrm>
            <a:off x="9523907" y="2747899"/>
            <a:ext cx="299518" cy="288885"/>
            <a:chOff x="9943007" y="3004389"/>
            <a:chExt cx="231099" cy="222895"/>
          </a:xfrm>
        </p:grpSpPr>
        <p:sp>
          <p:nvSpPr>
            <p:cNvPr id="1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13" name="组合 12"/>
          <p:cNvGrpSpPr/>
          <p:nvPr/>
        </p:nvGrpSpPr>
        <p:grpSpPr>
          <a:xfrm>
            <a:off x="7363324" y="2722069"/>
            <a:ext cx="246616" cy="231994"/>
            <a:chOff x="7782424" y="2965563"/>
            <a:chExt cx="190282" cy="179000"/>
          </a:xfrm>
        </p:grpSpPr>
        <p:sp>
          <p:nvSpPr>
            <p:cNvPr id="1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16" name="Freeform 20475"/>
          <p:cNvSpPr>
            <a:spLocks noEditPoints="1"/>
          </p:cNvSpPr>
          <p:nvPr/>
        </p:nvSpPr>
        <p:spPr bwMode="auto">
          <a:xfrm>
            <a:off x="4570391" y="3161104"/>
            <a:ext cx="298405" cy="281892"/>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7" name="组合 16"/>
          <p:cNvGrpSpPr/>
          <p:nvPr/>
        </p:nvGrpSpPr>
        <p:grpSpPr>
          <a:xfrm>
            <a:off x="1844833" y="3093602"/>
            <a:ext cx="347941" cy="347941"/>
            <a:chOff x="2263933" y="3363582"/>
            <a:chExt cx="268461" cy="268461"/>
          </a:xfrm>
        </p:grpSpPr>
        <p:sp>
          <p:nvSpPr>
            <p:cNvPr id="18"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9"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cxnSp>
        <p:nvCxnSpPr>
          <p:cNvPr id="20" name="直接连接符 19"/>
          <p:cNvCxnSpPr>
            <a:stCxn id="19" idx="3"/>
            <a:endCxn id="2" idx="6"/>
          </p:cNvCxnSpPr>
          <p:nvPr/>
        </p:nvCxnSpPr>
        <p:spPr>
          <a:xfrm>
            <a:off x="2153805" y="3338552"/>
            <a:ext cx="843753" cy="23081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 idx="16"/>
            <a:endCxn id="8" idx="20"/>
          </p:cNvCxnSpPr>
          <p:nvPr/>
        </p:nvCxnSpPr>
        <p:spPr>
          <a:xfrm flipV="1">
            <a:off x="3172464" y="3246528"/>
            <a:ext cx="707368" cy="2697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5" idx="15"/>
            <a:endCxn id="16" idx="19"/>
          </p:cNvCxnSpPr>
          <p:nvPr/>
        </p:nvCxnSpPr>
        <p:spPr>
          <a:xfrm flipH="1">
            <a:off x="4860430" y="2913184"/>
            <a:ext cx="946684" cy="40979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5" idx="22"/>
            <a:endCxn id="5" idx="24"/>
          </p:cNvCxnSpPr>
          <p:nvPr/>
        </p:nvCxnSpPr>
        <p:spPr>
          <a:xfrm flipH="1">
            <a:off x="6088578" y="2823136"/>
            <a:ext cx="1283965" cy="8446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6"/>
            <a:endCxn id="15" idx="28"/>
          </p:cNvCxnSpPr>
          <p:nvPr/>
        </p:nvCxnSpPr>
        <p:spPr>
          <a:xfrm flipH="1" flipV="1">
            <a:off x="7603026" y="2855293"/>
            <a:ext cx="1067248" cy="33711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22"/>
            <a:endCxn id="9" idx="11"/>
          </p:cNvCxnSpPr>
          <p:nvPr/>
        </p:nvCxnSpPr>
        <p:spPr>
          <a:xfrm flipH="1">
            <a:off x="8803722" y="2871408"/>
            <a:ext cx="728563" cy="37385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27"/>
            <a:endCxn id="16" idx="10"/>
          </p:cNvCxnSpPr>
          <p:nvPr/>
        </p:nvCxnSpPr>
        <p:spPr>
          <a:xfrm>
            <a:off x="4077870" y="3207478"/>
            <a:ext cx="542720" cy="7922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10800000">
            <a:off x="1875708" y="366673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8" name="等腰三角形 27"/>
          <p:cNvSpPr/>
          <p:nvPr/>
        </p:nvSpPr>
        <p:spPr>
          <a:xfrm rot="10800000">
            <a:off x="5822875" y="323171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9" name="等腰三角形 28"/>
          <p:cNvSpPr/>
          <p:nvPr/>
        </p:nvSpPr>
        <p:spPr>
          <a:xfrm>
            <a:off x="3857192" y="2793290"/>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0" name="等腰三角形 29"/>
          <p:cNvSpPr/>
          <p:nvPr/>
        </p:nvSpPr>
        <p:spPr>
          <a:xfrm>
            <a:off x="7367374" y="242365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1" name="等腰三角形 30"/>
          <p:cNvSpPr/>
          <p:nvPr/>
        </p:nvSpPr>
        <p:spPr>
          <a:xfrm rot="10800000">
            <a:off x="9543411" y="327446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4" name="Rectangle 29"/>
          <p:cNvSpPr/>
          <p:nvPr/>
        </p:nvSpPr>
        <p:spPr>
          <a:xfrm>
            <a:off x="404857" y="3946719"/>
            <a:ext cx="3870852" cy="2911281"/>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(3)</a:t>
            </a:r>
            <a:r>
              <a:rPr lang="zh-CN" altLang="en-US" sz="1600" dirty="0">
                <a:latin typeface="等线" panose="02010600030101010101" pitchFamily="2" charset="-122"/>
                <a:ea typeface="等线" panose="02010600030101010101" pitchFamily="2" charset="-122"/>
                <a:sym typeface="Arial" panose="020B0604020202020204"/>
              </a:rPr>
              <a:t>简单装配尺寸链分析及应用</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37" name="Rectangle 29"/>
          <p:cNvSpPr/>
          <p:nvPr/>
        </p:nvSpPr>
        <p:spPr>
          <a:xfrm>
            <a:off x="3308684" y="1907986"/>
            <a:ext cx="2909567" cy="605823"/>
          </a:xfrm>
          <a:prstGeom prst="rect">
            <a:avLst/>
          </a:prstGeom>
          <a:effectLst/>
        </p:spPr>
        <p:txBody>
          <a:bodyPr wrap="square" lIns="0" tIns="0" rIns="0" bIns="0" anchor="ctr" anchorCtr="0">
            <a:normAutofit/>
          </a:bodyPr>
          <a:lstStyle/>
          <a:p>
            <a:pPr>
              <a:lnSpc>
                <a:spcPct val="120000"/>
              </a:lnSpc>
            </a:pPr>
            <a:endParaRPr lang="en-US" altLang="zh-CN" sz="1200" dirty="0">
              <a:latin typeface="等线" panose="02010600030101010101" pitchFamily="2" charset="-122"/>
              <a:ea typeface="等线" panose="02010600030101010101" pitchFamily="2" charset="-122"/>
              <a:sym typeface="Arial" panose="020B0604020202020204"/>
            </a:endParaRPr>
          </a:p>
        </p:txBody>
      </p:sp>
      <p:sp>
        <p:nvSpPr>
          <p:cNvPr id="40" name="Rectangle 29"/>
          <p:cNvSpPr/>
          <p:nvPr/>
        </p:nvSpPr>
        <p:spPr>
          <a:xfrm>
            <a:off x="6290427" y="98375"/>
            <a:ext cx="5357076" cy="2904739"/>
          </a:xfrm>
          <a:prstGeom prst="rect">
            <a:avLst/>
          </a:prstGeom>
          <a:effectLst/>
        </p:spPr>
        <p:txBody>
          <a:bodyPr wrap="square" lIns="0" tIns="0" rIns="0" bIns="0" anchor="ctr" anchorCtr="0">
            <a:normAutofit/>
          </a:bodyPr>
          <a:lstStyle/>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(2)</a:t>
            </a:r>
            <a:r>
              <a:rPr lang="zh-CN" altLang="en-US" sz="1600" dirty="0">
                <a:latin typeface="等线" panose="02010600030101010101" pitchFamily="2" charset="-122"/>
                <a:ea typeface="等线" panose="02010600030101010101" pitchFamily="2" charset="-122"/>
                <a:sym typeface="Arial" panose="020B0604020202020204"/>
              </a:rPr>
              <a:t>量具的使用及误差分析</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游标卡尺、深度尺、百分表千分表、内外径千分尺、刀口尺、水平仪、量规塞尺、 测微仪、表面粗糙度仪</a:t>
            </a:r>
            <a:r>
              <a:rPr lang="en-US" altLang="zh-CN" sz="1600" dirty="0">
                <a:latin typeface="等线" panose="02010600030101010101" pitchFamily="2" charset="-122"/>
                <a:ea typeface="等线" panose="02010600030101010101" pitchFamily="2" charset="-122"/>
                <a:sym typeface="Arial" panose="020B0604020202020204"/>
              </a:rPr>
              <a:t>)</a:t>
            </a:r>
          </a:p>
        </p:txBody>
      </p:sp>
      <p:grpSp>
        <p:nvGrpSpPr>
          <p:cNvPr id="41" name="Group 4"/>
          <p:cNvGrpSpPr/>
          <p:nvPr/>
        </p:nvGrpSpPr>
        <p:grpSpPr>
          <a:xfrm>
            <a:off x="4130846" y="3374984"/>
            <a:ext cx="3870852" cy="3211647"/>
            <a:chOff x="8140270" y="2464939"/>
            <a:chExt cx="3434084" cy="2136093"/>
          </a:xfrm>
        </p:grpSpPr>
        <p:sp>
          <p:nvSpPr>
            <p:cNvPr id="42" name="TextBox 28"/>
            <p:cNvSpPr txBox="1"/>
            <p:nvPr/>
          </p:nvSpPr>
          <p:spPr>
            <a:xfrm>
              <a:off x="8479612" y="2464939"/>
              <a:ext cx="2806700" cy="276999"/>
            </a:xfrm>
            <a:prstGeom prst="rect">
              <a:avLst/>
            </a:prstGeom>
            <a:noFill/>
            <a:effectLst/>
          </p:spPr>
          <p:txBody>
            <a:bodyPr wrap="none" lIns="0" tIns="0" rIns="0" bIns="0" anchor="ctr" anchorCtr="0">
              <a:normAutofit/>
            </a:bodyPr>
            <a:lstStyle/>
            <a:p>
              <a:endParaRPr lang="en-US" altLang="zh-CN" sz="1400" b="1" dirty="0">
                <a:latin typeface="等线" panose="02010600030101010101" pitchFamily="2" charset="-122"/>
                <a:ea typeface="等线" panose="02010600030101010101" pitchFamily="2" charset="-122"/>
                <a:sym typeface="Arial" panose="020B0604020202020204"/>
              </a:endParaRPr>
            </a:p>
          </p:txBody>
        </p:sp>
        <p:sp>
          <p:nvSpPr>
            <p:cNvPr id="43" name="Rectangle 29"/>
            <p:cNvSpPr/>
            <p:nvPr/>
          </p:nvSpPr>
          <p:spPr>
            <a:xfrm>
              <a:off x="8140270" y="2741938"/>
              <a:ext cx="3434084" cy="1859094"/>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(4)</a:t>
              </a:r>
              <a:r>
                <a:rPr lang="zh-CN" altLang="en-US" sz="1600" dirty="0">
                  <a:latin typeface="等线" panose="02010600030101010101" pitchFamily="2" charset="-122"/>
                  <a:ea typeface="等线" panose="02010600030101010101" pitchFamily="2" charset="-122"/>
                  <a:sym typeface="Arial" panose="020B0604020202020204"/>
                </a:rPr>
                <a:t>装配基本知识</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含调试和拆卸</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建议强化装配中调试的概念和方法</a:t>
              </a:r>
              <a:r>
                <a:rPr lang="en-US" altLang="zh-CN" sz="1600" dirty="0">
                  <a:latin typeface="等线" panose="02010600030101010101" pitchFamily="2" charset="-122"/>
                  <a:ea typeface="等线" panose="02010600030101010101" pitchFamily="2" charset="-122"/>
                  <a:sym typeface="Arial" panose="020B0604020202020204"/>
                </a:rPr>
                <a:t>);</a:t>
              </a:r>
            </a:p>
          </p:txBody>
        </p:sp>
      </p:grpSp>
      <p:sp>
        <p:nvSpPr>
          <p:cNvPr id="46" name="Rectangle 29"/>
          <p:cNvSpPr/>
          <p:nvPr/>
        </p:nvSpPr>
        <p:spPr>
          <a:xfrm>
            <a:off x="8305689" y="3633640"/>
            <a:ext cx="3415500" cy="2498707"/>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(5) </a:t>
            </a:r>
            <a:r>
              <a:rPr lang="zh-CN" altLang="en-US" sz="1600" dirty="0">
                <a:latin typeface="等线" panose="02010600030101010101" pitchFamily="2" charset="-122"/>
                <a:ea typeface="等线" panose="02010600030101010101" pitchFamily="2" charset="-122"/>
                <a:sym typeface="Arial" panose="020B0604020202020204"/>
              </a:rPr>
              <a:t>量仪应用知识。</a:t>
            </a:r>
            <a:endParaRPr lang="en-US" altLang="zh-CN" sz="1600" dirty="0">
              <a:latin typeface="等线" panose="02010600030101010101" pitchFamily="2" charset="-122"/>
              <a:ea typeface="等线" panose="02010600030101010101" pitchFamily="2" charset="-122"/>
              <a:sym typeface="Arial" panose="020B0604020202020204"/>
            </a:endParaRPr>
          </a:p>
        </p:txBody>
      </p:sp>
      <p:sp>
        <p:nvSpPr>
          <p:cNvPr id="48" name="文本框 47">
            <a:extLst>
              <a:ext uri="{FF2B5EF4-FFF2-40B4-BE49-F238E27FC236}">
                <a16:creationId xmlns:a16="http://schemas.microsoft.com/office/drawing/2014/main" id="{1B08B3E3-30DD-4AB7-A26C-25F881A87DE2}"/>
              </a:ext>
            </a:extLst>
          </p:cNvPr>
          <p:cNvSpPr txBox="1"/>
          <p:nvPr/>
        </p:nvSpPr>
        <p:spPr>
          <a:xfrm>
            <a:off x="1420440" y="1274772"/>
            <a:ext cx="4674744" cy="1158138"/>
          </a:xfrm>
          <a:prstGeom prst="rect">
            <a:avLst/>
          </a:prstGeom>
          <a:noFill/>
        </p:spPr>
        <p:txBody>
          <a:bodyPr wrap="square">
            <a:spAutoFit/>
          </a:bodyPr>
          <a:lstStyle/>
          <a:p>
            <a:pPr>
              <a:lnSpc>
                <a:spcPct val="150000"/>
              </a:lnSpc>
            </a:pPr>
            <a:r>
              <a:rPr lang="en-US" altLang="zh-CN" sz="1600"/>
              <a:t>(1)</a:t>
            </a:r>
            <a:r>
              <a:rPr lang="zh-CN" altLang="en-US" sz="1600" dirty="0"/>
              <a:t>钳工概念及基本操作</a:t>
            </a:r>
            <a:r>
              <a:rPr lang="en-US" altLang="zh-CN" sz="1600" dirty="0"/>
              <a:t>(</a:t>
            </a:r>
            <a:r>
              <a:rPr lang="zh-CN" altLang="en-US" sz="1600" dirty="0"/>
              <a:t>锯、锉、铲、研、刮</a:t>
            </a:r>
            <a:r>
              <a:rPr lang="en-US" altLang="zh-CN" sz="1600" dirty="0"/>
              <a:t>(</a:t>
            </a:r>
            <a:r>
              <a:rPr lang="zh-CN" altLang="en-US" sz="1600" dirty="0"/>
              <a:t>建议用虚拟伤真技术解决</a:t>
            </a:r>
            <a:r>
              <a:rPr lang="en-US" altLang="zh-CN" sz="1600" dirty="0"/>
              <a:t>)</a:t>
            </a:r>
            <a:r>
              <a:rPr lang="zh-CN" altLang="en-US" sz="1600" dirty="0"/>
              <a:t>、钻、扩、铰、鍃、攻、套，平台划线、机器装配）</a:t>
            </a:r>
          </a:p>
        </p:txBody>
      </p:sp>
      <p:sp>
        <p:nvSpPr>
          <p:cNvPr id="49" name="文本框 48">
            <a:extLst>
              <a:ext uri="{FF2B5EF4-FFF2-40B4-BE49-F238E27FC236}">
                <a16:creationId xmlns:a16="http://schemas.microsoft.com/office/drawing/2014/main" id="{1EA02C93-A4AD-4E96-AF15-43D77640E11A}"/>
              </a:ext>
            </a:extLst>
          </p:cNvPr>
          <p:cNvSpPr txBox="1"/>
          <p:nvPr/>
        </p:nvSpPr>
        <p:spPr>
          <a:xfrm>
            <a:off x="0" y="133165"/>
            <a:ext cx="5619565" cy="584775"/>
          </a:xfrm>
          <a:prstGeom prst="rect">
            <a:avLst/>
          </a:prstGeom>
          <a:noFill/>
        </p:spPr>
        <p:txBody>
          <a:bodyPr wrap="square" rtlCol="0">
            <a:spAutoFit/>
          </a:bodyPr>
          <a:lstStyle/>
          <a:p>
            <a:r>
              <a:rPr lang="zh-CN" altLang="en-US" sz="2000" dirty="0"/>
              <a:t>（八）钳工</a:t>
            </a:r>
            <a:endParaRPr lang="en-US" altLang="zh-CN" sz="2000" dirty="0"/>
          </a:p>
          <a:p>
            <a:r>
              <a:rPr lang="zh-CN" altLang="en-US" sz="1200" dirty="0"/>
              <a:t>核心知识点</a:t>
            </a:r>
            <a:r>
              <a:rPr lang="en-US" altLang="zh-CN" sz="1200" dirty="0"/>
              <a:t>(5</a:t>
            </a:r>
            <a:r>
              <a:rPr lang="zh-CN" altLang="en-US" sz="1200" dirty="0"/>
              <a:t>个</a:t>
            </a:r>
            <a:r>
              <a:rPr lang="en-US" altLang="zh-CN" sz="1200" dirty="0"/>
              <a:t>)</a:t>
            </a:r>
            <a:endParaRPr lang="zh-CN" altLang="en-US" sz="1200" dirty="0"/>
          </a:p>
        </p:txBody>
      </p:sp>
    </p:spTree>
    <p:extLst>
      <p:ext uri="{BB962C8B-B14F-4D97-AF65-F5344CB8AC3E}">
        <p14:creationId xmlns:p14="http://schemas.microsoft.com/office/powerpoint/2010/main" val="400659621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250"/>
          <p:cNvSpPr/>
          <p:nvPr/>
        </p:nvSpPr>
        <p:spPr bwMode="auto">
          <a:xfrm>
            <a:off x="2994782" y="3452003"/>
            <a:ext cx="180458" cy="181637"/>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3" name="组合 2"/>
          <p:cNvGrpSpPr/>
          <p:nvPr/>
        </p:nvGrpSpPr>
        <p:grpSpPr>
          <a:xfrm>
            <a:off x="5807114" y="2770842"/>
            <a:ext cx="284251" cy="281892"/>
            <a:chOff x="6226215" y="3025734"/>
            <a:chExt cx="219320" cy="217500"/>
          </a:xfrm>
        </p:grpSpPr>
        <p:sp>
          <p:nvSpPr>
            <p:cNvPr id="4"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5"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6" name="组合 5"/>
          <p:cNvGrpSpPr/>
          <p:nvPr/>
        </p:nvGrpSpPr>
        <p:grpSpPr>
          <a:xfrm>
            <a:off x="3871464" y="3104275"/>
            <a:ext cx="206406" cy="206406"/>
            <a:chOff x="4290564" y="3341923"/>
            <a:chExt cx="159257" cy="159257"/>
          </a:xfrm>
        </p:grpSpPr>
        <p:sp>
          <p:nvSpPr>
            <p:cNvPr id="7"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8"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9" name="Freeform 20429"/>
          <p:cNvSpPr/>
          <p:nvPr/>
        </p:nvSpPr>
        <p:spPr bwMode="auto">
          <a:xfrm>
            <a:off x="8667494" y="3125650"/>
            <a:ext cx="155689" cy="147433"/>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0" name="组合 9"/>
          <p:cNvGrpSpPr/>
          <p:nvPr/>
        </p:nvGrpSpPr>
        <p:grpSpPr>
          <a:xfrm>
            <a:off x="9523907" y="2747899"/>
            <a:ext cx="299518" cy="288885"/>
            <a:chOff x="9943007" y="3004389"/>
            <a:chExt cx="231099" cy="222895"/>
          </a:xfrm>
        </p:grpSpPr>
        <p:sp>
          <p:nvSpPr>
            <p:cNvPr id="1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grpSp>
        <p:nvGrpSpPr>
          <p:cNvPr id="13" name="组合 12"/>
          <p:cNvGrpSpPr/>
          <p:nvPr/>
        </p:nvGrpSpPr>
        <p:grpSpPr>
          <a:xfrm>
            <a:off x="7363324" y="2722069"/>
            <a:ext cx="246616" cy="231994"/>
            <a:chOff x="7782424" y="2965563"/>
            <a:chExt cx="190282" cy="179000"/>
          </a:xfrm>
        </p:grpSpPr>
        <p:sp>
          <p:nvSpPr>
            <p:cNvPr id="1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sp>
        <p:nvSpPr>
          <p:cNvPr id="16" name="Freeform 20475"/>
          <p:cNvSpPr>
            <a:spLocks noEditPoints="1"/>
          </p:cNvSpPr>
          <p:nvPr/>
        </p:nvSpPr>
        <p:spPr bwMode="auto">
          <a:xfrm>
            <a:off x="4570391" y="3161104"/>
            <a:ext cx="298405" cy="281892"/>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nvGrpSpPr>
          <p:cNvPr id="17" name="组合 16"/>
          <p:cNvGrpSpPr/>
          <p:nvPr/>
        </p:nvGrpSpPr>
        <p:grpSpPr>
          <a:xfrm>
            <a:off x="1844833" y="3093602"/>
            <a:ext cx="347941" cy="347941"/>
            <a:chOff x="2263933" y="3363582"/>
            <a:chExt cx="268461" cy="268461"/>
          </a:xfrm>
        </p:grpSpPr>
        <p:sp>
          <p:nvSpPr>
            <p:cNvPr id="18"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19"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grpSp>
      <p:cxnSp>
        <p:nvCxnSpPr>
          <p:cNvPr id="20" name="直接连接符 19"/>
          <p:cNvCxnSpPr>
            <a:stCxn id="19" idx="3"/>
            <a:endCxn id="2" idx="6"/>
          </p:cNvCxnSpPr>
          <p:nvPr/>
        </p:nvCxnSpPr>
        <p:spPr>
          <a:xfrm>
            <a:off x="2153805" y="3338552"/>
            <a:ext cx="843753" cy="23081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 idx="16"/>
            <a:endCxn id="8" idx="20"/>
          </p:cNvCxnSpPr>
          <p:nvPr/>
        </p:nvCxnSpPr>
        <p:spPr>
          <a:xfrm flipV="1">
            <a:off x="3172464" y="3246528"/>
            <a:ext cx="707368" cy="2697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5" idx="15"/>
            <a:endCxn id="16" idx="19"/>
          </p:cNvCxnSpPr>
          <p:nvPr/>
        </p:nvCxnSpPr>
        <p:spPr>
          <a:xfrm flipH="1">
            <a:off x="4860430" y="2913184"/>
            <a:ext cx="946684" cy="40979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5" idx="22"/>
            <a:endCxn id="5" idx="24"/>
          </p:cNvCxnSpPr>
          <p:nvPr/>
        </p:nvCxnSpPr>
        <p:spPr>
          <a:xfrm flipH="1">
            <a:off x="6088578" y="2823136"/>
            <a:ext cx="1283965" cy="8446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9" idx="6"/>
            <a:endCxn id="15" idx="28"/>
          </p:cNvCxnSpPr>
          <p:nvPr/>
        </p:nvCxnSpPr>
        <p:spPr>
          <a:xfrm flipH="1" flipV="1">
            <a:off x="7603026" y="2855293"/>
            <a:ext cx="1067248" cy="337119"/>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2" idx="22"/>
            <a:endCxn id="9" idx="11"/>
          </p:cNvCxnSpPr>
          <p:nvPr/>
        </p:nvCxnSpPr>
        <p:spPr>
          <a:xfrm flipH="1">
            <a:off x="8803722" y="2871408"/>
            <a:ext cx="728563" cy="37385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 idx="27"/>
            <a:endCxn id="16" idx="10"/>
          </p:cNvCxnSpPr>
          <p:nvPr/>
        </p:nvCxnSpPr>
        <p:spPr>
          <a:xfrm>
            <a:off x="4077870" y="3207478"/>
            <a:ext cx="542720" cy="7922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27" name="等腰三角形 26"/>
          <p:cNvSpPr/>
          <p:nvPr/>
        </p:nvSpPr>
        <p:spPr>
          <a:xfrm rot="10800000">
            <a:off x="1875708" y="366673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8" name="等腰三角形 27"/>
          <p:cNvSpPr/>
          <p:nvPr/>
        </p:nvSpPr>
        <p:spPr>
          <a:xfrm rot="10800000">
            <a:off x="5822875" y="323171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29" name="等腰三角形 28"/>
          <p:cNvSpPr/>
          <p:nvPr/>
        </p:nvSpPr>
        <p:spPr>
          <a:xfrm>
            <a:off x="3857192" y="2793290"/>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0" name="等腰三角形 29"/>
          <p:cNvSpPr/>
          <p:nvPr/>
        </p:nvSpPr>
        <p:spPr>
          <a:xfrm>
            <a:off x="7367374" y="2423659"/>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1" name="等腰三角形 30"/>
          <p:cNvSpPr/>
          <p:nvPr/>
        </p:nvSpPr>
        <p:spPr>
          <a:xfrm rot="10800000">
            <a:off x="9543411" y="3274467"/>
            <a:ext cx="243397" cy="20982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等线" panose="02010600030101010101" pitchFamily="2" charset="-122"/>
              <a:ea typeface="等线" panose="02010600030101010101" pitchFamily="2" charset="-122"/>
              <a:sym typeface="Arial" panose="020B0604020202020204"/>
            </a:endParaRPr>
          </a:p>
        </p:txBody>
      </p:sp>
      <p:sp>
        <p:nvSpPr>
          <p:cNvPr id="34" name="Rectangle 29"/>
          <p:cNvSpPr/>
          <p:nvPr/>
        </p:nvSpPr>
        <p:spPr>
          <a:xfrm>
            <a:off x="404857" y="3946719"/>
            <a:ext cx="3870852" cy="2911281"/>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(3)</a:t>
            </a:r>
            <a:r>
              <a:rPr lang="zh-CN" altLang="en-US" sz="1600" dirty="0">
                <a:latin typeface="等线" panose="02010600030101010101" pitchFamily="2" charset="-122"/>
                <a:ea typeface="等线" panose="02010600030101010101" pitchFamily="2" charset="-122"/>
                <a:sym typeface="Arial" panose="020B0604020202020204"/>
              </a:rPr>
              <a:t>智能制造相关的常规主流应用软件</a:t>
            </a:r>
            <a:r>
              <a:rPr lang="en-US" altLang="zh-CN" sz="1600" dirty="0">
                <a:latin typeface="等线" panose="02010600030101010101" pitchFamily="2" charset="-122"/>
                <a:ea typeface="等线" panose="02010600030101010101" pitchFamily="2" charset="-122"/>
                <a:sym typeface="Arial" panose="020B0604020202020204"/>
              </a:rPr>
              <a:t>(CAD/CMCAPP/CAE)</a:t>
            </a:r>
            <a:r>
              <a:rPr lang="zh-CN" altLang="en-US" sz="1600" dirty="0">
                <a:latin typeface="等线" panose="02010600030101010101" pitchFamily="2" charset="-122"/>
                <a:ea typeface="等线" panose="02010600030101010101" pitchFamily="2" charset="-122"/>
                <a:sym typeface="Arial" panose="020B0604020202020204"/>
              </a:rPr>
              <a:t>简介</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(4)</a:t>
            </a:r>
            <a:r>
              <a:rPr lang="zh-CN" altLang="en-US" sz="1600" dirty="0">
                <a:latin typeface="等线" panose="02010600030101010101" pitchFamily="2" charset="-122"/>
                <a:ea typeface="等线" panose="02010600030101010101" pitchFamily="2" charset="-122"/>
                <a:sym typeface="Arial" panose="020B0604020202020204"/>
              </a:rPr>
              <a:t>智能机械制造系统运行管理模型</a:t>
            </a:r>
            <a:r>
              <a:rPr lang="en-US" altLang="zh-CN" sz="1600" dirty="0">
                <a:latin typeface="等线" panose="02010600030101010101" pitchFamily="2" charset="-122"/>
                <a:ea typeface="等线" panose="02010600030101010101" pitchFamily="2" charset="-122"/>
                <a:sym typeface="Arial" panose="020B0604020202020204"/>
              </a:rPr>
              <a:t>:</a:t>
            </a:r>
          </a:p>
        </p:txBody>
      </p:sp>
      <p:sp>
        <p:nvSpPr>
          <p:cNvPr id="37" name="Rectangle 29"/>
          <p:cNvSpPr/>
          <p:nvPr/>
        </p:nvSpPr>
        <p:spPr>
          <a:xfrm>
            <a:off x="3308684" y="1907986"/>
            <a:ext cx="2909567" cy="605823"/>
          </a:xfrm>
          <a:prstGeom prst="rect">
            <a:avLst/>
          </a:prstGeom>
          <a:effectLst/>
        </p:spPr>
        <p:txBody>
          <a:bodyPr wrap="square" lIns="0" tIns="0" rIns="0" bIns="0" anchor="ctr" anchorCtr="0">
            <a:normAutofit/>
          </a:bodyPr>
          <a:lstStyle/>
          <a:p>
            <a:pPr>
              <a:lnSpc>
                <a:spcPct val="120000"/>
              </a:lnSpc>
            </a:pPr>
            <a:endParaRPr lang="en-US" altLang="zh-CN" sz="1200" dirty="0">
              <a:latin typeface="等线" panose="02010600030101010101" pitchFamily="2" charset="-122"/>
              <a:ea typeface="等线" panose="02010600030101010101" pitchFamily="2" charset="-122"/>
              <a:sym typeface="Arial" panose="020B0604020202020204"/>
            </a:endParaRPr>
          </a:p>
        </p:txBody>
      </p:sp>
      <p:sp>
        <p:nvSpPr>
          <p:cNvPr id="40" name="Rectangle 29"/>
          <p:cNvSpPr/>
          <p:nvPr/>
        </p:nvSpPr>
        <p:spPr>
          <a:xfrm>
            <a:off x="6290427" y="98375"/>
            <a:ext cx="5357076" cy="2904739"/>
          </a:xfrm>
          <a:prstGeom prst="rect">
            <a:avLst/>
          </a:prstGeom>
          <a:effectLst/>
        </p:spPr>
        <p:txBody>
          <a:bodyPr wrap="square" lIns="0" tIns="0" rIns="0" bIns="0" anchor="ctr" anchorCtr="0">
            <a:normAutofit/>
          </a:bodyPr>
          <a:lstStyle/>
          <a:p>
            <a:pPr>
              <a:lnSpc>
                <a:spcPct val="150000"/>
              </a:lnSpc>
            </a:pPr>
            <a:r>
              <a:rPr lang="en-US" altLang="zh-CN" sz="1600" dirty="0">
                <a:latin typeface="等线" panose="02010600030101010101" pitchFamily="2" charset="-122"/>
                <a:ea typeface="等线" panose="02010600030101010101" pitchFamily="2" charset="-122"/>
                <a:sym typeface="Arial" panose="020B0604020202020204"/>
              </a:rPr>
              <a:t>(2)</a:t>
            </a:r>
            <a:r>
              <a:rPr lang="zh-CN" altLang="en-US" sz="1600" dirty="0">
                <a:latin typeface="等线" panose="02010600030101010101" pitchFamily="2" charset="-122"/>
                <a:ea typeface="等线" panose="02010600030101010101" pitchFamily="2" charset="-122"/>
                <a:sym typeface="Arial" panose="020B0604020202020204"/>
              </a:rPr>
              <a:t>智能制造与机器人</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智能制造的系统构成、关键技术 </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比如传感器技术</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，工业机器人本体。控制系统以及主要性能指标，在线编程、 离线编程，视觉控制、视觉跟踪等</a:t>
            </a:r>
            <a:r>
              <a:rPr lang="en-US" altLang="zh-CN" sz="1600" dirty="0">
                <a:latin typeface="等线" panose="02010600030101010101" pitchFamily="2" charset="-122"/>
                <a:ea typeface="等线" panose="02010600030101010101" pitchFamily="2" charset="-122"/>
                <a:sym typeface="Arial" panose="020B0604020202020204"/>
              </a:rPr>
              <a:t>);</a:t>
            </a:r>
          </a:p>
        </p:txBody>
      </p:sp>
      <p:grpSp>
        <p:nvGrpSpPr>
          <p:cNvPr id="41" name="Group 4"/>
          <p:cNvGrpSpPr/>
          <p:nvPr/>
        </p:nvGrpSpPr>
        <p:grpSpPr>
          <a:xfrm>
            <a:off x="4130846" y="3374984"/>
            <a:ext cx="3870852" cy="3211647"/>
            <a:chOff x="8140270" y="2464939"/>
            <a:chExt cx="3434084" cy="2136093"/>
          </a:xfrm>
        </p:grpSpPr>
        <p:sp>
          <p:nvSpPr>
            <p:cNvPr id="42" name="TextBox 28"/>
            <p:cNvSpPr txBox="1"/>
            <p:nvPr/>
          </p:nvSpPr>
          <p:spPr>
            <a:xfrm>
              <a:off x="8479612" y="2464939"/>
              <a:ext cx="2806700" cy="276999"/>
            </a:xfrm>
            <a:prstGeom prst="rect">
              <a:avLst/>
            </a:prstGeom>
            <a:noFill/>
            <a:effectLst/>
          </p:spPr>
          <p:txBody>
            <a:bodyPr wrap="none" lIns="0" tIns="0" rIns="0" bIns="0" anchor="ctr" anchorCtr="0">
              <a:normAutofit/>
            </a:bodyPr>
            <a:lstStyle/>
            <a:p>
              <a:endParaRPr lang="en-US" altLang="zh-CN" sz="1400" b="1" dirty="0">
                <a:latin typeface="等线" panose="02010600030101010101" pitchFamily="2" charset="-122"/>
                <a:ea typeface="等线" panose="02010600030101010101" pitchFamily="2" charset="-122"/>
                <a:sym typeface="Arial" panose="020B0604020202020204"/>
              </a:endParaRPr>
            </a:p>
          </p:txBody>
        </p:sp>
        <p:sp>
          <p:nvSpPr>
            <p:cNvPr id="43" name="Rectangle 29"/>
            <p:cNvSpPr/>
            <p:nvPr/>
          </p:nvSpPr>
          <p:spPr>
            <a:xfrm>
              <a:off x="8140270" y="2741938"/>
              <a:ext cx="3434084" cy="1859094"/>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(5)</a:t>
              </a:r>
              <a:r>
                <a:rPr lang="zh-CN" altLang="en-US" sz="1600" dirty="0">
                  <a:latin typeface="等线" panose="02010600030101010101" pitchFamily="2" charset="-122"/>
                  <a:ea typeface="等线" panose="02010600030101010101" pitchFamily="2" charset="-122"/>
                  <a:sym typeface="Arial" panose="020B0604020202020204"/>
                </a:rPr>
                <a:t>大数据在先进制造中的应用</a:t>
              </a:r>
              <a:r>
                <a:rPr lang="en-US" altLang="zh-CN" sz="1600" dirty="0">
                  <a:latin typeface="等线" panose="02010600030101010101" pitchFamily="2" charset="-122"/>
                  <a:ea typeface="等线" panose="02010600030101010101" pitchFamily="2" charset="-122"/>
                  <a:sym typeface="Arial" panose="020B0604020202020204"/>
                </a:rPr>
                <a:t>:</a:t>
              </a:r>
            </a:p>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(6)</a:t>
              </a:r>
              <a:r>
                <a:rPr lang="zh-CN" altLang="en-US" sz="1600" dirty="0">
                  <a:latin typeface="等线" panose="02010600030101010101" pitchFamily="2" charset="-122"/>
                  <a:ea typeface="等线" panose="02010600030101010101" pitchFamily="2" charset="-122"/>
                  <a:sym typeface="Arial" panose="020B0604020202020204"/>
                </a:rPr>
                <a:t>物联网在先进制造中的应用</a:t>
              </a:r>
              <a:r>
                <a:rPr lang="en-US" altLang="zh-CN" sz="1600" dirty="0">
                  <a:latin typeface="等线" panose="02010600030101010101" pitchFamily="2" charset="-122"/>
                  <a:ea typeface="等线" panose="02010600030101010101" pitchFamily="2" charset="-122"/>
                  <a:sym typeface="Arial" panose="020B0604020202020204"/>
                </a:rPr>
                <a:t>:</a:t>
              </a:r>
            </a:p>
          </p:txBody>
        </p:sp>
      </p:grpSp>
      <p:sp>
        <p:nvSpPr>
          <p:cNvPr id="46" name="Rectangle 29"/>
          <p:cNvSpPr/>
          <p:nvPr/>
        </p:nvSpPr>
        <p:spPr>
          <a:xfrm>
            <a:off x="8305689" y="3633640"/>
            <a:ext cx="3415500" cy="2498707"/>
          </a:xfrm>
          <a:prstGeom prst="rect">
            <a:avLst/>
          </a:prstGeom>
          <a:effectLst/>
        </p:spPr>
        <p:txBody>
          <a:bodyPr wrap="square" lIns="0" tIns="0" rIns="0" bIns="0" anchor="ctr" anchorCtr="0">
            <a:noAutofit/>
          </a:bodyPr>
          <a:lstStyle/>
          <a:p>
            <a:pPr>
              <a:lnSpc>
                <a:spcPct val="120000"/>
              </a:lnSpc>
            </a:pPr>
            <a:r>
              <a:rPr lang="en-US" altLang="zh-CN" sz="1600" dirty="0">
                <a:latin typeface="等线" panose="02010600030101010101" pitchFamily="2" charset="-122"/>
                <a:ea typeface="等线" panose="02010600030101010101" pitchFamily="2" charset="-122"/>
                <a:sym typeface="Arial" panose="020B0604020202020204"/>
              </a:rPr>
              <a:t>(7)</a:t>
            </a:r>
            <a:r>
              <a:rPr lang="zh-CN" altLang="en-US" sz="1600" dirty="0">
                <a:latin typeface="等线" panose="02010600030101010101" pitchFamily="2" charset="-122"/>
                <a:ea typeface="等线" panose="02010600030101010101" pitchFamily="2" charset="-122"/>
                <a:sym typeface="Arial" panose="020B0604020202020204"/>
              </a:rPr>
              <a:t>微纳制造</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建议通过虚拟仿真技术完成训练</a:t>
            </a:r>
            <a:r>
              <a:rPr lang="en-US" altLang="zh-CN" sz="1600" dirty="0">
                <a:latin typeface="等线" panose="02010600030101010101" pitchFamily="2" charset="-122"/>
                <a:ea typeface="等线" panose="02010600030101010101" pitchFamily="2" charset="-122"/>
                <a:sym typeface="Arial" panose="020B0604020202020204"/>
              </a:rPr>
              <a:t>)</a:t>
            </a:r>
            <a:r>
              <a:rPr lang="zh-CN" altLang="en-US" sz="1600" dirty="0">
                <a:latin typeface="等线" panose="02010600030101010101" pitchFamily="2" charset="-122"/>
                <a:ea typeface="等线" panose="02010600030101010101" pitchFamily="2" charset="-122"/>
                <a:sym typeface="Arial" panose="020B0604020202020204"/>
              </a:rPr>
              <a:t>。</a:t>
            </a:r>
            <a:endParaRPr lang="en-US" altLang="zh-CN" sz="1600" dirty="0">
              <a:latin typeface="等线" panose="02010600030101010101" pitchFamily="2" charset="-122"/>
              <a:ea typeface="等线" panose="02010600030101010101" pitchFamily="2" charset="-122"/>
              <a:sym typeface="Arial" panose="020B0604020202020204"/>
            </a:endParaRPr>
          </a:p>
        </p:txBody>
      </p:sp>
      <p:sp>
        <p:nvSpPr>
          <p:cNvPr id="48" name="文本框 47">
            <a:extLst>
              <a:ext uri="{FF2B5EF4-FFF2-40B4-BE49-F238E27FC236}">
                <a16:creationId xmlns:a16="http://schemas.microsoft.com/office/drawing/2014/main" id="{1B08B3E3-30DD-4AB7-A26C-25F881A87DE2}"/>
              </a:ext>
            </a:extLst>
          </p:cNvPr>
          <p:cNvSpPr txBox="1"/>
          <p:nvPr/>
        </p:nvSpPr>
        <p:spPr>
          <a:xfrm>
            <a:off x="988389" y="873153"/>
            <a:ext cx="4674744" cy="1896801"/>
          </a:xfrm>
          <a:prstGeom prst="rect">
            <a:avLst/>
          </a:prstGeom>
          <a:noFill/>
        </p:spPr>
        <p:txBody>
          <a:bodyPr wrap="square">
            <a:spAutoFit/>
          </a:bodyPr>
          <a:lstStyle/>
          <a:p>
            <a:pPr>
              <a:lnSpc>
                <a:spcPct val="150000"/>
              </a:lnSpc>
            </a:pPr>
            <a:r>
              <a:rPr lang="en-US" altLang="zh-CN" sz="1600" dirty="0"/>
              <a:t>(1)</a:t>
            </a:r>
            <a:r>
              <a:rPr lang="zh-CN" altLang="en-US" sz="1600" dirty="0"/>
              <a:t>基本概念</a:t>
            </a:r>
            <a:r>
              <a:rPr lang="en-US" altLang="zh-CN" sz="1600" dirty="0"/>
              <a:t>:</a:t>
            </a:r>
            <a:r>
              <a:rPr lang="zh-CN" altLang="en-US" sz="1600" dirty="0"/>
              <a:t>全生命周期产品制造、智能制造、数字化制造、网络制造、虚拟制造、增材制造、再制造、物联网、制造供应链、柔性制造</a:t>
            </a:r>
            <a:r>
              <a:rPr lang="en-US" altLang="zh-CN" sz="1600" dirty="0"/>
              <a:t>(FMS)</a:t>
            </a:r>
            <a:r>
              <a:rPr lang="zh-CN" altLang="en-US" sz="1600" dirty="0"/>
              <a:t>、可换柔性制造</a:t>
            </a:r>
            <a:r>
              <a:rPr lang="en-US" altLang="zh-CN" sz="1600" dirty="0"/>
              <a:t>(RMS)</a:t>
            </a:r>
            <a:r>
              <a:rPr lang="zh-CN" altLang="en-US" sz="1600" dirty="0"/>
              <a:t>、工业机器人及其协同、物流系统及相关设备的基本构成、</a:t>
            </a:r>
            <a:r>
              <a:rPr lang="en-US" altLang="zh-CN" sz="1600" dirty="0"/>
              <a:t>FMS</a:t>
            </a:r>
            <a:r>
              <a:rPr lang="zh-CN" altLang="en-US" sz="1600" dirty="0"/>
              <a:t>工艺特点及其限制性</a:t>
            </a:r>
            <a:r>
              <a:rPr lang="en-US" altLang="zh-CN" sz="1600" dirty="0"/>
              <a:t>;</a:t>
            </a:r>
            <a:endParaRPr lang="zh-CN" altLang="en-US" sz="1600" dirty="0"/>
          </a:p>
        </p:txBody>
      </p:sp>
      <p:sp>
        <p:nvSpPr>
          <p:cNvPr id="49" name="文本框 48">
            <a:extLst>
              <a:ext uri="{FF2B5EF4-FFF2-40B4-BE49-F238E27FC236}">
                <a16:creationId xmlns:a16="http://schemas.microsoft.com/office/drawing/2014/main" id="{1EA02C93-A4AD-4E96-AF15-43D77640E11A}"/>
              </a:ext>
            </a:extLst>
          </p:cNvPr>
          <p:cNvSpPr txBox="1"/>
          <p:nvPr/>
        </p:nvSpPr>
        <p:spPr>
          <a:xfrm>
            <a:off x="0" y="133165"/>
            <a:ext cx="5619565" cy="584775"/>
          </a:xfrm>
          <a:prstGeom prst="rect">
            <a:avLst/>
          </a:prstGeom>
          <a:noFill/>
        </p:spPr>
        <p:txBody>
          <a:bodyPr wrap="square" rtlCol="0">
            <a:spAutoFit/>
          </a:bodyPr>
          <a:lstStyle/>
          <a:p>
            <a:r>
              <a:rPr lang="en-US" altLang="zh-CN" sz="2000" dirty="0"/>
              <a:t>(</a:t>
            </a:r>
            <a:r>
              <a:rPr lang="zh-CN" altLang="en-US" sz="2000" dirty="0"/>
              <a:t>九</a:t>
            </a:r>
            <a:r>
              <a:rPr lang="en-US" altLang="zh-CN" sz="2000" dirty="0"/>
              <a:t>)</a:t>
            </a:r>
            <a:r>
              <a:rPr lang="zh-CN" altLang="en-US" sz="2000" dirty="0"/>
              <a:t>智能</a:t>
            </a:r>
            <a:r>
              <a:rPr lang="en-US" altLang="zh-CN" sz="2000" dirty="0"/>
              <a:t>(</a:t>
            </a:r>
            <a:r>
              <a:rPr lang="zh-CN" altLang="en-US" sz="2000" dirty="0"/>
              <a:t>先进</a:t>
            </a:r>
            <a:r>
              <a:rPr lang="en-US" altLang="zh-CN" sz="2000" dirty="0"/>
              <a:t>)</a:t>
            </a:r>
            <a:r>
              <a:rPr lang="zh-CN" altLang="en-US" sz="2000" dirty="0"/>
              <a:t>制造及物联网</a:t>
            </a:r>
            <a:endParaRPr lang="en-US" altLang="zh-CN" sz="2000" dirty="0"/>
          </a:p>
          <a:p>
            <a:r>
              <a:rPr lang="zh-CN" altLang="en-US" sz="1200" dirty="0"/>
              <a:t>核心知识点</a:t>
            </a:r>
            <a:r>
              <a:rPr lang="en-US" altLang="zh-CN" sz="1200" dirty="0"/>
              <a:t>(7</a:t>
            </a:r>
            <a:r>
              <a:rPr lang="zh-CN" altLang="en-US" sz="1200" dirty="0"/>
              <a:t>个</a:t>
            </a:r>
            <a:r>
              <a:rPr lang="en-US" altLang="zh-CN" sz="1200" dirty="0"/>
              <a:t>)</a:t>
            </a:r>
            <a:endParaRPr lang="zh-CN" altLang="en-US" sz="1200" dirty="0"/>
          </a:p>
        </p:txBody>
      </p:sp>
    </p:spTree>
    <p:extLst>
      <p:ext uri="{BB962C8B-B14F-4D97-AF65-F5344CB8AC3E}">
        <p14:creationId xmlns:p14="http://schemas.microsoft.com/office/powerpoint/2010/main" val="3971799731"/>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69" b="7869"/>
          <a:stretch>
            <a:fillRect/>
          </a:stretch>
        </p:blipFill>
        <p:spPr/>
      </p:pic>
      <p:sp>
        <p:nvSpPr>
          <p:cNvPr id="36" name="文本框 35"/>
          <p:cNvSpPr txBox="1"/>
          <p:nvPr/>
        </p:nvSpPr>
        <p:spPr>
          <a:xfrm>
            <a:off x="2589593" y="2875002"/>
            <a:ext cx="7012815" cy="1015663"/>
          </a:xfrm>
          <a:prstGeom prst="rect">
            <a:avLst/>
          </a:prstGeom>
          <a:noFill/>
        </p:spPr>
        <p:txBody>
          <a:bodyPr wrap="square" rtlCol="0">
            <a:spAutoFit/>
          </a:bodyPr>
          <a:lstStyle/>
          <a:p>
            <a:pPr algn="ctr"/>
            <a:r>
              <a:rPr lang="zh-CN" altLang="en-US" sz="6000" dirty="0">
                <a:latin typeface="等线 Light" panose="02010600030101010101" pitchFamily="2" charset="-122"/>
                <a:ea typeface="等线 Light" panose="02010600030101010101" pitchFamily="2" charset="-122"/>
              </a:rPr>
              <a:t>其他知识</a:t>
            </a:r>
          </a:p>
        </p:txBody>
      </p:sp>
      <p:sp>
        <p:nvSpPr>
          <p:cNvPr id="37" name="文本框 36"/>
          <p:cNvSpPr txBox="1"/>
          <p:nvPr/>
        </p:nvSpPr>
        <p:spPr>
          <a:xfrm>
            <a:off x="5348806" y="1742073"/>
            <a:ext cx="1494388" cy="1323439"/>
          </a:xfrm>
          <a:prstGeom prst="rect">
            <a:avLst/>
          </a:prstGeom>
          <a:noFill/>
        </p:spPr>
        <p:txBody>
          <a:bodyPr wrap="square" rtlCol="0">
            <a:spAutoFit/>
          </a:bodyPr>
          <a:lstStyle/>
          <a:p>
            <a:pPr algn="ctr"/>
            <a:r>
              <a:rPr lang="en-US" altLang="zh-CN" sz="8000" b="1" dirty="0">
                <a:latin typeface="等线 Light" panose="02010600030101010101" pitchFamily="2" charset="-122"/>
                <a:ea typeface="等线 Light" panose="02010600030101010101" pitchFamily="2" charset="-122"/>
              </a:rPr>
              <a:t>05</a:t>
            </a:r>
            <a:endParaRPr lang="zh-CN" altLang="en-US" sz="8000" b="1" dirty="0">
              <a:latin typeface="等线 Light" panose="02010600030101010101" pitchFamily="2" charset="-122"/>
              <a:ea typeface="等线 Light" panose="02010600030101010101" pitchFamily="2" charset="-122"/>
            </a:endParaRPr>
          </a:p>
        </p:txBody>
      </p:sp>
      <p:sp>
        <p:nvSpPr>
          <p:cNvPr id="38" name="文本框 37"/>
          <p:cNvSpPr txBox="1"/>
          <p:nvPr/>
        </p:nvSpPr>
        <p:spPr>
          <a:xfrm>
            <a:off x="2256228" y="3896989"/>
            <a:ext cx="7679544" cy="618183"/>
          </a:xfrm>
          <a:prstGeom prst="rect">
            <a:avLst/>
          </a:prstGeom>
          <a:noFill/>
        </p:spPr>
        <p:txBody>
          <a:bodyPr wrap="square" rtlCol="0">
            <a:spAutoFit/>
          </a:bodyPr>
          <a:lstStyle/>
          <a:p>
            <a:pPr algn="ctr">
              <a:lnSpc>
                <a:spcPct val="150000"/>
              </a:lnSpc>
            </a:pPr>
            <a:r>
              <a:rPr lang="en-US" altLang="zh-CN" sz="1200" dirty="0">
                <a:latin typeface="等线 Light" panose="02010600030101010101" pitchFamily="2" charset="-122"/>
                <a:ea typeface="等线 Light" panose="02010600030101010101" pitchFamily="2" charset="-122"/>
              </a:rPr>
              <a:t>There are many variations of passages of Lorem Ipsum available, but the majority have suffered alteration in some form, by injected </a:t>
            </a:r>
            <a:r>
              <a:rPr lang="en-US" altLang="zh-CN" sz="1200" dirty="0" err="1">
                <a:latin typeface="等线 Light" panose="02010600030101010101" pitchFamily="2" charset="-122"/>
                <a:ea typeface="等线 Light" panose="02010600030101010101" pitchFamily="2" charset="-122"/>
              </a:rPr>
              <a:t>humour</a:t>
            </a:r>
            <a:r>
              <a:rPr lang="en-US" altLang="zh-CN" sz="1200" dirty="0">
                <a:latin typeface="等线 Light" panose="02010600030101010101" pitchFamily="2" charset="-122"/>
                <a:ea typeface="等线 Light" panose="02010600030101010101" pitchFamily="2" charset="-122"/>
              </a:rPr>
              <a:t>, or </a:t>
            </a:r>
            <a:r>
              <a:rPr lang="en-US" altLang="zh-CN" sz="1200" dirty="0" err="1">
                <a:latin typeface="等线 Light" panose="02010600030101010101" pitchFamily="2" charset="-122"/>
                <a:ea typeface="等线 Light" panose="02010600030101010101" pitchFamily="2" charset="-122"/>
              </a:rPr>
              <a:t>randomised</a:t>
            </a:r>
            <a:r>
              <a:rPr lang="en-US" altLang="zh-CN" sz="1200" dirty="0">
                <a:latin typeface="等线 Light" panose="02010600030101010101" pitchFamily="2" charset="-122"/>
                <a:ea typeface="等线 Light" panose="02010600030101010101" pitchFamily="2" charset="-122"/>
              </a:rPr>
              <a:t> words which don't look even slightly believable.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2012642" y="1863303"/>
            <a:ext cx="8610600" cy="3546164"/>
          </a:xfrm>
          <a:prstGeom prst="rect">
            <a:avLst/>
          </a:prstGeom>
          <a:noFill/>
        </p:spPr>
        <p:txBody>
          <a:bodyPr wrap="square" lIns="0" tIns="0" rIns="91440" bIns="0" numCol="2" spcCol="360000" rtlCol="0">
            <a:spAutoFit/>
          </a:bodyPr>
          <a:lstStyle/>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1.</a:t>
            </a:r>
            <a:r>
              <a:rPr lang="zh-CN" altLang="en-US" sz="1200">
                <a:latin typeface="等线" panose="02010600030101010101" pitchFamily="2" charset="-122"/>
                <a:ea typeface="等线" panose="02010600030101010101" pitchFamily="2" charset="-122"/>
                <a:cs typeface="Titillium" charset="0"/>
              </a:rPr>
              <a:t>合作、分工能力</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2.</a:t>
            </a:r>
            <a:r>
              <a:rPr lang="zh-CN" altLang="en-US" sz="1200">
                <a:latin typeface="等线" panose="02010600030101010101" pitchFamily="2" charset="-122"/>
                <a:ea typeface="等线" panose="02010600030101010101" pitchFamily="2" charset="-122"/>
                <a:cs typeface="Titillium" charset="0"/>
              </a:rPr>
              <a:t>自主动手实践能力</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3.</a:t>
            </a:r>
            <a:r>
              <a:rPr lang="zh-CN" altLang="en-US" sz="1200">
                <a:latin typeface="等线" panose="02010600030101010101" pitchFamily="2" charset="-122"/>
                <a:ea typeface="等线" panose="02010600030101010101" pitchFamily="2" charset="-122"/>
                <a:cs typeface="Titillium" charset="0"/>
              </a:rPr>
              <a:t>应对突发状况的能力</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4.</a:t>
            </a:r>
            <a:r>
              <a:rPr lang="zh-CN" altLang="en-US" sz="1200">
                <a:latin typeface="等线" panose="02010600030101010101" pitchFamily="2" charset="-122"/>
                <a:ea typeface="等线" panose="02010600030101010101" pitchFamily="2" charset="-122"/>
                <a:cs typeface="Titillium" charset="0"/>
              </a:rPr>
              <a:t>表达与演说前准备能力</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5.</a:t>
            </a:r>
            <a:r>
              <a:rPr lang="zh-CN" altLang="en-US" sz="1200">
                <a:latin typeface="等线" panose="02010600030101010101" pitchFamily="2" charset="-122"/>
                <a:ea typeface="等线" panose="02010600030101010101" pitchFamily="2" charset="-122"/>
                <a:cs typeface="Titillium" charset="0"/>
              </a:rPr>
              <a:t>将理论与实践结合的能力</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6.</a:t>
            </a:r>
            <a:r>
              <a:rPr lang="zh-CN" altLang="en-US" sz="1200">
                <a:latin typeface="等线" panose="02010600030101010101" pitchFamily="2" charset="-122"/>
                <a:ea typeface="等线" panose="02010600030101010101" pitchFamily="2" charset="-122"/>
                <a:cs typeface="Titillium" charset="0"/>
              </a:rPr>
              <a:t>与老师、同学沟通的能力</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7.</a:t>
            </a:r>
            <a:r>
              <a:rPr lang="zh-CN" altLang="en-US" sz="1200">
                <a:latin typeface="等线" panose="02010600030101010101" pitchFamily="2" charset="-122"/>
                <a:ea typeface="等线" panose="02010600030101010101" pitchFamily="2" charset="-122"/>
                <a:cs typeface="Titillium" charset="0"/>
              </a:rPr>
              <a:t>热爱劳动的精神</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8.</a:t>
            </a:r>
            <a:r>
              <a:rPr lang="zh-CN" altLang="en-US" sz="1200">
                <a:latin typeface="等线" panose="02010600030101010101" pitchFamily="2" charset="-122"/>
                <a:ea typeface="等线" panose="02010600030101010101" pitchFamily="2" charset="-122"/>
                <a:cs typeface="Titillium" charset="0"/>
              </a:rPr>
              <a:t>自觉保持场地卫生整洁的精神</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9.</a:t>
            </a:r>
            <a:r>
              <a:rPr lang="zh-CN" altLang="en-US" sz="1200">
                <a:latin typeface="等线" panose="02010600030101010101" pitchFamily="2" charset="-122"/>
                <a:ea typeface="等线" panose="02010600030101010101" pitchFamily="2" charset="-122"/>
                <a:cs typeface="Titillium" charset="0"/>
              </a:rPr>
              <a:t>集中精力、把握关键信息的能力</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10.</a:t>
            </a:r>
            <a:r>
              <a:rPr lang="zh-CN" altLang="en-US" sz="1200">
                <a:latin typeface="等线" panose="02010600030101010101" pitchFamily="2" charset="-122"/>
                <a:ea typeface="等线" panose="02010600030101010101" pitchFamily="2" charset="-122"/>
                <a:cs typeface="Titillium" charset="0"/>
              </a:rPr>
              <a:t>测量、绘图、建模能力</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11.</a:t>
            </a:r>
            <a:r>
              <a:rPr lang="zh-CN" altLang="en-US" sz="1200">
                <a:latin typeface="等线" panose="02010600030101010101" pitchFamily="2" charset="-122"/>
                <a:ea typeface="等线" panose="02010600030101010101" pitchFamily="2" charset="-122"/>
                <a:cs typeface="Titillium" charset="0"/>
              </a:rPr>
              <a:t>自主学习、搜寻信息的能力</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12.</a:t>
            </a:r>
            <a:r>
              <a:rPr lang="zh-CN" altLang="en-US" sz="1200">
                <a:latin typeface="等线" panose="02010600030101010101" pitchFamily="2" charset="-122"/>
                <a:ea typeface="等线" panose="02010600030101010101" pitchFamily="2" charset="-122"/>
                <a:cs typeface="Titillium" charset="0"/>
              </a:rPr>
              <a:t>规范操作、安全第一的精神</a:t>
            </a:r>
          </a:p>
          <a:p>
            <a:pPr>
              <a:lnSpc>
                <a:spcPct val="200000"/>
              </a:lnSpc>
              <a:spcAft>
                <a:spcPts val="1200"/>
              </a:spcAft>
            </a:pPr>
            <a:r>
              <a:rPr lang="en-US" altLang="zh-CN" sz="1200">
                <a:latin typeface="等线" panose="02010600030101010101" pitchFamily="2" charset="-122"/>
                <a:ea typeface="等线" panose="02010600030101010101" pitchFamily="2" charset="-122"/>
                <a:cs typeface="Titillium" charset="0"/>
              </a:rPr>
              <a:t>13.</a:t>
            </a:r>
            <a:r>
              <a:rPr lang="zh-CN" altLang="en-US" sz="1200">
                <a:latin typeface="等线" panose="02010600030101010101" pitchFamily="2" charset="-122"/>
                <a:ea typeface="等线" panose="02010600030101010101" pitchFamily="2" charset="-122"/>
                <a:cs typeface="Titillium" charset="0"/>
              </a:rPr>
              <a:t>承担责任的精神</a:t>
            </a:r>
          </a:p>
        </p:txBody>
      </p:sp>
      <p:sp>
        <p:nvSpPr>
          <p:cNvPr id="3" name="Title 1"/>
          <p:cNvSpPr txBox="1"/>
          <p:nvPr/>
        </p:nvSpPr>
        <p:spPr>
          <a:xfrm>
            <a:off x="1790700" y="1042859"/>
            <a:ext cx="8610600" cy="525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2800">
                <a:latin typeface="等线" panose="02010600030101010101" pitchFamily="2" charset="-122"/>
                <a:ea typeface="等线" panose="02010600030101010101" pitchFamily="2" charset="-122"/>
              </a:rPr>
              <a:t>其他知识与能力</a:t>
            </a:r>
            <a:endParaRPr lang="en-US" sz="2800" dirty="0">
              <a:latin typeface="等线" panose="02010600030101010101" pitchFamily="2" charset="-122"/>
              <a:ea typeface="等线" panose="02010600030101010101" pitchFamily="2" charset="-122"/>
            </a:endParaRPr>
          </a:p>
        </p:txBody>
      </p:sp>
    </p:spTree>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69" b="7869"/>
          <a:stretch>
            <a:fillRect/>
          </a:stretch>
        </p:blipFill>
        <p:spPr/>
      </p:pic>
      <p:sp>
        <p:nvSpPr>
          <p:cNvPr id="3" name="文本框 2"/>
          <p:cNvSpPr txBox="1"/>
          <p:nvPr/>
        </p:nvSpPr>
        <p:spPr>
          <a:xfrm>
            <a:off x="4795003" y="1997216"/>
            <a:ext cx="2832827" cy="1446550"/>
          </a:xfrm>
          <a:prstGeom prst="rect">
            <a:avLst/>
          </a:prstGeom>
          <a:noFill/>
        </p:spPr>
        <p:txBody>
          <a:bodyPr wrap="none" rtlCol="0">
            <a:spAutoFit/>
          </a:bodyPr>
          <a:lstStyle/>
          <a:p>
            <a:r>
              <a:rPr lang="en-US" altLang="zh-CN" sz="8800" dirty="0">
                <a:latin typeface="思源黑体 CN Light" panose="020B0300000000000000" pitchFamily="34" charset="-122"/>
                <a:ea typeface="思源黑体 CN Light" panose="020B0300000000000000" pitchFamily="34" charset="-122"/>
              </a:rPr>
              <a:t>2020</a:t>
            </a:r>
            <a:endParaRPr lang="zh-CN" altLang="en-US" sz="8800" dirty="0">
              <a:latin typeface="思源黑体 CN Light" panose="020B0300000000000000" pitchFamily="34" charset="-122"/>
              <a:ea typeface="思源黑体 CN Light" panose="020B0300000000000000" pitchFamily="34" charset="-122"/>
            </a:endParaRPr>
          </a:p>
        </p:txBody>
      </p:sp>
      <p:sp>
        <p:nvSpPr>
          <p:cNvPr id="5" name="文本框 4"/>
          <p:cNvSpPr txBox="1"/>
          <p:nvPr/>
        </p:nvSpPr>
        <p:spPr>
          <a:xfrm>
            <a:off x="3793126" y="3225346"/>
            <a:ext cx="4605748" cy="830997"/>
          </a:xfrm>
          <a:prstGeom prst="rect">
            <a:avLst/>
          </a:prstGeom>
          <a:noFill/>
        </p:spPr>
        <p:txBody>
          <a:bodyPr wrap="none" rtlCol="0">
            <a:spAutoFit/>
          </a:bodyPr>
          <a:lstStyle/>
          <a:p>
            <a:r>
              <a:rPr lang="zh-CN" altLang="en-US" sz="4800" b="1" dirty="0">
                <a:latin typeface="思源黑体 CN Light" panose="020B0300000000000000" pitchFamily="34" charset="-122"/>
                <a:ea typeface="思源黑体 CN Light" panose="020B0300000000000000" pitchFamily="34" charset="-122"/>
              </a:rPr>
              <a:t>感谢聆听和指导</a:t>
            </a:r>
          </a:p>
        </p:txBody>
      </p:sp>
      <p:sp>
        <p:nvSpPr>
          <p:cNvPr id="6" name="矩形 5"/>
          <p:cNvSpPr/>
          <p:nvPr/>
        </p:nvSpPr>
        <p:spPr>
          <a:xfrm>
            <a:off x="4372686" y="4127047"/>
            <a:ext cx="3446628" cy="544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436732" y="4168640"/>
            <a:ext cx="184731" cy="461665"/>
          </a:xfrm>
          <a:prstGeom prst="rect">
            <a:avLst/>
          </a:prstGeom>
          <a:noFill/>
        </p:spPr>
        <p:txBody>
          <a:bodyPr wrap="none" rtlCol="0">
            <a:spAutoFit/>
          </a:bodyPr>
          <a:lstStyle/>
          <a:p>
            <a:endParaRPr lang="zh-CN" altLang="en-US" sz="2400" b="1" dirty="0">
              <a:solidFill>
                <a:schemeClr val="bg1"/>
              </a:solidFill>
              <a:latin typeface="思源黑体 CN Light" panose="020B0300000000000000" pitchFamily="34" charset="-122"/>
              <a:ea typeface="思源黑体 CN Light" panose="020B0300000000000000" pitchFamily="34" charset="-122"/>
            </a:endParaRPr>
          </a:p>
        </p:txBody>
      </p:sp>
      <p:cxnSp>
        <p:nvCxnSpPr>
          <p:cNvPr id="9" name="直接连接符 8"/>
          <p:cNvCxnSpPr/>
          <p:nvPr/>
        </p:nvCxnSpPr>
        <p:spPr>
          <a:xfrm flipH="1">
            <a:off x="7819314" y="1341437"/>
            <a:ext cx="758629" cy="48736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755269" y="881399"/>
            <a:ext cx="2039229" cy="1407437"/>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2679700" y="4678189"/>
            <a:ext cx="750279" cy="53530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378484" y="4289134"/>
            <a:ext cx="2039229" cy="1407437"/>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E6AE449D-25F9-48E7-A8B8-0F4AA33B6E5B}"/>
              </a:ext>
            </a:extLst>
          </p:cNvPr>
          <p:cNvSpPr txBox="1"/>
          <p:nvPr/>
        </p:nvSpPr>
        <p:spPr>
          <a:xfrm>
            <a:off x="4262761" y="4204086"/>
            <a:ext cx="3527638" cy="369332"/>
          </a:xfrm>
          <a:prstGeom prst="rect">
            <a:avLst/>
          </a:prstGeom>
          <a:noFill/>
        </p:spPr>
        <p:txBody>
          <a:bodyPr wrap="square" rtlCol="0">
            <a:spAutoFit/>
          </a:bodyPr>
          <a:lstStyle/>
          <a:p>
            <a:pPr algn="ctr"/>
            <a:r>
              <a:rPr lang="zh-CN" altLang="en-US" b="1" dirty="0">
                <a:solidFill>
                  <a:schemeClr val="bg1"/>
                </a:solidFill>
                <a:latin typeface="Adobe 黑体 Std R" panose="020B0400000000000000" pitchFamily="34" charset="-122"/>
                <a:ea typeface="Adobe 黑体 Std R" panose="020B0400000000000000" pitchFamily="34" charset="-122"/>
              </a:rPr>
              <a:t>王莹</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04689" y="5614082"/>
            <a:ext cx="11612562" cy="0"/>
          </a:xfrm>
          <a:prstGeom prst="line">
            <a:avLst/>
          </a:prstGeom>
          <a:ln w="28575">
            <a:solidFill>
              <a:schemeClr val="accent1">
                <a:lumMod val="75000"/>
              </a:schemeClr>
            </a:solidFill>
            <a:tailEnd type="triangle"/>
          </a:ln>
          <a:effectLst/>
        </p:spPr>
        <p:style>
          <a:lnRef idx="1">
            <a:srgbClr val="262626"/>
          </a:lnRef>
          <a:fillRef idx="0">
            <a:srgbClr val="262626"/>
          </a:fillRef>
          <a:effectRef idx="0">
            <a:srgbClr val="262626"/>
          </a:effectRef>
          <a:fontRef idx="minor">
            <a:sysClr val="windowText" lastClr="000000"/>
          </a:fontRef>
        </p:style>
      </p:cxnSp>
      <p:sp>
        <p:nvSpPr>
          <p:cNvPr id="4" name="等腰三角形 3"/>
          <p:cNvSpPr/>
          <p:nvPr/>
        </p:nvSpPr>
        <p:spPr>
          <a:xfrm rot="10800000">
            <a:off x="1401331"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5" name="椭圆 4"/>
          <p:cNvSpPr/>
          <p:nvPr/>
        </p:nvSpPr>
        <p:spPr>
          <a:xfrm>
            <a:off x="1940594" y="5823621"/>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6" name="等腰三角形 5"/>
          <p:cNvSpPr/>
          <p:nvPr/>
        </p:nvSpPr>
        <p:spPr>
          <a:xfrm>
            <a:off x="3315856"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a:off x="3855117"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8" name="等腰三角形 7"/>
          <p:cNvSpPr/>
          <p:nvPr/>
        </p:nvSpPr>
        <p:spPr>
          <a:xfrm rot="10800000">
            <a:off x="5258956"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5798218"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0" name="等腰三角形 9"/>
          <p:cNvSpPr/>
          <p:nvPr/>
        </p:nvSpPr>
        <p:spPr>
          <a:xfrm>
            <a:off x="7154431"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rot="10800000">
            <a:off x="7693692"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2" name="任意多边形 13"/>
          <p:cNvSpPr/>
          <p:nvPr/>
        </p:nvSpPr>
        <p:spPr bwMode="auto">
          <a:xfrm>
            <a:off x="2099338" y="5991696"/>
            <a:ext cx="454037" cy="435375"/>
          </a:xfrm>
          <a:custGeom>
            <a:avLst/>
            <a:gdLst>
              <a:gd name="connsiteX0" fmla="*/ 304701 w 609473"/>
              <a:gd name="connsiteY0" fmla="*/ 379078 h 584423"/>
              <a:gd name="connsiteX1" fmla="*/ 325879 w 609473"/>
              <a:gd name="connsiteY1" fmla="*/ 391561 h 584423"/>
              <a:gd name="connsiteX2" fmla="*/ 309542 w 609473"/>
              <a:gd name="connsiteY2" fmla="*/ 408374 h 584423"/>
              <a:gd name="connsiteX3" fmla="*/ 331022 w 609473"/>
              <a:gd name="connsiteY3" fmla="*/ 431327 h 584423"/>
              <a:gd name="connsiteX4" fmla="*/ 312466 w 609473"/>
              <a:gd name="connsiteY4" fmla="*/ 466260 h 584423"/>
              <a:gd name="connsiteX5" fmla="*/ 294112 w 609473"/>
              <a:gd name="connsiteY5" fmla="*/ 465556 h 584423"/>
              <a:gd name="connsiteX6" fmla="*/ 278380 w 609473"/>
              <a:gd name="connsiteY6" fmla="*/ 429515 h 584423"/>
              <a:gd name="connsiteX7" fmla="*/ 299860 w 609473"/>
              <a:gd name="connsiteY7" fmla="*/ 408072 h 584423"/>
              <a:gd name="connsiteX8" fmla="*/ 284027 w 609473"/>
              <a:gd name="connsiteY8" fmla="*/ 390957 h 584423"/>
              <a:gd name="connsiteX9" fmla="*/ 224835 w 609473"/>
              <a:gd name="connsiteY9" fmla="*/ 377949 h 584423"/>
              <a:gd name="connsiteX10" fmla="*/ 283211 w 609473"/>
              <a:gd name="connsiteY10" fmla="*/ 480733 h 584423"/>
              <a:gd name="connsiteX11" fmla="*/ 305190 w 609473"/>
              <a:gd name="connsiteY11" fmla="*/ 497142 h 584423"/>
              <a:gd name="connsiteX12" fmla="*/ 327069 w 609473"/>
              <a:gd name="connsiteY12" fmla="*/ 481136 h 584423"/>
              <a:gd name="connsiteX13" fmla="*/ 387865 w 609473"/>
              <a:gd name="connsiteY13" fmla="*/ 378251 h 584423"/>
              <a:gd name="connsiteX14" fmla="*/ 498971 w 609473"/>
              <a:gd name="connsiteY14" fmla="*/ 384090 h 584423"/>
              <a:gd name="connsiteX15" fmla="*/ 581344 w 609473"/>
              <a:gd name="connsiteY15" fmla="*/ 411975 h 584423"/>
              <a:gd name="connsiteX16" fmla="*/ 609473 w 609473"/>
              <a:gd name="connsiteY16" fmla="*/ 492209 h 584423"/>
              <a:gd name="connsiteX17" fmla="*/ 609473 w 609473"/>
              <a:gd name="connsiteY17" fmla="*/ 526437 h 584423"/>
              <a:gd name="connsiteX18" fmla="*/ 551399 w 609473"/>
              <a:gd name="connsiteY18" fmla="*/ 584423 h 584423"/>
              <a:gd name="connsiteX19" fmla="*/ 58074 w 609473"/>
              <a:gd name="connsiteY19" fmla="*/ 584423 h 584423"/>
              <a:gd name="connsiteX20" fmla="*/ 0 w 609473"/>
              <a:gd name="connsiteY20" fmla="*/ 526437 h 584423"/>
              <a:gd name="connsiteX21" fmla="*/ 0 w 609473"/>
              <a:gd name="connsiteY21" fmla="*/ 492209 h 584423"/>
              <a:gd name="connsiteX22" fmla="*/ 28130 w 609473"/>
              <a:gd name="connsiteY22" fmla="*/ 411875 h 584423"/>
              <a:gd name="connsiteX23" fmla="*/ 110502 w 609473"/>
              <a:gd name="connsiteY23" fmla="*/ 384090 h 584423"/>
              <a:gd name="connsiteX24" fmla="*/ 191656 w 609473"/>
              <a:gd name="connsiteY24" fmla="*/ 240731 h 584423"/>
              <a:gd name="connsiteX25" fmla="*/ 252555 w 609473"/>
              <a:gd name="connsiteY25" fmla="*/ 294294 h 584423"/>
              <a:gd name="connsiteX26" fmla="*/ 255882 w 609473"/>
              <a:gd name="connsiteY26" fmla="*/ 249390 h 584423"/>
              <a:gd name="connsiteX27" fmla="*/ 191656 w 609473"/>
              <a:gd name="connsiteY27" fmla="*/ 240731 h 584423"/>
              <a:gd name="connsiteX28" fmla="*/ 350254 w 609473"/>
              <a:gd name="connsiteY28" fmla="*/ 239624 h 584423"/>
              <a:gd name="connsiteX29" fmla="*/ 287743 w 609473"/>
              <a:gd name="connsiteY29" fmla="*/ 249491 h 584423"/>
              <a:gd name="connsiteX30" fmla="*/ 283508 w 609473"/>
              <a:gd name="connsiteY30" fmla="*/ 303255 h 584423"/>
              <a:gd name="connsiteX31" fmla="*/ 304681 w 609473"/>
              <a:gd name="connsiteY31" fmla="*/ 305067 h 584423"/>
              <a:gd name="connsiteX32" fmla="*/ 373243 w 609473"/>
              <a:gd name="connsiteY32" fmla="*/ 285635 h 584423"/>
              <a:gd name="connsiteX33" fmla="*/ 350254 w 609473"/>
              <a:gd name="connsiteY33" fmla="*/ 239624 h 584423"/>
              <a:gd name="connsiteX34" fmla="*/ 434443 w 609473"/>
              <a:gd name="connsiteY34" fmla="*/ 195223 h 584423"/>
              <a:gd name="connsiteX35" fmla="*/ 380199 w 609473"/>
              <a:gd name="connsiteY35" fmla="*/ 228951 h 584423"/>
              <a:gd name="connsiteX36" fmla="*/ 398449 w 609473"/>
              <a:gd name="connsiteY36" fmla="*/ 265801 h 584423"/>
              <a:gd name="connsiteX37" fmla="*/ 434443 w 609473"/>
              <a:gd name="connsiteY37" fmla="*/ 195223 h 584423"/>
              <a:gd name="connsiteX38" fmla="*/ 178549 w 609473"/>
              <a:gd name="connsiteY38" fmla="*/ 136223 h 584423"/>
              <a:gd name="connsiteX39" fmla="*/ 173004 w 609473"/>
              <a:gd name="connsiteY39" fmla="*/ 173576 h 584423"/>
              <a:gd name="connsiteX40" fmla="*/ 176835 w 609473"/>
              <a:gd name="connsiteY40" fmla="*/ 204586 h 584423"/>
              <a:gd name="connsiteX41" fmla="*/ 255580 w 609473"/>
              <a:gd name="connsiteY41" fmla="*/ 218581 h 584423"/>
              <a:gd name="connsiteX42" fmla="*/ 244791 w 609473"/>
              <a:gd name="connsiteY42" fmla="*/ 143976 h 584423"/>
              <a:gd name="connsiteX43" fmla="*/ 240960 w 609473"/>
              <a:gd name="connsiteY43" fmla="*/ 143976 h 584423"/>
              <a:gd name="connsiteX44" fmla="*/ 178549 w 609473"/>
              <a:gd name="connsiteY44" fmla="*/ 136223 h 584423"/>
              <a:gd name="connsiteX45" fmla="*/ 318494 w 609473"/>
              <a:gd name="connsiteY45" fmla="*/ 131994 h 584423"/>
              <a:gd name="connsiteX46" fmla="*/ 277055 w 609473"/>
              <a:gd name="connsiteY46" fmla="*/ 141459 h 584423"/>
              <a:gd name="connsiteX47" fmla="*/ 287440 w 609473"/>
              <a:gd name="connsiteY47" fmla="*/ 218782 h 584423"/>
              <a:gd name="connsiteX48" fmla="*/ 338559 w 609473"/>
              <a:gd name="connsiteY48" fmla="*/ 210728 h 584423"/>
              <a:gd name="connsiteX49" fmla="*/ 318494 w 609473"/>
              <a:gd name="connsiteY49" fmla="*/ 131994 h 584423"/>
              <a:gd name="connsiteX50" fmla="*/ 403994 w 609473"/>
              <a:gd name="connsiteY50" fmla="*/ 87594 h 584423"/>
              <a:gd name="connsiteX51" fmla="*/ 349246 w 609473"/>
              <a:gd name="connsiteY51" fmla="*/ 120215 h 584423"/>
              <a:gd name="connsiteX52" fmla="*/ 368504 w 609473"/>
              <a:gd name="connsiteY52" fmla="*/ 200056 h 584423"/>
              <a:gd name="connsiteX53" fmla="*/ 434242 w 609473"/>
              <a:gd name="connsiteY53" fmla="*/ 150822 h 584423"/>
              <a:gd name="connsiteX54" fmla="*/ 403994 w 609473"/>
              <a:gd name="connsiteY54" fmla="*/ 87594 h 584423"/>
              <a:gd name="connsiteX55" fmla="*/ 217468 w 609473"/>
              <a:gd name="connsiteY55" fmla="*/ 75411 h 584423"/>
              <a:gd name="connsiteX56" fmla="*/ 191455 w 609473"/>
              <a:gd name="connsiteY56" fmla="*/ 106925 h 584423"/>
              <a:gd name="connsiteX57" fmla="*/ 234810 w 609473"/>
              <a:gd name="connsiteY57" fmla="*/ 112361 h 584423"/>
              <a:gd name="connsiteX58" fmla="*/ 217468 w 609473"/>
              <a:gd name="connsiteY58" fmla="*/ 75411 h 584423"/>
              <a:gd name="connsiteX59" fmla="*/ 349347 w 609473"/>
              <a:gd name="connsiteY59" fmla="*/ 50140 h 584423"/>
              <a:gd name="connsiteX60" fmla="*/ 347028 w 609473"/>
              <a:gd name="connsiteY60" fmla="*/ 86184 h 584423"/>
              <a:gd name="connsiteX61" fmla="*/ 379998 w 609473"/>
              <a:gd name="connsiteY61" fmla="*/ 65947 h 584423"/>
              <a:gd name="connsiteX62" fmla="*/ 349347 w 609473"/>
              <a:gd name="connsiteY62" fmla="*/ 50140 h 584423"/>
              <a:gd name="connsiteX63" fmla="*/ 304681 w 609473"/>
              <a:gd name="connsiteY63" fmla="*/ 42085 h 584423"/>
              <a:gd name="connsiteX64" fmla="*/ 243481 w 609473"/>
              <a:gd name="connsiteY64" fmla="*/ 57288 h 584423"/>
              <a:gd name="connsiteX65" fmla="*/ 268082 w 609473"/>
              <a:gd name="connsiteY65" fmla="*/ 110650 h 584423"/>
              <a:gd name="connsiteX66" fmla="*/ 315470 w 609473"/>
              <a:gd name="connsiteY66" fmla="*/ 99675 h 584423"/>
              <a:gd name="connsiteX67" fmla="*/ 318293 w 609473"/>
              <a:gd name="connsiteY67" fmla="*/ 42790 h 584423"/>
              <a:gd name="connsiteX68" fmla="*/ 304681 w 609473"/>
              <a:gd name="connsiteY68" fmla="*/ 42085 h 584423"/>
              <a:gd name="connsiteX69" fmla="*/ 304681 w 609473"/>
              <a:gd name="connsiteY69" fmla="*/ 0 h 584423"/>
              <a:gd name="connsiteX70" fmla="*/ 478504 w 609473"/>
              <a:gd name="connsiteY70" fmla="*/ 173576 h 584423"/>
              <a:gd name="connsiteX71" fmla="*/ 304681 w 609473"/>
              <a:gd name="connsiteY71" fmla="*/ 347253 h 584423"/>
              <a:gd name="connsiteX72" fmla="*/ 130758 w 609473"/>
              <a:gd name="connsiteY72" fmla="*/ 173576 h 584423"/>
              <a:gd name="connsiteX73" fmla="*/ 304681 w 609473"/>
              <a:gd name="connsiteY73" fmla="*/ 0 h 58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473" h="584423">
                <a:moveTo>
                  <a:pt x="304701" y="379078"/>
                </a:moveTo>
                <a:lnTo>
                  <a:pt x="325879" y="391561"/>
                </a:lnTo>
                <a:lnTo>
                  <a:pt x="309542" y="408374"/>
                </a:lnTo>
                <a:lnTo>
                  <a:pt x="331022" y="431327"/>
                </a:lnTo>
                <a:lnTo>
                  <a:pt x="312466" y="466260"/>
                </a:lnTo>
                <a:cubicBezTo>
                  <a:pt x="307020" y="476529"/>
                  <a:pt x="298751" y="476227"/>
                  <a:pt x="294112" y="465556"/>
                </a:cubicBezTo>
                <a:lnTo>
                  <a:pt x="278380" y="429515"/>
                </a:lnTo>
                <a:lnTo>
                  <a:pt x="299860" y="408072"/>
                </a:lnTo>
                <a:lnTo>
                  <a:pt x="284027" y="390957"/>
                </a:lnTo>
                <a:close/>
                <a:moveTo>
                  <a:pt x="224835" y="377949"/>
                </a:moveTo>
                <a:lnTo>
                  <a:pt x="283211" y="480733"/>
                </a:lnTo>
                <a:cubicBezTo>
                  <a:pt x="289260" y="491303"/>
                  <a:pt x="297024" y="497142"/>
                  <a:pt x="305190" y="497142"/>
                </a:cubicBezTo>
                <a:cubicBezTo>
                  <a:pt x="313155" y="497142"/>
                  <a:pt x="320919" y="491505"/>
                  <a:pt x="327069" y="481136"/>
                </a:cubicBezTo>
                <a:lnTo>
                  <a:pt x="387865" y="378251"/>
                </a:lnTo>
                <a:lnTo>
                  <a:pt x="498971" y="384090"/>
                </a:lnTo>
                <a:cubicBezTo>
                  <a:pt x="529521" y="385701"/>
                  <a:pt x="565716" y="397982"/>
                  <a:pt x="581344" y="411975"/>
                </a:cubicBezTo>
                <a:cubicBezTo>
                  <a:pt x="597072" y="426069"/>
                  <a:pt x="609473" y="461404"/>
                  <a:pt x="609473" y="492209"/>
                </a:cubicBezTo>
                <a:lnTo>
                  <a:pt x="609473" y="526437"/>
                </a:lnTo>
                <a:cubicBezTo>
                  <a:pt x="609473" y="558450"/>
                  <a:pt x="583360" y="584423"/>
                  <a:pt x="551399" y="584423"/>
                </a:cubicBezTo>
                <a:lnTo>
                  <a:pt x="58074" y="584423"/>
                </a:lnTo>
                <a:cubicBezTo>
                  <a:pt x="26012" y="584423"/>
                  <a:pt x="0" y="558450"/>
                  <a:pt x="0" y="526437"/>
                </a:cubicBezTo>
                <a:lnTo>
                  <a:pt x="0" y="492209"/>
                </a:lnTo>
                <a:cubicBezTo>
                  <a:pt x="0" y="461404"/>
                  <a:pt x="12401" y="426069"/>
                  <a:pt x="28130" y="411875"/>
                </a:cubicBezTo>
                <a:cubicBezTo>
                  <a:pt x="43757" y="397882"/>
                  <a:pt x="79852" y="385701"/>
                  <a:pt x="110502" y="384090"/>
                </a:cubicBezTo>
                <a:close/>
                <a:moveTo>
                  <a:pt x="191656" y="240731"/>
                </a:moveTo>
                <a:cubicBezTo>
                  <a:pt x="205772" y="264392"/>
                  <a:pt x="227046" y="283219"/>
                  <a:pt x="252555" y="294294"/>
                </a:cubicBezTo>
                <a:cubicBezTo>
                  <a:pt x="254470" y="278487"/>
                  <a:pt x="255580" y="263586"/>
                  <a:pt x="255882" y="249390"/>
                </a:cubicBezTo>
                <a:cubicBezTo>
                  <a:pt x="231281" y="248182"/>
                  <a:pt x="209099" y="244557"/>
                  <a:pt x="191656" y="240731"/>
                </a:cubicBezTo>
                <a:close/>
                <a:moveTo>
                  <a:pt x="350254" y="239624"/>
                </a:moveTo>
                <a:cubicBezTo>
                  <a:pt x="329081" y="245564"/>
                  <a:pt x="307908" y="248484"/>
                  <a:pt x="287743" y="249491"/>
                </a:cubicBezTo>
                <a:cubicBezTo>
                  <a:pt x="287239" y="266305"/>
                  <a:pt x="285928" y="284226"/>
                  <a:pt x="283508" y="303255"/>
                </a:cubicBezTo>
                <a:cubicBezTo>
                  <a:pt x="290364" y="304362"/>
                  <a:pt x="297422" y="305067"/>
                  <a:pt x="304681" y="305067"/>
                </a:cubicBezTo>
                <a:cubicBezTo>
                  <a:pt x="329787" y="305067"/>
                  <a:pt x="353178" y="297919"/>
                  <a:pt x="373243" y="285635"/>
                </a:cubicBezTo>
                <a:cubicBezTo>
                  <a:pt x="364269" y="269728"/>
                  <a:pt x="356707" y="254424"/>
                  <a:pt x="350254" y="239624"/>
                </a:cubicBezTo>
                <a:close/>
                <a:moveTo>
                  <a:pt x="434443" y="195223"/>
                </a:moveTo>
                <a:cubicBezTo>
                  <a:pt x="417303" y="209822"/>
                  <a:pt x="398953" y="220796"/>
                  <a:pt x="380199" y="228951"/>
                </a:cubicBezTo>
                <a:cubicBezTo>
                  <a:pt x="385442" y="240832"/>
                  <a:pt x="391492" y="253115"/>
                  <a:pt x="398449" y="265801"/>
                </a:cubicBezTo>
                <a:cubicBezTo>
                  <a:pt x="417001" y="246873"/>
                  <a:pt x="429906" y="222407"/>
                  <a:pt x="434443" y="195223"/>
                </a:cubicBezTo>
                <a:close/>
                <a:moveTo>
                  <a:pt x="178549" y="136223"/>
                </a:moveTo>
                <a:cubicBezTo>
                  <a:pt x="175020" y="148104"/>
                  <a:pt x="173004" y="160588"/>
                  <a:pt x="173004" y="173576"/>
                </a:cubicBezTo>
                <a:cubicBezTo>
                  <a:pt x="173004" y="184349"/>
                  <a:pt x="174415" y="194619"/>
                  <a:pt x="176835" y="204586"/>
                </a:cubicBezTo>
                <a:cubicBezTo>
                  <a:pt x="192967" y="209520"/>
                  <a:pt x="221601" y="216668"/>
                  <a:pt x="255580" y="218581"/>
                </a:cubicBezTo>
                <a:cubicBezTo>
                  <a:pt x="254269" y="189786"/>
                  <a:pt x="250236" y="164817"/>
                  <a:pt x="244791" y="143976"/>
                </a:cubicBezTo>
                <a:cubicBezTo>
                  <a:pt x="243481" y="143976"/>
                  <a:pt x="242170" y="143976"/>
                  <a:pt x="240960" y="143976"/>
                </a:cubicBezTo>
                <a:cubicBezTo>
                  <a:pt x="214745" y="143976"/>
                  <a:pt x="193169" y="140049"/>
                  <a:pt x="178549" y="136223"/>
                </a:cubicBezTo>
                <a:close/>
                <a:moveTo>
                  <a:pt x="318494" y="131994"/>
                </a:moveTo>
                <a:cubicBezTo>
                  <a:pt x="304177" y="136525"/>
                  <a:pt x="290263" y="139546"/>
                  <a:pt x="277055" y="141459"/>
                </a:cubicBezTo>
                <a:cubicBezTo>
                  <a:pt x="282298" y="163609"/>
                  <a:pt x="286331" y="189383"/>
                  <a:pt x="287440" y="218782"/>
                </a:cubicBezTo>
                <a:cubicBezTo>
                  <a:pt x="304177" y="217876"/>
                  <a:pt x="321418" y="215460"/>
                  <a:pt x="338559" y="210728"/>
                </a:cubicBezTo>
                <a:cubicBezTo>
                  <a:pt x="328174" y="181832"/>
                  <a:pt x="321923" y="155353"/>
                  <a:pt x="318494" y="131994"/>
                </a:cubicBezTo>
                <a:close/>
                <a:moveTo>
                  <a:pt x="403994" y="87594"/>
                </a:moveTo>
                <a:cubicBezTo>
                  <a:pt x="385543" y="101387"/>
                  <a:pt x="367092" y="112059"/>
                  <a:pt x="349246" y="120215"/>
                </a:cubicBezTo>
                <a:cubicBezTo>
                  <a:pt x="352069" y="143271"/>
                  <a:pt x="357816" y="170153"/>
                  <a:pt x="368504" y="200056"/>
                </a:cubicBezTo>
                <a:cubicBezTo>
                  <a:pt x="391996" y="189484"/>
                  <a:pt x="414480" y="173778"/>
                  <a:pt x="434242" y="150822"/>
                </a:cubicBezTo>
                <a:cubicBezTo>
                  <a:pt x="430007" y="126860"/>
                  <a:pt x="419320" y="105213"/>
                  <a:pt x="403994" y="87594"/>
                </a:cubicBezTo>
                <a:close/>
                <a:moveTo>
                  <a:pt x="217468" y="75411"/>
                </a:moveTo>
                <a:cubicBezTo>
                  <a:pt x="207183" y="84472"/>
                  <a:pt x="198412" y="95044"/>
                  <a:pt x="191455" y="106925"/>
                </a:cubicBezTo>
                <a:cubicBezTo>
                  <a:pt x="202445" y="109442"/>
                  <a:pt x="217266" y="111858"/>
                  <a:pt x="234810" y="112361"/>
                </a:cubicBezTo>
                <a:cubicBezTo>
                  <a:pt x="228861" y="96554"/>
                  <a:pt x="222610" y="84170"/>
                  <a:pt x="217468" y="75411"/>
                </a:cubicBezTo>
                <a:close/>
                <a:moveTo>
                  <a:pt x="349347" y="50140"/>
                </a:moveTo>
                <a:cubicBezTo>
                  <a:pt x="348036" y="59201"/>
                  <a:pt x="347028" y="71384"/>
                  <a:pt x="347028" y="86184"/>
                </a:cubicBezTo>
                <a:cubicBezTo>
                  <a:pt x="357917" y="80546"/>
                  <a:pt x="368907" y="73901"/>
                  <a:pt x="379998" y="65947"/>
                </a:cubicBezTo>
                <a:cubicBezTo>
                  <a:pt x="370621" y="59403"/>
                  <a:pt x="360337" y="54066"/>
                  <a:pt x="349347" y="50140"/>
                </a:cubicBezTo>
                <a:close/>
                <a:moveTo>
                  <a:pt x="304681" y="42085"/>
                </a:moveTo>
                <a:cubicBezTo>
                  <a:pt x="282601" y="42085"/>
                  <a:pt x="261831" y="47623"/>
                  <a:pt x="243481" y="57288"/>
                </a:cubicBezTo>
                <a:cubicBezTo>
                  <a:pt x="250841" y="69370"/>
                  <a:pt x="260016" y="87191"/>
                  <a:pt x="268082" y="110650"/>
                </a:cubicBezTo>
                <a:cubicBezTo>
                  <a:pt x="282903" y="108838"/>
                  <a:pt x="298834" y="105414"/>
                  <a:pt x="315470" y="99675"/>
                </a:cubicBezTo>
                <a:cubicBezTo>
                  <a:pt x="314361" y="75713"/>
                  <a:pt x="316075" y="56382"/>
                  <a:pt x="318293" y="42790"/>
                </a:cubicBezTo>
                <a:cubicBezTo>
                  <a:pt x="313857" y="42387"/>
                  <a:pt x="309319" y="42085"/>
                  <a:pt x="304681" y="42085"/>
                </a:cubicBezTo>
                <a:close/>
                <a:moveTo>
                  <a:pt x="304681" y="0"/>
                </a:moveTo>
                <a:cubicBezTo>
                  <a:pt x="400566" y="0"/>
                  <a:pt x="478504" y="77827"/>
                  <a:pt x="478504" y="173576"/>
                </a:cubicBezTo>
                <a:cubicBezTo>
                  <a:pt x="478504" y="269325"/>
                  <a:pt x="400566" y="347253"/>
                  <a:pt x="304681" y="347253"/>
                </a:cubicBezTo>
                <a:cubicBezTo>
                  <a:pt x="208797" y="347253"/>
                  <a:pt x="130758" y="269325"/>
                  <a:pt x="130758" y="173576"/>
                </a:cubicBezTo>
                <a:cubicBezTo>
                  <a:pt x="130758" y="77827"/>
                  <a:pt x="208797" y="0"/>
                  <a:pt x="304681"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3" name="任意多边形 14"/>
          <p:cNvSpPr/>
          <p:nvPr/>
        </p:nvSpPr>
        <p:spPr bwMode="auto">
          <a:xfrm>
            <a:off x="4044045" y="4818672"/>
            <a:ext cx="393668" cy="400173"/>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4" name="任意多边形 15"/>
          <p:cNvSpPr/>
          <p:nvPr/>
        </p:nvSpPr>
        <p:spPr bwMode="auto">
          <a:xfrm>
            <a:off x="5944178" y="6000342"/>
            <a:ext cx="479604" cy="418080"/>
          </a:xfrm>
          <a:custGeom>
            <a:avLst/>
            <a:gdLst>
              <a:gd name="connsiteX0" fmla="*/ 71969 w 604550"/>
              <a:gd name="connsiteY0" fmla="*/ 446503 h 526998"/>
              <a:gd name="connsiteX1" fmla="*/ 46279 w 604550"/>
              <a:gd name="connsiteY1" fmla="*/ 472146 h 526998"/>
              <a:gd name="connsiteX2" fmla="*/ 71969 w 604550"/>
              <a:gd name="connsiteY2" fmla="*/ 497917 h 526998"/>
              <a:gd name="connsiteX3" fmla="*/ 97787 w 604550"/>
              <a:gd name="connsiteY3" fmla="*/ 472146 h 526998"/>
              <a:gd name="connsiteX4" fmla="*/ 71969 w 604550"/>
              <a:gd name="connsiteY4" fmla="*/ 446503 h 526998"/>
              <a:gd name="connsiteX5" fmla="*/ 33626 w 604550"/>
              <a:gd name="connsiteY5" fmla="*/ 339591 h 526998"/>
              <a:gd name="connsiteX6" fmla="*/ 126801 w 604550"/>
              <a:gd name="connsiteY6" fmla="*/ 344184 h 526998"/>
              <a:gd name="connsiteX7" fmla="*/ 138943 w 604550"/>
              <a:gd name="connsiteY7" fmla="*/ 357835 h 526998"/>
              <a:gd name="connsiteX8" fmla="*/ 127568 w 604550"/>
              <a:gd name="connsiteY8" fmla="*/ 505700 h 526998"/>
              <a:gd name="connsiteX9" fmla="*/ 113508 w 604550"/>
              <a:gd name="connsiteY9" fmla="*/ 518203 h 526998"/>
              <a:gd name="connsiteX10" fmla="*/ 10236 w 604550"/>
              <a:gd name="connsiteY10" fmla="*/ 518203 h 526998"/>
              <a:gd name="connsiteX11" fmla="*/ 395 w 604550"/>
              <a:gd name="connsiteY11" fmla="*/ 505062 h 526998"/>
              <a:gd name="connsiteX12" fmla="*/ 17394 w 604550"/>
              <a:gd name="connsiteY12" fmla="*/ 351583 h 526998"/>
              <a:gd name="connsiteX13" fmla="*/ 33626 w 604550"/>
              <a:gd name="connsiteY13" fmla="*/ 339591 h 526998"/>
              <a:gd name="connsiteX14" fmla="*/ 284205 w 604550"/>
              <a:gd name="connsiteY14" fmla="*/ 334553 h 526998"/>
              <a:gd name="connsiteX15" fmla="*/ 444963 w 604550"/>
              <a:gd name="connsiteY15" fmla="*/ 376530 h 526998"/>
              <a:gd name="connsiteX16" fmla="*/ 434996 w 604550"/>
              <a:gd name="connsiteY16" fmla="*/ 418508 h 526998"/>
              <a:gd name="connsiteX17" fmla="*/ 325097 w 604550"/>
              <a:gd name="connsiteY17" fmla="*/ 412256 h 526998"/>
              <a:gd name="connsiteX18" fmla="*/ 444708 w 604550"/>
              <a:gd name="connsiteY18" fmla="*/ 439943 h 526998"/>
              <a:gd name="connsiteX19" fmla="*/ 571986 w 604550"/>
              <a:gd name="connsiteY19" fmla="*/ 396562 h 526998"/>
              <a:gd name="connsiteX20" fmla="*/ 590132 w 604550"/>
              <a:gd name="connsiteY20" fmla="*/ 441219 h 526998"/>
              <a:gd name="connsiteX21" fmla="*/ 436785 w 604550"/>
              <a:gd name="connsiteY21" fmla="*/ 526322 h 526998"/>
              <a:gd name="connsiteX22" fmla="*/ 213793 w 604550"/>
              <a:gd name="connsiteY22" fmla="*/ 494807 h 526998"/>
              <a:gd name="connsiteX23" fmla="*/ 176478 w 604550"/>
              <a:gd name="connsiteY23" fmla="*/ 509990 h 526998"/>
              <a:gd name="connsiteX24" fmla="*/ 166127 w 604550"/>
              <a:gd name="connsiteY24" fmla="*/ 505907 h 526998"/>
              <a:gd name="connsiteX25" fmla="*/ 175839 w 604550"/>
              <a:gd name="connsiteY25" fmla="*/ 354585 h 526998"/>
              <a:gd name="connsiteX26" fmla="*/ 189896 w 604550"/>
              <a:gd name="connsiteY26" fmla="*/ 345526 h 526998"/>
              <a:gd name="connsiteX27" fmla="*/ 284205 w 604550"/>
              <a:gd name="connsiteY27" fmla="*/ 334553 h 526998"/>
              <a:gd name="connsiteX28" fmla="*/ 442245 w 604550"/>
              <a:gd name="connsiteY28" fmla="*/ 74940 h 526998"/>
              <a:gd name="connsiteX29" fmla="*/ 448123 w 604550"/>
              <a:gd name="connsiteY29" fmla="*/ 74940 h 526998"/>
              <a:gd name="connsiteX30" fmla="*/ 455023 w 604550"/>
              <a:gd name="connsiteY30" fmla="*/ 81574 h 526998"/>
              <a:gd name="connsiteX31" fmla="*/ 455023 w 604550"/>
              <a:gd name="connsiteY31" fmla="*/ 93822 h 526998"/>
              <a:gd name="connsiteX32" fmla="*/ 456045 w 604550"/>
              <a:gd name="connsiteY32" fmla="*/ 94970 h 526998"/>
              <a:gd name="connsiteX33" fmla="*/ 477894 w 604550"/>
              <a:gd name="connsiteY33" fmla="*/ 100583 h 526998"/>
              <a:gd name="connsiteX34" fmla="*/ 480705 w 604550"/>
              <a:gd name="connsiteY34" fmla="*/ 107345 h 526998"/>
              <a:gd name="connsiteX35" fmla="*/ 477510 w 604550"/>
              <a:gd name="connsiteY35" fmla="*/ 115638 h 526998"/>
              <a:gd name="connsiteX36" fmla="*/ 471633 w 604550"/>
              <a:gd name="connsiteY36" fmla="*/ 119721 h 526998"/>
              <a:gd name="connsiteX37" fmla="*/ 468439 w 604550"/>
              <a:gd name="connsiteY37" fmla="*/ 118955 h 526998"/>
              <a:gd name="connsiteX38" fmla="*/ 447228 w 604550"/>
              <a:gd name="connsiteY38" fmla="*/ 114107 h 526998"/>
              <a:gd name="connsiteX39" fmla="*/ 428957 w 604550"/>
              <a:gd name="connsiteY39" fmla="*/ 127886 h 526998"/>
              <a:gd name="connsiteX40" fmla="*/ 452212 w 604550"/>
              <a:gd name="connsiteY40" fmla="*/ 147406 h 526998"/>
              <a:gd name="connsiteX41" fmla="*/ 486071 w 604550"/>
              <a:gd name="connsiteY41" fmla="*/ 186700 h 526998"/>
              <a:gd name="connsiteX42" fmla="*/ 454895 w 604550"/>
              <a:gd name="connsiteY42" fmla="*/ 222933 h 526998"/>
              <a:gd name="connsiteX43" fmla="*/ 453745 w 604550"/>
              <a:gd name="connsiteY43" fmla="*/ 224337 h 526998"/>
              <a:gd name="connsiteX44" fmla="*/ 453745 w 604550"/>
              <a:gd name="connsiteY44" fmla="*/ 237733 h 526998"/>
              <a:gd name="connsiteX45" fmla="*/ 446973 w 604550"/>
              <a:gd name="connsiteY45" fmla="*/ 244367 h 526998"/>
              <a:gd name="connsiteX46" fmla="*/ 440840 w 604550"/>
              <a:gd name="connsiteY46" fmla="*/ 244367 h 526998"/>
              <a:gd name="connsiteX47" fmla="*/ 434068 w 604550"/>
              <a:gd name="connsiteY47" fmla="*/ 237733 h 526998"/>
              <a:gd name="connsiteX48" fmla="*/ 434068 w 604550"/>
              <a:gd name="connsiteY48" fmla="*/ 224975 h 526998"/>
              <a:gd name="connsiteX49" fmla="*/ 432790 w 604550"/>
              <a:gd name="connsiteY49" fmla="*/ 223699 h 526998"/>
              <a:gd name="connsiteX50" fmla="*/ 406341 w 604550"/>
              <a:gd name="connsiteY50" fmla="*/ 216299 h 526998"/>
              <a:gd name="connsiteX51" fmla="*/ 403530 w 604550"/>
              <a:gd name="connsiteY51" fmla="*/ 209410 h 526998"/>
              <a:gd name="connsiteX52" fmla="*/ 406597 w 604550"/>
              <a:gd name="connsiteY52" fmla="*/ 200989 h 526998"/>
              <a:gd name="connsiteX53" fmla="*/ 412730 w 604550"/>
              <a:gd name="connsiteY53" fmla="*/ 196779 h 526998"/>
              <a:gd name="connsiteX54" fmla="*/ 415541 w 604550"/>
              <a:gd name="connsiteY54" fmla="*/ 197417 h 526998"/>
              <a:gd name="connsiteX55" fmla="*/ 440456 w 604550"/>
              <a:gd name="connsiteY55" fmla="*/ 204179 h 526998"/>
              <a:gd name="connsiteX56" fmla="*/ 461411 w 604550"/>
              <a:gd name="connsiteY56" fmla="*/ 188104 h 526998"/>
              <a:gd name="connsiteX57" fmla="*/ 440456 w 604550"/>
              <a:gd name="connsiteY57" fmla="*/ 167563 h 526998"/>
              <a:gd name="connsiteX58" fmla="*/ 404552 w 604550"/>
              <a:gd name="connsiteY58" fmla="*/ 130182 h 526998"/>
              <a:gd name="connsiteX59" fmla="*/ 434068 w 604550"/>
              <a:gd name="connsiteY59" fmla="*/ 95863 h 526998"/>
              <a:gd name="connsiteX60" fmla="*/ 435473 w 604550"/>
              <a:gd name="connsiteY60" fmla="*/ 94332 h 526998"/>
              <a:gd name="connsiteX61" fmla="*/ 435473 w 604550"/>
              <a:gd name="connsiteY61" fmla="*/ 81574 h 526998"/>
              <a:gd name="connsiteX62" fmla="*/ 442245 w 604550"/>
              <a:gd name="connsiteY62" fmla="*/ 74940 h 526998"/>
              <a:gd name="connsiteX63" fmla="*/ 444684 w 604550"/>
              <a:gd name="connsiteY63" fmla="*/ 37002 h 526998"/>
              <a:gd name="connsiteX64" fmla="*/ 321878 w 604550"/>
              <a:gd name="connsiteY64" fmla="*/ 159619 h 526998"/>
              <a:gd name="connsiteX65" fmla="*/ 444684 w 604550"/>
              <a:gd name="connsiteY65" fmla="*/ 282236 h 526998"/>
              <a:gd name="connsiteX66" fmla="*/ 567491 w 604550"/>
              <a:gd name="connsiteY66" fmla="*/ 159619 h 526998"/>
              <a:gd name="connsiteX67" fmla="*/ 444684 w 604550"/>
              <a:gd name="connsiteY67" fmla="*/ 37002 h 526998"/>
              <a:gd name="connsiteX68" fmla="*/ 444684 w 604550"/>
              <a:gd name="connsiteY68" fmla="*/ 0 h 526998"/>
              <a:gd name="connsiteX69" fmla="*/ 604550 w 604550"/>
              <a:gd name="connsiteY69" fmla="*/ 159619 h 526998"/>
              <a:gd name="connsiteX70" fmla="*/ 444684 w 604550"/>
              <a:gd name="connsiteY70" fmla="*/ 319238 h 526998"/>
              <a:gd name="connsiteX71" fmla="*/ 284818 w 604550"/>
              <a:gd name="connsiteY71" fmla="*/ 159619 h 526998"/>
              <a:gd name="connsiteX72" fmla="*/ 444684 w 604550"/>
              <a:gd name="connsiteY72" fmla="*/ 0 h 5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4550" h="526998">
                <a:moveTo>
                  <a:pt x="71969" y="446503"/>
                </a:moveTo>
                <a:cubicBezTo>
                  <a:pt x="57782" y="446503"/>
                  <a:pt x="46279" y="457985"/>
                  <a:pt x="46279" y="472146"/>
                </a:cubicBezTo>
                <a:cubicBezTo>
                  <a:pt x="46279" y="486435"/>
                  <a:pt x="57782" y="497917"/>
                  <a:pt x="71969" y="497917"/>
                </a:cubicBezTo>
                <a:cubicBezTo>
                  <a:pt x="86284" y="497917"/>
                  <a:pt x="97787" y="486435"/>
                  <a:pt x="97787" y="472146"/>
                </a:cubicBezTo>
                <a:cubicBezTo>
                  <a:pt x="97787" y="457985"/>
                  <a:pt x="86284" y="446503"/>
                  <a:pt x="71969" y="446503"/>
                </a:cubicBezTo>
                <a:close/>
                <a:moveTo>
                  <a:pt x="33626" y="339591"/>
                </a:moveTo>
                <a:lnTo>
                  <a:pt x="126801" y="344184"/>
                </a:lnTo>
                <a:cubicBezTo>
                  <a:pt x="134086" y="344439"/>
                  <a:pt x="139454" y="350690"/>
                  <a:pt x="138943" y="357835"/>
                </a:cubicBezTo>
                <a:lnTo>
                  <a:pt x="127568" y="505700"/>
                </a:lnTo>
                <a:cubicBezTo>
                  <a:pt x="127056" y="512844"/>
                  <a:pt x="120666" y="518585"/>
                  <a:pt x="113508" y="518203"/>
                </a:cubicBezTo>
                <a:lnTo>
                  <a:pt x="10236" y="518203"/>
                </a:lnTo>
                <a:cubicBezTo>
                  <a:pt x="3079" y="517947"/>
                  <a:pt x="-1395" y="512079"/>
                  <a:pt x="395" y="505062"/>
                </a:cubicBezTo>
                <a:lnTo>
                  <a:pt x="17394" y="351583"/>
                </a:lnTo>
                <a:cubicBezTo>
                  <a:pt x="19183" y="344567"/>
                  <a:pt x="26468" y="339208"/>
                  <a:pt x="33626" y="339591"/>
                </a:cubicBezTo>
                <a:close/>
                <a:moveTo>
                  <a:pt x="284205" y="334553"/>
                </a:moveTo>
                <a:cubicBezTo>
                  <a:pt x="327269" y="335829"/>
                  <a:pt x="427840" y="372575"/>
                  <a:pt x="444963" y="376530"/>
                </a:cubicBezTo>
                <a:cubicBezTo>
                  <a:pt x="462215" y="380358"/>
                  <a:pt x="466688" y="410087"/>
                  <a:pt x="434996" y="418508"/>
                </a:cubicBezTo>
                <a:cubicBezTo>
                  <a:pt x="393592" y="429481"/>
                  <a:pt x="325097" y="405238"/>
                  <a:pt x="325097" y="412256"/>
                </a:cubicBezTo>
                <a:cubicBezTo>
                  <a:pt x="325097" y="430756"/>
                  <a:pt x="403176" y="446450"/>
                  <a:pt x="444708" y="439943"/>
                </a:cubicBezTo>
                <a:cubicBezTo>
                  <a:pt x="491351" y="432670"/>
                  <a:pt x="537994" y="415318"/>
                  <a:pt x="571986" y="396562"/>
                </a:cubicBezTo>
                <a:cubicBezTo>
                  <a:pt x="596777" y="382910"/>
                  <a:pt x="619651" y="412894"/>
                  <a:pt x="590132" y="441219"/>
                </a:cubicBezTo>
                <a:cubicBezTo>
                  <a:pt x="571091" y="459464"/>
                  <a:pt x="471799" y="518156"/>
                  <a:pt x="436785" y="526322"/>
                </a:cubicBezTo>
                <a:cubicBezTo>
                  <a:pt x="412249" y="532063"/>
                  <a:pt x="234367" y="499528"/>
                  <a:pt x="213793" y="494807"/>
                </a:cubicBezTo>
                <a:cubicBezTo>
                  <a:pt x="200758" y="491872"/>
                  <a:pt x="186574" y="501442"/>
                  <a:pt x="176478" y="509990"/>
                </a:cubicBezTo>
                <a:cubicBezTo>
                  <a:pt x="167277" y="517901"/>
                  <a:pt x="166127" y="506673"/>
                  <a:pt x="166127" y="505907"/>
                </a:cubicBezTo>
                <a:cubicBezTo>
                  <a:pt x="168683" y="466609"/>
                  <a:pt x="173539" y="391331"/>
                  <a:pt x="175839" y="354585"/>
                </a:cubicBezTo>
                <a:cubicBezTo>
                  <a:pt x="176350" y="346674"/>
                  <a:pt x="181590" y="346802"/>
                  <a:pt x="189896" y="345526"/>
                </a:cubicBezTo>
                <a:cubicBezTo>
                  <a:pt x="214048" y="341571"/>
                  <a:pt x="264014" y="333915"/>
                  <a:pt x="284205" y="334553"/>
                </a:cubicBezTo>
                <a:close/>
                <a:moveTo>
                  <a:pt x="442245" y="74940"/>
                </a:moveTo>
                <a:lnTo>
                  <a:pt x="448123" y="74940"/>
                </a:lnTo>
                <a:cubicBezTo>
                  <a:pt x="451956" y="74940"/>
                  <a:pt x="455023" y="78002"/>
                  <a:pt x="455023" y="81574"/>
                </a:cubicBezTo>
                <a:lnTo>
                  <a:pt x="455023" y="93822"/>
                </a:lnTo>
                <a:cubicBezTo>
                  <a:pt x="455023" y="94715"/>
                  <a:pt x="455789" y="94842"/>
                  <a:pt x="456045" y="94970"/>
                </a:cubicBezTo>
                <a:cubicBezTo>
                  <a:pt x="456172" y="94970"/>
                  <a:pt x="470611" y="97394"/>
                  <a:pt x="477894" y="100583"/>
                </a:cubicBezTo>
                <a:cubicBezTo>
                  <a:pt x="480194" y="101604"/>
                  <a:pt x="481855" y="104283"/>
                  <a:pt x="480705" y="107345"/>
                </a:cubicBezTo>
                <a:lnTo>
                  <a:pt x="477510" y="115638"/>
                </a:lnTo>
                <a:cubicBezTo>
                  <a:pt x="476488" y="118062"/>
                  <a:pt x="474188" y="119721"/>
                  <a:pt x="471633" y="119721"/>
                </a:cubicBezTo>
                <a:cubicBezTo>
                  <a:pt x="470483" y="119721"/>
                  <a:pt x="469461" y="119465"/>
                  <a:pt x="468439" y="118955"/>
                </a:cubicBezTo>
                <a:cubicBezTo>
                  <a:pt x="468439" y="118827"/>
                  <a:pt x="459239" y="114107"/>
                  <a:pt x="447228" y="114107"/>
                </a:cubicBezTo>
                <a:cubicBezTo>
                  <a:pt x="433812" y="114107"/>
                  <a:pt x="428957" y="121507"/>
                  <a:pt x="428957" y="127886"/>
                </a:cubicBezTo>
                <a:cubicBezTo>
                  <a:pt x="428957" y="135796"/>
                  <a:pt x="434196" y="140133"/>
                  <a:pt x="452212" y="147406"/>
                </a:cubicBezTo>
                <a:cubicBezTo>
                  <a:pt x="475977" y="156719"/>
                  <a:pt x="486071" y="168456"/>
                  <a:pt x="486071" y="186700"/>
                </a:cubicBezTo>
                <a:cubicBezTo>
                  <a:pt x="486071" y="204434"/>
                  <a:pt x="474188" y="218595"/>
                  <a:pt x="454895" y="222933"/>
                </a:cubicBezTo>
                <a:cubicBezTo>
                  <a:pt x="454639" y="222933"/>
                  <a:pt x="453745" y="223061"/>
                  <a:pt x="453745" y="224337"/>
                </a:cubicBezTo>
                <a:lnTo>
                  <a:pt x="453745" y="237733"/>
                </a:lnTo>
                <a:cubicBezTo>
                  <a:pt x="453745" y="241432"/>
                  <a:pt x="450678" y="244367"/>
                  <a:pt x="446973" y="244367"/>
                </a:cubicBezTo>
                <a:lnTo>
                  <a:pt x="440840" y="244367"/>
                </a:lnTo>
                <a:cubicBezTo>
                  <a:pt x="437134" y="244367"/>
                  <a:pt x="434068" y="241432"/>
                  <a:pt x="434068" y="237733"/>
                </a:cubicBezTo>
                <a:lnTo>
                  <a:pt x="434068" y="224975"/>
                </a:lnTo>
                <a:cubicBezTo>
                  <a:pt x="434068" y="224081"/>
                  <a:pt x="433046" y="223699"/>
                  <a:pt x="432790" y="223699"/>
                </a:cubicBezTo>
                <a:cubicBezTo>
                  <a:pt x="432023" y="223571"/>
                  <a:pt x="415030" y="220892"/>
                  <a:pt x="406341" y="216299"/>
                </a:cubicBezTo>
                <a:cubicBezTo>
                  <a:pt x="404169" y="215151"/>
                  <a:pt x="402380" y="212599"/>
                  <a:pt x="403530" y="209410"/>
                </a:cubicBezTo>
                <a:lnTo>
                  <a:pt x="406597" y="200989"/>
                </a:lnTo>
                <a:cubicBezTo>
                  <a:pt x="407619" y="198438"/>
                  <a:pt x="409919" y="196779"/>
                  <a:pt x="412730" y="196779"/>
                </a:cubicBezTo>
                <a:cubicBezTo>
                  <a:pt x="413624" y="196779"/>
                  <a:pt x="414646" y="197034"/>
                  <a:pt x="415541" y="197417"/>
                </a:cubicBezTo>
                <a:cubicBezTo>
                  <a:pt x="415669" y="197545"/>
                  <a:pt x="429979" y="204179"/>
                  <a:pt x="440456" y="204179"/>
                </a:cubicBezTo>
                <a:cubicBezTo>
                  <a:pt x="452850" y="204179"/>
                  <a:pt x="461411" y="197545"/>
                  <a:pt x="461411" y="188104"/>
                </a:cubicBezTo>
                <a:cubicBezTo>
                  <a:pt x="461411" y="179428"/>
                  <a:pt x="455406" y="173432"/>
                  <a:pt x="440456" y="167563"/>
                </a:cubicBezTo>
                <a:cubicBezTo>
                  <a:pt x="421802" y="160546"/>
                  <a:pt x="404552" y="151105"/>
                  <a:pt x="404552" y="130182"/>
                </a:cubicBezTo>
                <a:cubicBezTo>
                  <a:pt x="404552" y="113469"/>
                  <a:pt x="415924" y="100201"/>
                  <a:pt x="434068" y="95863"/>
                </a:cubicBezTo>
                <a:cubicBezTo>
                  <a:pt x="434451" y="95735"/>
                  <a:pt x="435473" y="95353"/>
                  <a:pt x="435473" y="94332"/>
                </a:cubicBezTo>
                <a:lnTo>
                  <a:pt x="435473" y="81574"/>
                </a:lnTo>
                <a:cubicBezTo>
                  <a:pt x="435473" y="78002"/>
                  <a:pt x="438540" y="74940"/>
                  <a:pt x="442245" y="74940"/>
                </a:cubicBezTo>
                <a:close/>
                <a:moveTo>
                  <a:pt x="444684" y="37002"/>
                </a:moveTo>
                <a:cubicBezTo>
                  <a:pt x="376827" y="37002"/>
                  <a:pt x="321878" y="91867"/>
                  <a:pt x="321878" y="159619"/>
                </a:cubicBezTo>
                <a:cubicBezTo>
                  <a:pt x="321878" y="227371"/>
                  <a:pt x="376827" y="282236"/>
                  <a:pt x="444684" y="282236"/>
                </a:cubicBezTo>
                <a:cubicBezTo>
                  <a:pt x="512413" y="282236"/>
                  <a:pt x="567491" y="227371"/>
                  <a:pt x="567491" y="159619"/>
                </a:cubicBezTo>
                <a:cubicBezTo>
                  <a:pt x="567491" y="91867"/>
                  <a:pt x="512413" y="37002"/>
                  <a:pt x="444684" y="37002"/>
                </a:cubicBezTo>
                <a:close/>
                <a:moveTo>
                  <a:pt x="444684" y="0"/>
                </a:moveTo>
                <a:cubicBezTo>
                  <a:pt x="532988" y="0"/>
                  <a:pt x="604550" y="71452"/>
                  <a:pt x="604550" y="159619"/>
                </a:cubicBezTo>
                <a:cubicBezTo>
                  <a:pt x="604550" y="247786"/>
                  <a:pt x="532988" y="319238"/>
                  <a:pt x="444684" y="319238"/>
                </a:cubicBezTo>
                <a:cubicBezTo>
                  <a:pt x="356381" y="319238"/>
                  <a:pt x="284818" y="247786"/>
                  <a:pt x="284818" y="159619"/>
                </a:cubicBezTo>
                <a:cubicBezTo>
                  <a:pt x="284818" y="71452"/>
                  <a:pt x="356381" y="0"/>
                  <a:pt x="444684"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5" name="任意多边形 16"/>
          <p:cNvSpPr/>
          <p:nvPr/>
        </p:nvSpPr>
        <p:spPr bwMode="auto">
          <a:xfrm>
            <a:off x="7891216" y="4809294"/>
            <a:ext cx="376477" cy="418926"/>
          </a:xfrm>
          <a:custGeom>
            <a:avLst/>
            <a:gdLst>
              <a:gd name="connsiteX0" fmla="*/ 525873 w 544483"/>
              <a:gd name="connsiteY0" fmla="*/ 479281 h 605875"/>
              <a:gd name="connsiteX1" fmla="*/ 542232 w 544483"/>
              <a:gd name="connsiteY1" fmla="*/ 492165 h 605875"/>
              <a:gd name="connsiteX2" fmla="*/ 544483 w 544483"/>
              <a:gd name="connsiteY2" fmla="*/ 505649 h 605875"/>
              <a:gd name="connsiteX3" fmla="*/ 460890 w 544483"/>
              <a:gd name="connsiteY3" fmla="*/ 578908 h 605875"/>
              <a:gd name="connsiteX4" fmla="*/ 272242 w 544483"/>
              <a:gd name="connsiteY4" fmla="*/ 605875 h 605875"/>
              <a:gd name="connsiteX5" fmla="*/ 83593 w 544483"/>
              <a:gd name="connsiteY5" fmla="*/ 578908 h 605875"/>
              <a:gd name="connsiteX6" fmla="*/ 0 w 544483"/>
              <a:gd name="connsiteY6" fmla="*/ 505649 h 605875"/>
              <a:gd name="connsiteX7" fmla="*/ 1201 w 544483"/>
              <a:gd name="connsiteY7" fmla="*/ 495461 h 605875"/>
              <a:gd name="connsiteX8" fmla="*/ 20711 w 544483"/>
              <a:gd name="connsiteY8" fmla="*/ 480929 h 605875"/>
              <a:gd name="connsiteX9" fmla="*/ 37219 w 544483"/>
              <a:gd name="connsiteY9" fmla="*/ 485723 h 605875"/>
              <a:gd name="connsiteX10" fmla="*/ 63633 w 544483"/>
              <a:gd name="connsiteY10" fmla="*/ 495911 h 605875"/>
              <a:gd name="connsiteX11" fmla="*/ 272242 w 544483"/>
              <a:gd name="connsiteY11" fmla="*/ 526173 h 605875"/>
              <a:gd name="connsiteX12" fmla="*/ 480850 w 544483"/>
              <a:gd name="connsiteY12" fmla="*/ 495911 h 605875"/>
              <a:gd name="connsiteX13" fmla="*/ 483852 w 544483"/>
              <a:gd name="connsiteY13" fmla="*/ 494862 h 605875"/>
              <a:gd name="connsiteX14" fmla="*/ 511766 w 544483"/>
              <a:gd name="connsiteY14" fmla="*/ 483626 h 605875"/>
              <a:gd name="connsiteX15" fmla="*/ 525873 w 544483"/>
              <a:gd name="connsiteY15" fmla="*/ 479281 h 605875"/>
              <a:gd name="connsiteX16" fmla="*/ 525873 w 544483"/>
              <a:gd name="connsiteY16" fmla="*/ 343372 h 605875"/>
              <a:gd name="connsiteX17" fmla="*/ 542232 w 544483"/>
              <a:gd name="connsiteY17" fmla="*/ 356406 h 605875"/>
              <a:gd name="connsiteX18" fmla="*/ 544483 w 544483"/>
              <a:gd name="connsiteY18" fmla="*/ 369739 h 605875"/>
              <a:gd name="connsiteX19" fmla="*/ 460890 w 544483"/>
              <a:gd name="connsiteY19" fmla="*/ 442999 h 605875"/>
              <a:gd name="connsiteX20" fmla="*/ 272242 w 544483"/>
              <a:gd name="connsiteY20" fmla="*/ 469966 h 605875"/>
              <a:gd name="connsiteX21" fmla="*/ 83593 w 544483"/>
              <a:gd name="connsiteY21" fmla="*/ 442999 h 605875"/>
              <a:gd name="connsiteX22" fmla="*/ 0 w 544483"/>
              <a:gd name="connsiteY22" fmla="*/ 369739 h 605875"/>
              <a:gd name="connsiteX23" fmla="*/ 1201 w 544483"/>
              <a:gd name="connsiteY23" fmla="*/ 359552 h 605875"/>
              <a:gd name="connsiteX24" fmla="*/ 20561 w 544483"/>
              <a:gd name="connsiteY24" fmla="*/ 345020 h 605875"/>
              <a:gd name="connsiteX25" fmla="*/ 37219 w 544483"/>
              <a:gd name="connsiteY25" fmla="*/ 349814 h 605875"/>
              <a:gd name="connsiteX26" fmla="*/ 63633 w 544483"/>
              <a:gd name="connsiteY26" fmla="*/ 360151 h 605875"/>
              <a:gd name="connsiteX27" fmla="*/ 272242 w 544483"/>
              <a:gd name="connsiteY27" fmla="*/ 390264 h 605875"/>
              <a:gd name="connsiteX28" fmla="*/ 480850 w 544483"/>
              <a:gd name="connsiteY28" fmla="*/ 360151 h 605875"/>
              <a:gd name="connsiteX29" fmla="*/ 483852 w 544483"/>
              <a:gd name="connsiteY29" fmla="*/ 359103 h 605875"/>
              <a:gd name="connsiteX30" fmla="*/ 511766 w 544483"/>
              <a:gd name="connsiteY30" fmla="*/ 347717 h 605875"/>
              <a:gd name="connsiteX31" fmla="*/ 525873 w 544483"/>
              <a:gd name="connsiteY31" fmla="*/ 343372 h 605875"/>
              <a:gd name="connsiteX32" fmla="*/ 525873 w 544483"/>
              <a:gd name="connsiteY32" fmla="*/ 209297 h 605875"/>
              <a:gd name="connsiteX33" fmla="*/ 542232 w 544483"/>
              <a:gd name="connsiteY33" fmla="*/ 222331 h 605875"/>
              <a:gd name="connsiteX34" fmla="*/ 544483 w 544483"/>
              <a:gd name="connsiteY34" fmla="*/ 235664 h 605875"/>
              <a:gd name="connsiteX35" fmla="*/ 460890 w 544483"/>
              <a:gd name="connsiteY35" fmla="*/ 308924 h 605875"/>
              <a:gd name="connsiteX36" fmla="*/ 272242 w 544483"/>
              <a:gd name="connsiteY36" fmla="*/ 335891 h 605875"/>
              <a:gd name="connsiteX37" fmla="*/ 83593 w 544483"/>
              <a:gd name="connsiteY37" fmla="*/ 308924 h 605875"/>
              <a:gd name="connsiteX38" fmla="*/ 0 w 544483"/>
              <a:gd name="connsiteY38" fmla="*/ 235664 h 605875"/>
              <a:gd name="connsiteX39" fmla="*/ 1201 w 544483"/>
              <a:gd name="connsiteY39" fmla="*/ 225477 h 605875"/>
              <a:gd name="connsiteX40" fmla="*/ 20711 w 544483"/>
              <a:gd name="connsiteY40" fmla="*/ 210945 h 605875"/>
              <a:gd name="connsiteX41" fmla="*/ 37219 w 544483"/>
              <a:gd name="connsiteY41" fmla="*/ 215739 h 605875"/>
              <a:gd name="connsiteX42" fmla="*/ 63633 w 544483"/>
              <a:gd name="connsiteY42" fmla="*/ 225926 h 605875"/>
              <a:gd name="connsiteX43" fmla="*/ 272242 w 544483"/>
              <a:gd name="connsiteY43" fmla="*/ 256189 h 605875"/>
              <a:gd name="connsiteX44" fmla="*/ 480850 w 544483"/>
              <a:gd name="connsiteY44" fmla="*/ 225926 h 605875"/>
              <a:gd name="connsiteX45" fmla="*/ 483852 w 544483"/>
              <a:gd name="connsiteY45" fmla="*/ 225028 h 605875"/>
              <a:gd name="connsiteX46" fmla="*/ 511766 w 544483"/>
              <a:gd name="connsiteY46" fmla="*/ 213642 h 605875"/>
              <a:gd name="connsiteX47" fmla="*/ 525873 w 544483"/>
              <a:gd name="connsiteY47" fmla="*/ 209297 h 605875"/>
              <a:gd name="connsiteX48" fmla="*/ 272242 w 544483"/>
              <a:gd name="connsiteY48" fmla="*/ 0 h 605875"/>
              <a:gd name="connsiteX49" fmla="*/ 460890 w 544483"/>
              <a:gd name="connsiteY49" fmla="*/ 26970 h 605875"/>
              <a:gd name="connsiteX50" fmla="*/ 544483 w 544483"/>
              <a:gd name="connsiteY50" fmla="*/ 100238 h 605875"/>
              <a:gd name="connsiteX51" fmla="*/ 460890 w 544483"/>
              <a:gd name="connsiteY51" fmla="*/ 173506 h 605875"/>
              <a:gd name="connsiteX52" fmla="*/ 272242 w 544483"/>
              <a:gd name="connsiteY52" fmla="*/ 200476 h 605875"/>
              <a:gd name="connsiteX53" fmla="*/ 83593 w 544483"/>
              <a:gd name="connsiteY53" fmla="*/ 173506 h 605875"/>
              <a:gd name="connsiteX54" fmla="*/ 0 w 544483"/>
              <a:gd name="connsiteY54" fmla="*/ 100238 h 605875"/>
              <a:gd name="connsiteX55" fmla="*/ 83593 w 544483"/>
              <a:gd name="connsiteY55" fmla="*/ 26970 h 605875"/>
              <a:gd name="connsiteX56" fmla="*/ 272242 w 544483"/>
              <a:gd name="connsiteY56" fmla="*/ 0 h 60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4483" h="605875">
                <a:moveTo>
                  <a:pt x="525873" y="479281"/>
                </a:moveTo>
                <a:cubicBezTo>
                  <a:pt x="530376" y="479281"/>
                  <a:pt x="538630" y="480929"/>
                  <a:pt x="542232" y="492165"/>
                </a:cubicBezTo>
                <a:cubicBezTo>
                  <a:pt x="543733" y="496660"/>
                  <a:pt x="544483" y="501154"/>
                  <a:pt x="544483" y="505649"/>
                </a:cubicBezTo>
                <a:cubicBezTo>
                  <a:pt x="544483" y="534263"/>
                  <a:pt x="514768" y="560331"/>
                  <a:pt x="460890" y="578908"/>
                </a:cubicBezTo>
                <a:cubicBezTo>
                  <a:pt x="410313" y="596287"/>
                  <a:pt x="343378" y="605875"/>
                  <a:pt x="272242" y="605875"/>
                </a:cubicBezTo>
                <a:cubicBezTo>
                  <a:pt x="201105" y="605875"/>
                  <a:pt x="134170" y="596287"/>
                  <a:pt x="83593" y="578908"/>
                </a:cubicBezTo>
                <a:cubicBezTo>
                  <a:pt x="29715" y="560331"/>
                  <a:pt x="0" y="534263"/>
                  <a:pt x="0" y="505649"/>
                </a:cubicBezTo>
                <a:cubicBezTo>
                  <a:pt x="0" y="502203"/>
                  <a:pt x="450" y="498757"/>
                  <a:pt x="1201" y="495461"/>
                </a:cubicBezTo>
                <a:cubicBezTo>
                  <a:pt x="3002" y="488270"/>
                  <a:pt x="9755" y="480929"/>
                  <a:pt x="20711" y="480929"/>
                </a:cubicBezTo>
                <a:cubicBezTo>
                  <a:pt x="25663" y="480929"/>
                  <a:pt x="31216" y="482577"/>
                  <a:pt x="37219" y="485723"/>
                </a:cubicBezTo>
                <a:cubicBezTo>
                  <a:pt x="43222" y="488719"/>
                  <a:pt x="47575" y="490367"/>
                  <a:pt x="63633" y="495911"/>
                </a:cubicBezTo>
                <a:cubicBezTo>
                  <a:pt x="120212" y="515387"/>
                  <a:pt x="194351" y="526173"/>
                  <a:pt x="272242" y="526173"/>
                </a:cubicBezTo>
                <a:cubicBezTo>
                  <a:pt x="350132" y="526173"/>
                  <a:pt x="424271" y="515387"/>
                  <a:pt x="480850" y="495911"/>
                </a:cubicBezTo>
                <a:lnTo>
                  <a:pt x="483852" y="494862"/>
                </a:lnTo>
                <a:cubicBezTo>
                  <a:pt x="494207" y="491416"/>
                  <a:pt x="503962" y="487970"/>
                  <a:pt x="511766" y="483626"/>
                </a:cubicBezTo>
                <a:cubicBezTo>
                  <a:pt x="517019" y="480629"/>
                  <a:pt x="521671" y="479281"/>
                  <a:pt x="525873" y="479281"/>
                </a:cubicBezTo>
                <a:close/>
                <a:moveTo>
                  <a:pt x="525873" y="343372"/>
                </a:moveTo>
                <a:cubicBezTo>
                  <a:pt x="530376" y="343372"/>
                  <a:pt x="538630" y="345020"/>
                  <a:pt x="542232" y="356406"/>
                </a:cubicBezTo>
                <a:cubicBezTo>
                  <a:pt x="543733" y="360751"/>
                  <a:pt x="544483" y="365245"/>
                  <a:pt x="544483" y="369739"/>
                </a:cubicBezTo>
                <a:cubicBezTo>
                  <a:pt x="544483" y="398504"/>
                  <a:pt x="514768" y="424422"/>
                  <a:pt x="460890" y="442999"/>
                </a:cubicBezTo>
                <a:cubicBezTo>
                  <a:pt x="410313" y="460378"/>
                  <a:pt x="343378" y="469966"/>
                  <a:pt x="272242" y="469966"/>
                </a:cubicBezTo>
                <a:cubicBezTo>
                  <a:pt x="201105" y="469966"/>
                  <a:pt x="134170" y="460378"/>
                  <a:pt x="83593" y="442999"/>
                </a:cubicBezTo>
                <a:cubicBezTo>
                  <a:pt x="29715" y="424422"/>
                  <a:pt x="0" y="398504"/>
                  <a:pt x="0" y="369739"/>
                </a:cubicBezTo>
                <a:cubicBezTo>
                  <a:pt x="0" y="366294"/>
                  <a:pt x="450" y="362998"/>
                  <a:pt x="1201" y="359552"/>
                </a:cubicBezTo>
                <a:cubicBezTo>
                  <a:pt x="3002" y="352361"/>
                  <a:pt x="9755" y="345020"/>
                  <a:pt x="20561" y="345020"/>
                </a:cubicBezTo>
                <a:cubicBezTo>
                  <a:pt x="25663" y="345020"/>
                  <a:pt x="31216" y="346668"/>
                  <a:pt x="37219" y="349814"/>
                </a:cubicBezTo>
                <a:cubicBezTo>
                  <a:pt x="43222" y="352810"/>
                  <a:pt x="47575" y="354608"/>
                  <a:pt x="63633" y="360151"/>
                </a:cubicBezTo>
                <a:cubicBezTo>
                  <a:pt x="120212" y="379627"/>
                  <a:pt x="194351" y="390264"/>
                  <a:pt x="272242" y="390264"/>
                </a:cubicBezTo>
                <a:cubicBezTo>
                  <a:pt x="350132" y="390264"/>
                  <a:pt x="424271" y="379627"/>
                  <a:pt x="480850" y="360151"/>
                </a:cubicBezTo>
                <a:lnTo>
                  <a:pt x="483852" y="359103"/>
                </a:lnTo>
                <a:cubicBezTo>
                  <a:pt x="494207" y="355507"/>
                  <a:pt x="503962" y="352211"/>
                  <a:pt x="511766" y="347717"/>
                </a:cubicBezTo>
                <a:cubicBezTo>
                  <a:pt x="517019" y="344870"/>
                  <a:pt x="521671" y="343372"/>
                  <a:pt x="525873" y="343372"/>
                </a:cubicBezTo>
                <a:close/>
                <a:moveTo>
                  <a:pt x="525873" y="209297"/>
                </a:moveTo>
                <a:cubicBezTo>
                  <a:pt x="530376" y="209297"/>
                  <a:pt x="538630" y="210945"/>
                  <a:pt x="542232" y="222331"/>
                </a:cubicBezTo>
                <a:cubicBezTo>
                  <a:pt x="543733" y="226676"/>
                  <a:pt x="544483" y="231170"/>
                  <a:pt x="544483" y="235664"/>
                </a:cubicBezTo>
                <a:cubicBezTo>
                  <a:pt x="544483" y="264429"/>
                  <a:pt x="514768" y="290347"/>
                  <a:pt x="460890" y="308924"/>
                </a:cubicBezTo>
                <a:cubicBezTo>
                  <a:pt x="410313" y="326303"/>
                  <a:pt x="343378" y="335891"/>
                  <a:pt x="272242" y="335891"/>
                </a:cubicBezTo>
                <a:cubicBezTo>
                  <a:pt x="201105" y="335891"/>
                  <a:pt x="134170" y="326303"/>
                  <a:pt x="83593" y="308924"/>
                </a:cubicBezTo>
                <a:cubicBezTo>
                  <a:pt x="29715" y="290347"/>
                  <a:pt x="0" y="264429"/>
                  <a:pt x="0" y="235664"/>
                </a:cubicBezTo>
                <a:cubicBezTo>
                  <a:pt x="0" y="232219"/>
                  <a:pt x="450" y="228773"/>
                  <a:pt x="1201" y="225477"/>
                </a:cubicBezTo>
                <a:cubicBezTo>
                  <a:pt x="3002" y="218286"/>
                  <a:pt x="9755" y="210945"/>
                  <a:pt x="20711" y="210945"/>
                </a:cubicBezTo>
                <a:cubicBezTo>
                  <a:pt x="25663" y="210945"/>
                  <a:pt x="31216" y="212593"/>
                  <a:pt x="37219" y="215739"/>
                </a:cubicBezTo>
                <a:cubicBezTo>
                  <a:pt x="43222" y="218735"/>
                  <a:pt x="47575" y="220533"/>
                  <a:pt x="63633" y="225926"/>
                </a:cubicBezTo>
                <a:cubicBezTo>
                  <a:pt x="120212" y="245402"/>
                  <a:pt x="194351" y="256189"/>
                  <a:pt x="272242" y="256189"/>
                </a:cubicBezTo>
                <a:cubicBezTo>
                  <a:pt x="350132" y="256189"/>
                  <a:pt x="424271" y="245402"/>
                  <a:pt x="480850" y="225926"/>
                </a:cubicBezTo>
                <a:lnTo>
                  <a:pt x="483852" y="225028"/>
                </a:lnTo>
                <a:cubicBezTo>
                  <a:pt x="494207" y="221432"/>
                  <a:pt x="503962" y="217986"/>
                  <a:pt x="511766" y="213642"/>
                </a:cubicBezTo>
                <a:cubicBezTo>
                  <a:pt x="517019" y="210795"/>
                  <a:pt x="521671" y="209297"/>
                  <a:pt x="525873" y="209297"/>
                </a:cubicBezTo>
                <a:close/>
                <a:moveTo>
                  <a:pt x="272242" y="0"/>
                </a:moveTo>
                <a:cubicBezTo>
                  <a:pt x="343378" y="0"/>
                  <a:pt x="410313" y="9589"/>
                  <a:pt x="460890" y="26970"/>
                </a:cubicBezTo>
                <a:cubicBezTo>
                  <a:pt x="514768" y="45549"/>
                  <a:pt x="544483" y="71620"/>
                  <a:pt x="544483" y="100238"/>
                </a:cubicBezTo>
                <a:cubicBezTo>
                  <a:pt x="544483" y="129006"/>
                  <a:pt x="514768" y="154927"/>
                  <a:pt x="460890" y="173506"/>
                </a:cubicBezTo>
                <a:cubicBezTo>
                  <a:pt x="410313" y="190887"/>
                  <a:pt x="343378" y="200476"/>
                  <a:pt x="272242" y="200476"/>
                </a:cubicBezTo>
                <a:cubicBezTo>
                  <a:pt x="201105" y="200476"/>
                  <a:pt x="134170" y="190887"/>
                  <a:pt x="83593" y="173506"/>
                </a:cubicBezTo>
                <a:cubicBezTo>
                  <a:pt x="29715" y="154927"/>
                  <a:pt x="0" y="129006"/>
                  <a:pt x="0" y="100238"/>
                </a:cubicBezTo>
                <a:cubicBezTo>
                  <a:pt x="0" y="71620"/>
                  <a:pt x="29715" y="45549"/>
                  <a:pt x="83593" y="26970"/>
                </a:cubicBezTo>
                <a:cubicBezTo>
                  <a:pt x="134170" y="9589"/>
                  <a:pt x="201105" y="0"/>
                  <a:pt x="272242"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6" name="等腰三角形 15"/>
          <p:cNvSpPr/>
          <p:nvPr/>
        </p:nvSpPr>
        <p:spPr>
          <a:xfrm rot="10800000">
            <a:off x="9034078"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9573340"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8" name="任意多边形 41"/>
          <p:cNvSpPr/>
          <p:nvPr/>
        </p:nvSpPr>
        <p:spPr bwMode="auto">
          <a:xfrm>
            <a:off x="9759576" y="6014955"/>
            <a:ext cx="399053" cy="388854"/>
          </a:xfrm>
          <a:custGeom>
            <a:avLst/>
            <a:gdLst>
              <a:gd name="connsiteX0" fmla="*/ 432259 w 600910"/>
              <a:gd name="connsiteY0" fmla="*/ 527547 h 585552"/>
              <a:gd name="connsiteX1" fmla="*/ 504975 w 600910"/>
              <a:gd name="connsiteY1" fmla="*/ 556549 h 585552"/>
              <a:gd name="connsiteX2" fmla="*/ 577906 w 600910"/>
              <a:gd name="connsiteY2" fmla="*/ 527547 h 585552"/>
              <a:gd name="connsiteX3" fmla="*/ 577906 w 600910"/>
              <a:gd name="connsiteY3" fmla="*/ 556549 h 585552"/>
              <a:gd name="connsiteX4" fmla="*/ 504975 w 600910"/>
              <a:gd name="connsiteY4" fmla="*/ 585552 h 585552"/>
              <a:gd name="connsiteX5" fmla="*/ 432259 w 600910"/>
              <a:gd name="connsiteY5" fmla="*/ 556549 h 585552"/>
              <a:gd name="connsiteX6" fmla="*/ 271370 w 600910"/>
              <a:gd name="connsiteY6" fmla="*/ 527547 h 585552"/>
              <a:gd name="connsiteX7" fmla="*/ 344086 w 600910"/>
              <a:gd name="connsiteY7" fmla="*/ 556549 h 585552"/>
              <a:gd name="connsiteX8" fmla="*/ 417017 w 600910"/>
              <a:gd name="connsiteY8" fmla="*/ 527547 h 585552"/>
              <a:gd name="connsiteX9" fmla="*/ 417017 w 600910"/>
              <a:gd name="connsiteY9" fmla="*/ 556549 h 585552"/>
              <a:gd name="connsiteX10" fmla="*/ 344086 w 600910"/>
              <a:gd name="connsiteY10" fmla="*/ 585552 h 585552"/>
              <a:gd name="connsiteX11" fmla="*/ 271370 w 600910"/>
              <a:gd name="connsiteY11" fmla="*/ 556549 h 585552"/>
              <a:gd name="connsiteX12" fmla="*/ 432259 w 600910"/>
              <a:gd name="connsiteY12" fmla="*/ 489583 h 585552"/>
              <a:gd name="connsiteX13" fmla="*/ 504975 w 600910"/>
              <a:gd name="connsiteY13" fmla="*/ 518798 h 585552"/>
              <a:gd name="connsiteX14" fmla="*/ 577906 w 600910"/>
              <a:gd name="connsiteY14" fmla="*/ 489583 h 585552"/>
              <a:gd name="connsiteX15" fmla="*/ 577906 w 600910"/>
              <a:gd name="connsiteY15" fmla="*/ 518798 h 585552"/>
              <a:gd name="connsiteX16" fmla="*/ 504975 w 600910"/>
              <a:gd name="connsiteY16" fmla="*/ 547799 h 585552"/>
              <a:gd name="connsiteX17" fmla="*/ 432259 w 600910"/>
              <a:gd name="connsiteY17" fmla="*/ 518798 h 585552"/>
              <a:gd name="connsiteX18" fmla="*/ 271370 w 600910"/>
              <a:gd name="connsiteY18" fmla="*/ 489583 h 585552"/>
              <a:gd name="connsiteX19" fmla="*/ 344086 w 600910"/>
              <a:gd name="connsiteY19" fmla="*/ 518798 h 585552"/>
              <a:gd name="connsiteX20" fmla="*/ 417017 w 600910"/>
              <a:gd name="connsiteY20" fmla="*/ 489583 h 585552"/>
              <a:gd name="connsiteX21" fmla="*/ 417017 w 600910"/>
              <a:gd name="connsiteY21" fmla="*/ 518798 h 585552"/>
              <a:gd name="connsiteX22" fmla="*/ 344086 w 600910"/>
              <a:gd name="connsiteY22" fmla="*/ 547799 h 585552"/>
              <a:gd name="connsiteX23" fmla="*/ 271370 w 600910"/>
              <a:gd name="connsiteY23" fmla="*/ 518798 h 585552"/>
              <a:gd name="connsiteX24" fmla="*/ 432259 w 600910"/>
              <a:gd name="connsiteY24" fmla="*/ 451760 h 585552"/>
              <a:gd name="connsiteX25" fmla="*/ 504975 w 600910"/>
              <a:gd name="connsiteY25" fmla="*/ 480761 h 585552"/>
              <a:gd name="connsiteX26" fmla="*/ 577906 w 600910"/>
              <a:gd name="connsiteY26" fmla="*/ 451760 h 585552"/>
              <a:gd name="connsiteX27" fmla="*/ 577906 w 600910"/>
              <a:gd name="connsiteY27" fmla="*/ 480761 h 585552"/>
              <a:gd name="connsiteX28" fmla="*/ 504975 w 600910"/>
              <a:gd name="connsiteY28" fmla="*/ 509976 h 585552"/>
              <a:gd name="connsiteX29" fmla="*/ 432259 w 600910"/>
              <a:gd name="connsiteY29" fmla="*/ 480761 h 585552"/>
              <a:gd name="connsiteX30" fmla="*/ 271370 w 600910"/>
              <a:gd name="connsiteY30" fmla="*/ 451760 h 585552"/>
              <a:gd name="connsiteX31" fmla="*/ 344086 w 600910"/>
              <a:gd name="connsiteY31" fmla="*/ 480761 h 585552"/>
              <a:gd name="connsiteX32" fmla="*/ 417017 w 600910"/>
              <a:gd name="connsiteY32" fmla="*/ 451760 h 585552"/>
              <a:gd name="connsiteX33" fmla="*/ 417017 w 600910"/>
              <a:gd name="connsiteY33" fmla="*/ 480761 h 585552"/>
              <a:gd name="connsiteX34" fmla="*/ 344086 w 600910"/>
              <a:gd name="connsiteY34" fmla="*/ 509976 h 585552"/>
              <a:gd name="connsiteX35" fmla="*/ 271370 w 600910"/>
              <a:gd name="connsiteY35" fmla="*/ 480761 h 585552"/>
              <a:gd name="connsiteX36" fmla="*/ 271370 w 600910"/>
              <a:gd name="connsiteY36" fmla="*/ 413937 h 585552"/>
              <a:gd name="connsiteX37" fmla="*/ 344086 w 600910"/>
              <a:gd name="connsiteY37" fmla="*/ 442938 h 585552"/>
              <a:gd name="connsiteX38" fmla="*/ 417017 w 600910"/>
              <a:gd name="connsiteY38" fmla="*/ 413937 h 585552"/>
              <a:gd name="connsiteX39" fmla="*/ 417017 w 600910"/>
              <a:gd name="connsiteY39" fmla="*/ 442938 h 585552"/>
              <a:gd name="connsiteX40" fmla="*/ 344086 w 600910"/>
              <a:gd name="connsiteY40" fmla="*/ 472153 h 585552"/>
              <a:gd name="connsiteX41" fmla="*/ 271370 w 600910"/>
              <a:gd name="connsiteY41" fmla="*/ 442938 h 585552"/>
              <a:gd name="connsiteX42" fmla="*/ 500277 w 600910"/>
              <a:gd name="connsiteY42" fmla="*/ 396366 h 585552"/>
              <a:gd name="connsiteX43" fmla="*/ 509958 w 600910"/>
              <a:gd name="connsiteY43" fmla="*/ 396366 h 585552"/>
              <a:gd name="connsiteX44" fmla="*/ 509958 w 600910"/>
              <a:gd name="connsiteY44" fmla="*/ 400017 h 585552"/>
              <a:gd name="connsiteX45" fmla="*/ 524372 w 600910"/>
              <a:gd name="connsiteY45" fmla="*/ 401521 h 585552"/>
              <a:gd name="connsiteX46" fmla="*/ 521576 w 600910"/>
              <a:gd name="connsiteY46" fmla="*/ 406246 h 585552"/>
              <a:gd name="connsiteX47" fmla="*/ 507161 w 600910"/>
              <a:gd name="connsiteY47" fmla="*/ 404742 h 585552"/>
              <a:gd name="connsiteX48" fmla="*/ 498771 w 600910"/>
              <a:gd name="connsiteY48" fmla="*/ 407105 h 585552"/>
              <a:gd name="connsiteX49" fmla="*/ 510604 w 600910"/>
              <a:gd name="connsiteY49" fmla="*/ 410756 h 585552"/>
              <a:gd name="connsiteX50" fmla="*/ 527169 w 600910"/>
              <a:gd name="connsiteY50" fmla="*/ 418703 h 585552"/>
              <a:gd name="connsiteX51" fmla="*/ 509528 w 600910"/>
              <a:gd name="connsiteY51" fmla="*/ 426435 h 585552"/>
              <a:gd name="connsiteX52" fmla="*/ 509528 w 600910"/>
              <a:gd name="connsiteY52" fmla="*/ 430731 h 585552"/>
              <a:gd name="connsiteX53" fmla="*/ 499847 w 600910"/>
              <a:gd name="connsiteY53" fmla="*/ 430731 h 585552"/>
              <a:gd name="connsiteX54" fmla="*/ 499847 w 600910"/>
              <a:gd name="connsiteY54" fmla="*/ 426865 h 585552"/>
              <a:gd name="connsiteX55" fmla="*/ 483066 w 600910"/>
              <a:gd name="connsiteY55" fmla="*/ 424932 h 585552"/>
              <a:gd name="connsiteX56" fmla="*/ 485863 w 600910"/>
              <a:gd name="connsiteY56" fmla="*/ 419992 h 585552"/>
              <a:gd name="connsiteX57" fmla="*/ 502428 w 600910"/>
              <a:gd name="connsiteY57" fmla="*/ 421925 h 585552"/>
              <a:gd name="connsiteX58" fmla="*/ 511894 w 600910"/>
              <a:gd name="connsiteY58" fmla="*/ 419348 h 585552"/>
              <a:gd name="connsiteX59" fmla="*/ 501353 w 600910"/>
              <a:gd name="connsiteY59" fmla="*/ 415696 h 585552"/>
              <a:gd name="connsiteX60" fmla="*/ 483496 w 600910"/>
              <a:gd name="connsiteY60" fmla="*/ 407964 h 585552"/>
              <a:gd name="connsiteX61" fmla="*/ 500277 w 600910"/>
              <a:gd name="connsiteY61" fmla="*/ 400447 h 585552"/>
              <a:gd name="connsiteX62" fmla="*/ 504975 w 600910"/>
              <a:gd name="connsiteY62" fmla="*/ 392238 h 585552"/>
              <a:gd name="connsiteX63" fmla="*/ 439574 w 600910"/>
              <a:gd name="connsiteY63" fmla="*/ 414149 h 585552"/>
              <a:gd name="connsiteX64" fmla="*/ 504975 w 600910"/>
              <a:gd name="connsiteY64" fmla="*/ 435846 h 585552"/>
              <a:gd name="connsiteX65" fmla="*/ 570591 w 600910"/>
              <a:gd name="connsiteY65" fmla="*/ 414149 h 585552"/>
              <a:gd name="connsiteX66" fmla="*/ 504975 w 600910"/>
              <a:gd name="connsiteY66" fmla="*/ 392238 h 585552"/>
              <a:gd name="connsiteX67" fmla="*/ 504975 w 600910"/>
              <a:gd name="connsiteY67" fmla="*/ 384934 h 585552"/>
              <a:gd name="connsiteX68" fmla="*/ 577906 w 600910"/>
              <a:gd name="connsiteY68" fmla="*/ 414149 h 585552"/>
              <a:gd name="connsiteX69" fmla="*/ 577906 w 600910"/>
              <a:gd name="connsiteY69" fmla="*/ 443150 h 585552"/>
              <a:gd name="connsiteX70" fmla="*/ 504975 w 600910"/>
              <a:gd name="connsiteY70" fmla="*/ 472365 h 585552"/>
              <a:gd name="connsiteX71" fmla="*/ 432259 w 600910"/>
              <a:gd name="connsiteY71" fmla="*/ 443150 h 585552"/>
              <a:gd name="connsiteX72" fmla="*/ 432259 w 600910"/>
              <a:gd name="connsiteY72" fmla="*/ 414149 h 585552"/>
              <a:gd name="connsiteX73" fmla="*/ 504975 w 600910"/>
              <a:gd name="connsiteY73" fmla="*/ 384934 h 585552"/>
              <a:gd name="connsiteX74" fmla="*/ 271370 w 600910"/>
              <a:gd name="connsiteY74" fmla="*/ 376114 h 585552"/>
              <a:gd name="connsiteX75" fmla="*/ 344086 w 600910"/>
              <a:gd name="connsiteY75" fmla="*/ 405117 h 585552"/>
              <a:gd name="connsiteX76" fmla="*/ 417017 w 600910"/>
              <a:gd name="connsiteY76" fmla="*/ 376114 h 585552"/>
              <a:gd name="connsiteX77" fmla="*/ 417017 w 600910"/>
              <a:gd name="connsiteY77" fmla="*/ 405117 h 585552"/>
              <a:gd name="connsiteX78" fmla="*/ 344086 w 600910"/>
              <a:gd name="connsiteY78" fmla="*/ 434119 h 585552"/>
              <a:gd name="connsiteX79" fmla="*/ 271370 w 600910"/>
              <a:gd name="connsiteY79" fmla="*/ 405117 h 585552"/>
              <a:gd name="connsiteX80" fmla="*/ 339320 w 600910"/>
              <a:gd name="connsiteY80" fmla="*/ 320720 h 585552"/>
              <a:gd name="connsiteX81" fmla="*/ 349000 w 600910"/>
              <a:gd name="connsiteY81" fmla="*/ 320720 h 585552"/>
              <a:gd name="connsiteX82" fmla="*/ 349000 w 600910"/>
              <a:gd name="connsiteY82" fmla="*/ 324371 h 585552"/>
              <a:gd name="connsiteX83" fmla="*/ 363413 w 600910"/>
              <a:gd name="connsiteY83" fmla="*/ 325875 h 585552"/>
              <a:gd name="connsiteX84" fmla="*/ 360402 w 600910"/>
              <a:gd name="connsiteY84" fmla="*/ 330600 h 585552"/>
              <a:gd name="connsiteX85" fmla="*/ 346204 w 600910"/>
              <a:gd name="connsiteY85" fmla="*/ 329096 h 585552"/>
              <a:gd name="connsiteX86" fmla="*/ 337814 w 600910"/>
              <a:gd name="connsiteY86" fmla="*/ 331459 h 585552"/>
              <a:gd name="connsiteX87" fmla="*/ 349646 w 600910"/>
              <a:gd name="connsiteY87" fmla="*/ 335110 h 585552"/>
              <a:gd name="connsiteX88" fmla="*/ 366210 w 600910"/>
              <a:gd name="connsiteY88" fmla="*/ 342842 h 585552"/>
              <a:gd name="connsiteX89" fmla="*/ 348570 w 600910"/>
              <a:gd name="connsiteY89" fmla="*/ 350789 h 585552"/>
              <a:gd name="connsiteX90" fmla="*/ 348570 w 600910"/>
              <a:gd name="connsiteY90" fmla="*/ 355085 h 585552"/>
              <a:gd name="connsiteX91" fmla="*/ 338890 w 600910"/>
              <a:gd name="connsiteY91" fmla="*/ 355085 h 585552"/>
              <a:gd name="connsiteX92" fmla="*/ 338890 w 600910"/>
              <a:gd name="connsiteY92" fmla="*/ 351004 h 585552"/>
              <a:gd name="connsiteX93" fmla="*/ 321895 w 600910"/>
              <a:gd name="connsiteY93" fmla="*/ 349286 h 585552"/>
              <a:gd name="connsiteX94" fmla="*/ 324907 w 600910"/>
              <a:gd name="connsiteY94" fmla="*/ 344346 h 585552"/>
              <a:gd name="connsiteX95" fmla="*/ 341256 w 600910"/>
              <a:gd name="connsiteY95" fmla="*/ 346279 h 585552"/>
              <a:gd name="connsiteX96" fmla="*/ 350936 w 600910"/>
              <a:gd name="connsiteY96" fmla="*/ 343487 h 585552"/>
              <a:gd name="connsiteX97" fmla="*/ 340396 w 600910"/>
              <a:gd name="connsiteY97" fmla="*/ 339836 h 585552"/>
              <a:gd name="connsiteX98" fmla="*/ 322540 w 600910"/>
              <a:gd name="connsiteY98" fmla="*/ 332103 h 585552"/>
              <a:gd name="connsiteX99" fmla="*/ 339320 w 600910"/>
              <a:gd name="connsiteY99" fmla="*/ 324586 h 585552"/>
              <a:gd name="connsiteX100" fmla="*/ 344086 w 600910"/>
              <a:gd name="connsiteY100" fmla="*/ 316663 h 585552"/>
              <a:gd name="connsiteX101" fmla="*/ 278470 w 600910"/>
              <a:gd name="connsiteY101" fmla="*/ 338360 h 585552"/>
              <a:gd name="connsiteX102" fmla="*/ 344086 w 600910"/>
              <a:gd name="connsiteY102" fmla="*/ 360273 h 585552"/>
              <a:gd name="connsiteX103" fmla="*/ 409702 w 600910"/>
              <a:gd name="connsiteY103" fmla="*/ 338360 h 585552"/>
              <a:gd name="connsiteX104" fmla="*/ 344086 w 600910"/>
              <a:gd name="connsiteY104" fmla="*/ 316663 h 585552"/>
              <a:gd name="connsiteX105" fmla="*/ 344086 w 600910"/>
              <a:gd name="connsiteY105" fmla="*/ 309359 h 585552"/>
              <a:gd name="connsiteX106" fmla="*/ 417017 w 600910"/>
              <a:gd name="connsiteY106" fmla="*/ 338360 h 585552"/>
              <a:gd name="connsiteX107" fmla="*/ 417017 w 600910"/>
              <a:gd name="connsiteY107" fmla="*/ 367577 h 585552"/>
              <a:gd name="connsiteX108" fmla="*/ 344086 w 600910"/>
              <a:gd name="connsiteY108" fmla="*/ 396578 h 585552"/>
              <a:gd name="connsiteX109" fmla="*/ 271370 w 600910"/>
              <a:gd name="connsiteY109" fmla="*/ 367577 h 585552"/>
              <a:gd name="connsiteX110" fmla="*/ 271370 w 600910"/>
              <a:gd name="connsiteY110" fmla="*/ 338360 h 585552"/>
              <a:gd name="connsiteX111" fmla="*/ 344086 w 600910"/>
              <a:gd name="connsiteY111" fmla="*/ 309359 h 585552"/>
              <a:gd name="connsiteX112" fmla="*/ 139104 w 600910"/>
              <a:gd name="connsiteY112" fmla="*/ 128500 h 585552"/>
              <a:gd name="connsiteX113" fmla="*/ 144482 w 600910"/>
              <a:gd name="connsiteY113" fmla="*/ 139239 h 585552"/>
              <a:gd name="connsiteX114" fmla="*/ 144697 w 600910"/>
              <a:gd name="connsiteY114" fmla="*/ 139239 h 585552"/>
              <a:gd name="connsiteX115" fmla="*/ 129640 w 600910"/>
              <a:gd name="connsiteY115" fmla="*/ 256294 h 585552"/>
              <a:gd name="connsiteX116" fmla="*/ 147493 w 600910"/>
              <a:gd name="connsiteY116" fmla="*/ 287437 h 585552"/>
              <a:gd name="connsiteX117" fmla="*/ 165346 w 600910"/>
              <a:gd name="connsiteY117" fmla="*/ 256294 h 585552"/>
              <a:gd name="connsiteX118" fmla="*/ 150289 w 600910"/>
              <a:gd name="connsiteY118" fmla="*/ 139239 h 585552"/>
              <a:gd name="connsiteX119" fmla="*/ 150504 w 600910"/>
              <a:gd name="connsiteY119" fmla="*/ 139239 h 585552"/>
              <a:gd name="connsiteX120" fmla="*/ 155667 w 600910"/>
              <a:gd name="connsiteY120" fmla="*/ 128500 h 585552"/>
              <a:gd name="connsiteX121" fmla="*/ 244500 w 600910"/>
              <a:gd name="connsiteY121" fmla="*/ 147401 h 585552"/>
              <a:gd name="connsiteX122" fmla="*/ 244930 w 600910"/>
              <a:gd name="connsiteY122" fmla="*/ 147615 h 585552"/>
              <a:gd name="connsiteX123" fmla="*/ 248587 w 600910"/>
              <a:gd name="connsiteY123" fmla="*/ 149978 h 585552"/>
              <a:gd name="connsiteX124" fmla="*/ 252458 w 600910"/>
              <a:gd name="connsiteY124" fmla="*/ 152555 h 585552"/>
              <a:gd name="connsiteX125" fmla="*/ 252674 w 600910"/>
              <a:gd name="connsiteY125" fmla="*/ 152770 h 585552"/>
              <a:gd name="connsiteX126" fmla="*/ 342152 w 600910"/>
              <a:gd name="connsiteY126" fmla="*/ 241904 h 585552"/>
              <a:gd name="connsiteX127" fmla="*/ 342152 w 600910"/>
              <a:gd name="connsiteY127" fmla="*/ 273477 h 585552"/>
              <a:gd name="connsiteX128" fmla="*/ 326235 w 600910"/>
              <a:gd name="connsiteY128" fmla="*/ 280135 h 585552"/>
              <a:gd name="connsiteX129" fmla="*/ 310534 w 600910"/>
              <a:gd name="connsiteY129" fmla="*/ 273477 h 585552"/>
              <a:gd name="connsiteX130" fmla="*/ 224711 w 600910"/>
              <a:gd name="connsiteY130" fmla="*/ 187994 h 585552"/>
              <a:gd name="connsiteX131" fmla="*/ 210085 w 600910"/>
              <a:gd name="connsiteY131" fmla="*/ 183484 h 585552"/>
              <a:gd name="connsiteX132" fmla="*/ 210085 w 600910"/>
              <a:gd name="connsiteY132" fmla="*/ 335763 h 585552"/>
              <a:gd name="connsiteX133" fmla="*/ 227938 w 600910"/>
              <a:gd name="connsiteY133" fmla="*/ 556771 h 585552"/>
              <a:gd name="connsiteX134" fmla="*/ 203202 w 600910"/>
              <a:gd name="connsiteY134" fmla="*/ 585552 h 585552"/>
              <a:gd name="connsiteX135" fmla="*/ 201051 w 600910"/>
              <a:gd name="connsiteY135" fmla="*/ 585552 h 585552"/>
              <a:gd name="connsiteX136" fmla="*/ 174380 w 600910"/>
              <a:gd name="connsiteY136" fmla="*/ 561067 h 585552"/>
              <a:gd name="connsiteX137" fmla="*/ 158248 w 600910"/>
              <a:gd name="connsiteY137" fmla="*/ 361322 h 585552"/>
              <a:gd name="connsiteX138" fmla="*/ 147493 w 600910"/>
              <a:gd name="connsiteY138" fmla="*/ 363684 h 585552"/>
              <a:gd name="connsiteX139" fmla="*/ 136738 w 600910"/>
              <a:gd name="connsiteY139" fmla="*/ 361322 h 585552"/>
              <a:gd name="connsiteX140" fmla="*/ 120606 w 600910"/>
              <a:gd name="connsiteY140" fmla="*/ 561067 h 585552"/>
              <a:gd name="connsiteX141" fmla="*/ 93935 w 600910"/>
              <a:gd name="connsiteY141" fmla="*/ 585552 h 585552"/>
              <a:gd name="connsiteX142" fmla="*/ 91784 w 600910"/>
              <a:gd name="connsiteY142" fmla="*/ 585552 h 585552"/>
              <a:gd name="connsiteX143" fmla="*/ 67048 w 600910"/>
              <a:gd name="connsiteY143" fmla="*/ 556771 h 585552"/>
              <a:gd name="connsiteX144" fmla="*/ 84901 w 600910"/>
              <a:gd name="connsiteY144" fmla="*/ 335763 h 585552"/>
              <a:gd name="connsiteX145" fmla="*/ 84901 w 600910"/>
              <a:gd name="connsiteY145" fmla="*/ 183484 h 585552"/>
              <a:gd name="connsiteX146" fmla="*/ 77157 w 600910"/>
              <a:gd name="connsiteY146" fmla="*/ 185846 h 585552"/>
              <a:gd name="connsiteX147" fmla="*/ 44033 w 600910"/>
              <a:gd name="connsiteY147" fmla="*/ 334045 h 585552"/>
              <a:gd name="connsiteX148" fmla="*/ 22309 w 600910"/>
              <a:gd name="connsiteY148" fmla="*/ 351442 h 585552"/>
              <a:gd name="connsiteX149" fmla="*/ 17362 w 600910"/>
              <a:gd name="connsiteY149" fmla="*/ 351012 h 585552"/>
              <a:gd name="connsiteX150" fmla="*/ 584 w 600910"/>
              <a:gd name="connsiteY150" fmla="*/ 324379 h 585552"/>
              <a:gd name="connsiteX151" fmla="*/ 36290 w 600910"/>
              <a:gd name="connsiteY151" fmla="*/ 163724 h 585552"/>
              <a:gd name="connsiteX152" fmla="*/ 37150 w 600910"/>
              <a:gd name="connsiteY152" fmla="*/ 161361 h 585552"/>
              <a:gd name="connsiteX153" fmla="*/ 39086 w 600910"/>
              <a:gd name="connsiteY153" fmla="*/ 157281 h 585552"/>
              <a:gd name="connsiteX154" fmla="*/ 41452 w 600910"/>
              <a:gd name="connsiteY154" fmla="*/ 153844 h 585552"/>
              <a:gd name="connsiteX155" fmla="*/ 44463 w 600910"/>
              <a:gd name="connsiteY155" fmla="*/ 151052 h 585552"/>
              <a:gd name="connsiteX156" fmla="*/ 48550 w 600910"/>
              <a:gd name="connsiteY156" fmla="*/ 148689 h 585552"/>
              <a:gd name="connsiteX157" fmla="*/ 50486 w 600910"/>
              <a:gd name="connsiteY157" fmla="*/ 147401 h 585552"/>
              <a:gd name="connsiteX158" fmla="*/ 139104 w 600910"/>
              <a:gd name="connsiteY158" fmla="*/ 128500 h 585552"/>
              <a:gd name="connsiteX159" fmla="*/ 473810 w 600910"/>
              <a:gd name="connsiteY159" fmla="*/ 120737 h 585552"/>
              <a:gd name="connsiteX160" fmla="*/ 473810 w 600910"/>
              <a:gd name="connsiteY160" fmla="*/ 140069 h 585552"/>
              <a:gd name="connsiteX161" fmla="*/ 439400 w 600910"/>
              <a:gd name="connsiteY161" fmla="*/ 176371 h 585552"/>
              <a:gd name="connsiteX162" fmla="*/ 475960 w 600910"/>
              <a:gd name="connsiteY162" fmla="*/ 213531 h 585552"/>
              <a:gd name="connsiteX163" fmla="*/ 497681 w 600910"/>
              <a:gd name="connsiteY163" fmla="*/ 231145 h 585552"/>
              <a:gd name="connsiteX164" fmla="*/ 478111 w 600910"/>
              <a:gd name="connsiteY164" fmla="*/ 243818 h 585552"/>
              <a:gd name="connsiteX165" fmla="*/ 444347 w 600910"/>
              <a:gd name="connsiteY165" fmla="*/ 234797 h 585552"/>
              <a:gd name="connsiteX166" fmla="*/ 438110 w 600910"/>
              <a:gd name="connsiteY166" fmla="*/ 258640 h 585552"/>
              <a:gd name="connsiteX167" fmla="*/ 472735 w 600910"/>
              <a:gd name="connsiteY167" fmla="*/ 267447 h 585552"/>
              <a:gd name="connsiteX168" fmla="*/ 472735 w 600910"/>
              <a:gd name="connsiteY168" fmla="*/ 286779 h 585552"/>
              <a:gd name="connsiteX169" fmla="*/ 492735 w 600910"/>
              <a:gd name="connsiteY169" fmla="*/ 286779 h 585552"/>
              <a:gd name="connsiteX170" fmla="*/ 492735 w 600910"/>
              <a:gd name="connsiteY170" fmla="*/ 265943 h 585552"/>
              <a:gd name="connsiteX171" fmla="*/ 529080 w 600910"/>
              <a:gd name="connsiteY171" fmla="*/ 228353 h 585552"/>
              <a:gd name="connsiteX172" fmla="*/ 494886 w 600910"/>
              <a:gd name="connsiteY172" fmla="*/ 190333 h 585552"/>
              <a:gd name="connsiteX173" fmla="*/ 470584 w 600910"/>
              <a:gd name="connsiteY173" fmla="*/ 172934 h 585552"/>
              <a:gd name="connsiteX174" fmla="*/ 488004 w 600910"/>
              <a:gd name="connsiteY174" fmla="*/ 161550 h 585552"/>
              <a:gd name="connsiteX175" fmla="*/ 517467 w 600910"/>
              <a:gd name="connsiteY175" fmla="*/ 168423 h 585552"/>
              <a:gd name="connsiteX176" fmla="*/ 523274 w 600910"/>
              <a:gd name="connsiteY176" fmla="*/ 145439 h 585552"/>
              <a:gd name="connsiteX177" fmla="*/ 493810 w 600910"/>
              <a:gd name="connsiteY177" fmla="*/ 138781 h 585552"/>
              <a:gd name="connsiteX178" fmla="*/ 493810 w 600910"/>
              <a:gd name="connsiteY178" fmla="*/ 120737 h 585552"/>
              <a:gd name="connsiteX179" fmla="*/ 483488 w 600910"/>
              <a:gd name="connsiteY179" fmla="*/ 86584 h 585552"/>
              <a:gd name="connsiteX180" fmla="*/ 600910 w 600910"/>
              <a:gd name="connsiteY180" fmla="*/ 203865 h 585552"/>
              <a:gd name="connsiteX181" fmla="*/ 483488 w 600910"/>
              <a:gd name="connsiteY181" fmla="*/ 320932 h 585552"/>
              <a:gd name="connsiteX182" fmla="*/ 366280 w 600910"/>
              <a:gd name="connsiteY182" fmla="*/ 203865 h 585552"/>
              <a:gd name="connsiteX183" fmla="*/ 483488 w 600910"/>
              <a:gd name="connsiteY183" fmla="*/ 86584 h 585552"/>
              <a:gd name="connsiteX184" fmla="*/ 147458 w 600910"/>
              <a:gd name="connsiteY184" fmla="*/ 0 h 585552"/>
              <a:gd name="connsiteX185" fmla="*/ 204052 w 600910"/>
              <a:gd name="connsiteY185" fmla="*/ 61886 h 585552"/>
              <a:gd name="connsiteX186" fmla="*/ 147458 w 600910"/>
              <a:gd name="connsiteY186" fmla="*/ 123772 h 585552"/>
              <a:gd name="connsiteX187" fmla="*/ 90864 w 600910"/>
              <a:gd name="connsiteY187" fmla="*/ 61886 h 585552"/>
              <a:gd name="connsiteX188" fmla="*/ 147458 w 600910"/>
              <a:gd name="connsiteY188" fmla="*/ 0 h 58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00910" h="585552">
                <a:moveTo>
                  <a:pt x="432259" y="527547"/>
                </a:moveTo>
                <a:cubicBezTo>
                  <a:pt x="432259" y="543445"/>
                  <a:pt x="464745" y="556549"/>
                  <a:pt x="504975" y="556549"/>
                </a:cubicBezTo>
                <a:cubicBezTo>
                  <a:pt x="545205" y="556549"/>
                  <a:pt x="577906" y="543445"/>
                  <a:pt x="577906" y="527547"/>
                </a:cubicBezTo>
                <a:lnTo>
                  <a:pt x="577906" y="556549"/>
                </a:lnTo>
                <a:cubicBezTo>
                  <a:pt x="577906" y="572662"/>
                  <a:pt x="545205" y="585552"/>
                  <a:pt x="504975" y="585552"/>
                </a:cubicBezTo>
                <a:cubicBezTo>
                  <a:pt x="464745" y="585552"/>
                  <a:pt x="432259" y="572662"/>
                  <a:pt x="432259" y="556549"/>
                </a:cubicBezTo>
                <a:close/>
                <a:moveTo>
                  <a:pt x="271370" y="527547"/>
                </a:moveTo>
                <a:cubicBezTo>
                  <a:pt x="271370" y="543445"/>
                  <a:pt x="303856" y="556549"/>
                  <a:pt x="344086" y="556549"/>
                </a:cubicBezTo>
                <a:cubicBezTo>
                  <a:pt x="384316" y="556549"/>
                  <a:pt x="417017" y="543445"/>
                  <a:pt x="417017" y="527547"/>
                </a:cubicBezTo>
                <a:lnTo>
                  <a:pt x="417017" y="556549"/>
                </a:lnTo>
                <a:cubicBezTo>
                  <a:pt x="417017" y="572662"/>
                  <a:pt x="384316" y="585552"/>
                  <a:pt x="344086" y="585552"/>
                </a:cubicBezTo>
                <a:cubicBezTo>
                  <a:pt x="303856" y="585552"/>
                  <a:pt x="271370" y="572662"/>
                  <a:pt x="271370" y="556549"/>
                </a:cubicBezTo>
                <a:close/>
                <a:moveTo>
                  <a:pt x="432259" y="489583"/>
                </a:moveTo>
                <a:cubicBezTo>
                  <a:pt x="432259" y="505694"/>
                  <a:pt x="464745" y="518798"/>
                  <a:pt x="504975" y="518798"/>
                </a:cubicBezTo>
                <a:cubicBezTo>
                  <a:pt x="545205" y="518798"/>
                  <a:pt x="577906" y="505694"/>
                  <a:pt x="577906" y="489583"/>
                </a:cubicBezTo>
                <a:lnTo>
                  <a:pt x="577906" y="518798"/>
                </a:lnTo>
                <a:cubicBezTo>
                  <a:pt x="577906" y="534695"/>
                  <a:pt x="545205" y="547799"/>
                  <a:pt x="504975" y="547799"/>
                </a:cubicBezTo>
                <a:cubicBezTo>
                  <a:pt x="464745" y="547799"/>
                  <a:pt x="432259" y="534695"/>
                  <a:pt x="432259" y="518798"/>
                </a:cubicBezTo>
                <a:close/>
                <a:moveTo>
                  <a:pt x="271370" y="489583"/>
                </a:moveTo>
                <a:cubicBezTo>
                  <a:pt x="271370" y="505694"/>
                  <a:pt x="303856" y="518798"/>
                  <a:pt x="344086" y="518798"/>
                </a:cubicBezTo>
                <a:cubicBezTo>
                  <a:pt x="384316" y="518798"/>
                  <a:pt x="417017" y="505694"/>
                  <a:pt x="417017" y="489583"/>
                </a:cubicBezTo>
                <a:lnTo>
                  <a:pt x="417017" y="518798"/>
                </a:lnTo>
                <a:cubicBezTo>
                  <a:pt x="417017" y="534695"/>
                  <a:pt x="384316" y="547799"/>
                  <a:pt x="344086" y="547799"/>
                </a:cubicBezTo>
                <a:cubicBezTo>
                  <a:pt x="303856" y="547799"/>
                  <a:pt x="271370" y="534695"/>
                  <a:pt x="271370" y="518798"/>
                </a:cubicBezTo>
                <a:close/>
                <a:moveTo>
                  <a:pt x="432259" y="451760"/>
                </a:moveTo>
                <a:cubicBezTo>
                  <a:pt x="432259" y="467871"/>
                  <a:pt x="464745" y="480761"/>
                  <a:pt x="504975" y="480761"/>
                </a:cubicBezTo>
                <a:cubicBezTo>
                  <a:pt x="545205" y="480761"/>
                  <a:pt x="577906" y="467871"/>
                  <a:pt x="577906" y="451760"/>
                </a:cubicBezTo>
                <a:lnTo>
                  <a:pt x="577906" y="480761"/>
                </a:lnTo>
                <a:cubicBezTo>
                  <a:pt x="577906" y="496872"/>
                  <a:pt x="545205" y="509976"/>
                  <a:pt x="504975" y="509976"/>
                </a:cubicBezTo>
                <a:cubicBezTo>
                  <a:pt x="464745" y="509976"/>
                  <a:pt x="432259" y="496872"/>
                  <a:pt x="432259" y="480761"/>
                </a:cubicBezTo>
                <a:close/>
                <a:moveTo>
                  <a:pt x="271370" y="451760"/>
                </a:moveTo>
                <a:cubicBezTo>
                  <a:pt x="271370" y="467871"/>
                  <a:pt x="303856" y="480761"/>
                  <a:pt x="344086" y="480761"/>
                </a:cubicBezTo>
                <a:cubicBezTo>
                  <a:pt x="384316" y="480761"/>
                  <a:pt x="417017" y="467871"/>
                  <a:pt x="417017" y="451760"/>
                </a:cubicBezTo>
                <a:lnTo>
                  <a:pt x="417017" y="480761"/>
                </a:lnTo>
                <a:cubicBezTo>
                  <a:pt x="417017" y="496872"/>
                  <a:pt x="384316" y="509976"/>
                  <a:pt x="344086" y="509976"/>
                </a:cubicBezTo>
                <a:cubicBezTo>
                  <a:pt x="303856" y="509976"/>
                  <a:pt x="271370" y="496872"/>
                  <a:pt x="271370" y="480761"/>
                </a:cubicBezTo>
                <a:close/>
                <a:moveTo>
                  <a:pt x="271370" y="413937"/>
                </a:moveTo>
                <a:cubicBezTo>
                  <a:pt x="271370" y="430048"/>
                  <a:pt x="303856" y="442938"/>
                  <a:pt x="344086" y="442938"/>
                </a:cubicBezTo>
                <a:cubicBezTo>
                  <a:pt x="384316" y="442938"/>
                  <a:pt x="417017" y="430048"/>
                  <a:pt x="417017" y="413937"/>
                </a:cubicBezTo>
                <a:lnTo>
                  <a:pt x="417017" y="442938"/>
                </a:lnTo>
                <a:cubicBezTo>
                  <a:pt x="417017" y="459049"/>
                  <a:pt x="384316" y="472153"/>
                  <a:pt x="344086" y="472153"/>
                </a:cubicBezTo>
                <a:cubicBezTo>
                  <a:pt x="303856" y="472153"/>
                  <a:pt x="271370" y="459049"/>
                  <a:pt x="271370" y="442938"/>
                </a:cubicBezTo>
                <a:close/>
                <a:moveTo>
                  <a:pt x="500277" y="396366"/>
                </a:moveTo>
                <a:lnTo>
                  <a:pt x="509958" y="396366"/>
                </a:lnTo>
                <a:lnTo>
                  <a:pt x="509958" y="400017"/>
                </a:lnTo>
                <a:cubicBezTo>
                  <a:pt x="516627" y="400232"/>
                  <a:pt x="521145" y="400876"/>
                  <a:pt x="524372" y="401521"/>
                </a:cubicBezTo>
                <a:lnTo>
                  <a:pt x="521576" y="406246"/>
                </a:lnTo>
                <a:cubicBezTo>
                  <a:pt x="518994" y="405816"/>
                  <a:pt x="514261" y="404742"/>
                  <a:pt x="507161" y="404742"/>
                </a:cubicBezTo>
                <a:cubicBezTo>
                  <a:pt x="500707" y="404742"/>
                  <a:pt x="498771" y="406031"/>
                  <a:pt x="498771" y="407105"/>
                </a:cubicBezTo>
                <a:cubicBezTo>
                  <a:pt x="498771" y="408609"/>
                  <a:pt x="502213" y="409468"/>
                  <a:pt x="510604" y="410756"/>
                </a:cubicBezTo>
                <a:cubicBezTo>
                  <a:pt x="522436" y="412689"/>
                  <a:pt x="527169" y="414837"/>
                  <a:pt x="527169" y="418703"/>
                </a:cubicBezTo>
                <a:cubicBezTo>
                  <a:pt x="527169" y="422569"/>
                  <a:pt x="520930" y="425576"/>
                  <a:pt x="509528" y="426435"/>
                </a:cubicBezTo>
                <a:lnTo>
                  <a:pt x="509528" y="430731"/>
                </a:lnTo>
                <a:lnTo>
                  <a:pt x="499847" y="430731"/>
                </a:lnTo>
                <a:lnTo>
                  <a:pt x="499847" y="426865"/>
                </a:lnTo>
                <a:cubicBezTo>
                  <a:pt x="493177" y="426650"/>
                  <a:pt x="486723" y="426006"/>
                  <a:pt x="483066" y="424932"/>
                </a:cubicBezTo>
                <a:lnTo>
                  <a:pt x="485863" y="419992"/>
                </a:lnTo>
                <a:cubicBezTo>
                  <a:pt x="490166" y="421066"/>
                  <a:pt x="495974" y="421925"/>
                  <a:pt x="502428" y="421925"/>
                </a:cubicBezTo>
                <a:cubicBezTo>
                  <a:pt x="508022" y="421925"/>
                  <a:pt x="511894" y="421066"/>
                  <a:pt x="511894" y="419348"/>
                </a:cubicBezTo>
                <a:cubicBezTo>
                  <a:pt x="511894" y="417629"/>
                  <a:pt x="508667" y="416770"/>
                  <a:pt x="501353" y="415696"/>
                </a:cubicBezTo>
                <a:cubicBezTo>
                  <a:pt x="490811" y="414193"/>
                  <a:pt x="483496" y="412045"/>
                  <a:pt x="483496" y="407964"/>
                </a:cubicBezTo>
                <a:cubicBezTo>
                  <a:pt x="483496" y="404098"/>
                  <a:pt x="489735" y="401306"/>
                  <a:pt x="500277" y="400447"/>
                </a:cubicBezTo>
                <a:close/>
                <a:moveTo>
                  <a:pt x="504975" y="392238"/>
                </a:moveTo>
                <a:cubicBezTo>
                  <a:pt x="464960" y="392238"/>
                  <a:pt x="439574" y="405127"/>
                  <a:pt x="439574" y="414149"/>
                </a:cubicBezTo>
                <a:cubicBezTo>
                  <a:pt x="439574" y="422957"/>
                  <a:pt x="464960" y="435846"/>
                  <a:pt x="504975" y="435846"/>
                </a:cubicBezTo>
                <a:cubicBezTo>
                  <a:pt x="544990" y="435846"/>
                  <a:pt x="570591" y="422957"/>
                  <a:pt x="570591" y="414149"/>
                </a:cubicBezTo>
                <a:cubicBezTo>
                  <a:pt x="570591" y="405127"/>
                  <a:pt x="544990" y="392238"/>
                  <a:pt x="504975" y="392238"/>
                </a:cubicBezTo>
                <a:close/>
                <a:moveTo>
                  <a:pt x="504975" y="384934"/>
                </a:moveTo>
                <a:cubicBezTo>
                  <a:pt x="545205" y="384934"/>
                  <a:pt x="577906" y="398038"/>
                  <a:pt x="577906" y="414149"/>
                </a:cubicBezTo>
                <a:lnTo>
                  <a:pt x="577906" y="443150"/>
                </a:lnTo>
                <a:cubicBezTo>
                  <a:pt x="577906" y="459261"/>
                  <a:pt x="545205" y="472365"/>
                  <a:pt x="504975" y="472365"/>
                </a:cubicBezTo>
                <a:cubicBezTo>
                  <a:pt x="464745" y="472365"/>
                  <a:pt x="432259" y="459261"/>
                  <a:pt x="432259" y="443150"/>
                </a:cubicBezTo>
                <a:lnTo>
                  <a:pt x="432259" y="414149"/>
                </a:lnTo>
                <a:cubicBezTo>
                  <a:pt x="432259" y="398038"/>
                  <a:pt x="464745" y="384934"/>
                  <a:pt x="504975" y="384934"/>
                </a:cubicBezTo>
                <a:close/>
                <a:moveTo>
                  <a:pt x="271370" y="376114"/>
                </a:moveTo>
                <a:cubicBezTo>
                  <a:pt x="271370" y="392012"/>
                  <a:pt x="303856" y="405117"/>
                  <a:pt x="344086" y="405117"/>
                </a:cubicBezTo>
                <a:cubicBezTo>
                  <a:pt x="384316" y="405117"/>
                  <a:pt x="417017" y="392012"/>
                  <a:pt x="417017" y="376114"/>
                </a:cubicBezTo>
                <a:lnTo>
                  <a:pt x="417017" y="405117"/>
                </a:lnTo>
                <a:cubicBezTo>
                  <a:pt x="417017" y="421229"/>
                  <a:pt x="384316" y="434119"/>
                  <a:pt x="344086" y="434119"/>
                </a:cubicBezTo>
                <a:cubicBezTo>
                  <a:pt x="303856" y="434119"/>
                  <a:pt x="271370" y="421229"/>
                  <a:pt x="271370" y="405117"/>
                </a:cubicBezTo>
                <a:close/>
                <a:moveTo>
                  <a:pt x="339320" y="320720"/>
                </a:moveTo>
                <a:lnTo>
                  <a:pt x="349000" y="320720"/>
                </a:lnTo>
                <a:lnTo>
                  <a:pt x="349000" y="324371"/>
                </a:lnTo>
                <a:cubicBezTo>
                  <a:pt x="355669" y="324586"/>
                  <a:pt x="360187" y="325016"/>
                  <a:pt x="363413" y="325875"/>
                </a:cubicBezTo>
                <a:lnTo>
                  <a:pt x="360402" y="330600"/>
                </a:lnTo>
                <a:cubicBezTo>
                  <a:pt x="357820" y="330170"/>
                  <a:pt x="353303" y="329096"/>
                  <a:pt x="346204" y="329096"/>
                </a:cubicBezTo>
                <a:cubicBezTo>
                  <a:pt x="339750" y="329096"/>
                  <a:pt x="337814" y="330170"/>
                  <a:pt x="337814" y="331459"/>
                </a:cubicBezTo>
                <a:cubicBezTo>
                  <a:pt x="337814" y="332963"/>
                  <a:pt x="341256" y="333822"/>
                  <a:pt x="349646" y="335110"/>
                </a:cubicBezTo>
                <a:cubicBezTo>
                  <a:pt x="361477" y="336829"/>
                  <a:pt x="366210" y="339191"/>
                  <a:pt x="366210" y="342842"/>
                </a:cubicBezTo>
                <a:cubicBezTo>
                  <a:pt x="366210" y="346709"/>
                  <a:pt x="359972" y="349930"/>
                  <a:pt x="348570" y="350789"/>
                </a:cubicBezTo>
                <a:lnTo>
                  <a:pt x="348570" y="355085"/>
                </a:lnTo>
                <a:lnTo>
                  <a:pt x="338890" y="355085"/>
                </a:lnTo>
                <a:lnTo>
                  <a:pt x="338890" y="351004"/>
                </a:lnTo>
                <a:cubicBezTo>
                  <a:pt x="332221" y="351004"/>
                  <a:pt x="325767" y="350145"/>
                  <a:pt x="321895" y="349286"/>
                </a:cubicBezTo>
                <a:lnTo>
                  <a:pt x="324907" y="344346"/>
                </a:lnTo>
                <a:cubicBezTo>
                  <a:pt x="328994" y="345205"/>
                  <a:pt x="335017" y="346279"/>
                  <a:pt x="341256" y="346279"/>
                </a:cubicBezTo>
                <a:cubicBezTo>
                  <a:pt x="347064" y="346279"/>
                  <a:pt x="350936" y="345205"/>
                  <a:pt x="350936" y="343487"/>
                </a:cubicBezTo>
                <a:cubicBezTo>
                  <a:pt x="350936" y="341983"/>
                  <a:pt x="347710" y="340909"/>
                  <a:pt x="340396" y="339836"/>
                </a:cubicBezTo>
                <a:cubicBezTo>
                  <a:pt x="329855" y="338332"/>
                  <a:pt x="322540" y="336184"/>
                  <a:pt x="322540" y="332103"/>
                </a:cubicBezTo>
                <a:cubicBezTo>
                  <a:pt x="322540" y="328452"/>
                  <a:pt x="328779" y="325445"/>
                  <a:pt x="339320" y="324586"/>
                </a:cubicBezTo>
                <a:close/>
                <a:moveTo>
                  <a:pt x="344086" y="316663"/>
                </a:moveTo>
                <a:cubicBezTo>
                  <a:pt x="304071" y="316663"/>
                  <a:pt x="278470" y="329553"/>
                  <a:pt x="278470" y="338360"/>
                </a:cubicBezTo>
                <a:cubicBezTo>
                  <a:pt x="278470" y="347383"/>
                  <a:pt x="304071" y="360273"/>
                  <a:pt x="344086" y="360273"/>
                </a:cubicBezTo>
                <a:cubicBezTo>
                  <a:pt x="384101" y="360273"/>
                  <a:pt x="409702" y="347383"/>
                  <a:pt x="409702" y="338360"/>
                </a:cubicBezTo>
                <a:cubicBezTo>
                  <a:pt x="409702" y="329553"/>
                  <a:pt x="384101" y="316663"/>
                  <a:pt x="344086" y="316663"/>
                </a:cubicBezTo>
                <a:close/>
                <a:moveTo>
                  <a:pt x="344086" y="309359"/>
                </a:moveTo>
                <a:cubicBezTo>
                  <a:pt x="384316" y="309359"/>
                  <a:pt x="417017" y="322463"/>
                  <a:pt x="417017" y="338360"/>
                </a:cubicBezTo>
                <a:lnTo>
                  <a:pt x="417017" y="367577"/>
                </a:lnTo>
                <a:cubicBezTo>
                  <a:pt x="417017" y="383688"/>
                  <a:pt x="384316" y="396578"/>
                  <a:pt x="344086" y="396578"/>
                </a:cubicBezTo>
                <a:cubicBezTo>
                  <a:pt x="303856" y="396578"/>
                  <a:pt x="271370" y="383688"/>
                  <a:pt x="271370" y="367577"/>
                </a:cubicBezTo>
                <a:lnTo>
                  <a:pt x="271370" y="338360"/>
                </a:lnTo>
                <a:cubicBezTo>
                  <a:pt x="271370" y="322463"/>
                  <a:pt x="303856" y="309359"/>
                  <a:pt x="344086" y="309359"/>
                </a:cubicBezTo>
                <a:close/>
                <a:moveTo>
                  <a:pt x="139104" y="128500"/>
                </a:moveTo>
                <a:lnTo>
                  <a:pt x="144482" y="139239"/>
                </a:lnTo>
                <a:lnTo>
                  <a:pt x="144697" y="139239"/>
                </a:lnTo>
                <a:lnTo>
                  <a:pt x="129640" y="256294"/>
                </a:lnTo>
                <a:lnTo>
                  <a:pt x="147493" y="287437"/>
                </a:lnTo>
                <a:lnTo>
                  <a:pt x="165346" y="256294"/>
                </a:lnTo>
                <a:lnTo>
                  <a:pt x="150289" y="139239"/>
                </a:lnTo>
                <a:lnTo>
                  <a:pt x="150504" y="139239"/>
                </a:lnTo>
                <a:lnTo>
                  <a:pt x="155667" y="128500"/>
                </a:lnTo>
                <a:cubicBezTo>
                  <a:pt x="197179" y="130648"/>
                  <a:pt x="242564" y="146756"/>
                  <a:pt x="244500" y="147401"/>
                </a:cubicBezTo>
                <a:cubicBezTo>
                  <a:pt x="244715" y="147615"/>
                  <a:pt x="244715" y="147615"/>
                  <a:pt x="244930" y="147615"/>
                </a:cubicBezTo>
                <a:cubicBezTo>
                  <a:pt x="246221" y="148260"/>
                  <a:pt x="247296" y="149119"/>
                  <a:pt x="248587" y="149978"/>
                </a:cubicBezTo>
                <a:cubicBezTo>
                  <a:pt x="249877" y="150837"/>
                  <a:pt x="251168" y="151481"/>
                  <a:pt x="252458" y="152555"/>
                </a:cubicBezTo>
                <a:cubicBezTo>
                  <a:pt x="252458" y="152555"/>
                  <a:pt x="252674" y="152555"/>
                  <a:pt x="252674" y="152770"/>
                </a:cubicBezTo>
                <a:lnTo>
                  <a:pt x="342152" y="241904"/>
                </a:lnTo>
                <a:cubicBezTo>
                  <a:pt x="350756" y="250710"/>
                  <a:pt x="350756" y="264885"/>
                  <a:pt x="342152" y="273477"/>
                </a:cubicBezTo>
                <a:cubicBezTo>
                  <a:pt x="337635" y="277987"/>
                  <a:pt x="332043" y="280135"/>
                  <a:pt x="326235" y="280135"/>
                </a:cubicBezTo>
                <a:cubicBezTo>
                  <a:pt x="320643" y="280135"/>
                  <a:pt x="314836" y="277987"/>
                  <a:pt x="310534" y="273477"/>
                </a:cubicBezTo>
                <a:lnTo>
                  <a:pt x="224711" y="187994"/>
                </a:lnTo>
                <a:cubicBezTo>
                  <a:pt x="221270" y="186920"/>
                  <a:pt x="216323" y="185202"/>
                  <a:pt x="210085" y="183484"/>
                </a:cubicBezTo>
                <a:lnTo>
                  <a:pt x="210085" y="335763"/>
                </a:lnTo>
                <a:lnTo>
                  <a:pt x="227938" y="556771"/>
                </a:lnTo>
                <a:cubicBezTo>
                  <a:pt x="229013" y="571377"/>
                  <a:pt x="218044" y="584478"/>
                  <a:pt x="203202" y="585552"/>
                </a:cubicBezTo>
                <a:cubicBezTo>
                  <a:pt x="202557" y="585552"/>
                  <a:pt x="201696" y="585552"/>
                  <a:pt x="201051" y="585552"/>
                </a:cubicBezTo>
                <a:cubicBezTo>
                  <a:pt x="187285" y="585552"/>
                  <a:pt x="175455" y="575028"/>
                  <a:pt x="174380" y="561067"/>
                </a:cubicBezTo>
                <a:lnTo>
                  <a:pt x="158248" y="361322"/>
                </a:lnTo>
                <a:cubicBezTo>
                  <a:pt x="155021" y="362825"/>
                  <a:pt x="151365" y="363684"/>
                  <a:pt x="147493" y="363684"/>
                </a:cubicBezTo>
                <a:cubicBezTo>
                  <a:pt x="143621" y="363684"/>
                  <a:pt x="139965" y="362825"/>
                  <a:pt x="136738" y="361322"/>
                </a:cubicBezTo>
                <a:lnTo>
                  <a:pt x="120606" y="561067"/>
                </a:lnTo>
                <a:cubicBezTo>
                  <a:pt x="119531" y="575028"/>
                  <a:pt x="107701" y="585552"/>
                  <a:pt x="93935" y="585552"/>
                </a:cubicBezTo>
                <a:cubicBezTo>
                  <a:pt x="93074" y="585552"/>
                  <a:pt x="92429" y="585552"/>
                  <a:pt x="91784" y="585552"/>
                </a:cubicBezTo>
                <a:cubicBezTo>
                  <a:pt x="76942" y="584478"/>
                  <a:pt x="65973" y="571377"/>
                  <a:pt x="67048" y="556771"/>
                </a:cubicBezTo>
                <a:lnTo>
                  <a:pt x="84901" y="335763"/>
                </a:lnTo>
                <a:lnTo>
                  <a:pt x="84901" y="183484"/>
                </a:lnTo>
                <a:cubicBezTo>
                  <a:pt x="82105" y="184343"/>
                  <a:pt x="79308" y="184987"/>
                  <a:pt x="77157" y="185846"/>
                </a:cubicBezTo>
                <a:lnTo>
                  <a:pt x="44033" y="334045"/>
                </a:lnTo>
                <a:cubicBezTo>
                  <a:pt x="41882" y="344354"/>
                  <a:pt x="32633" y="351442"/>
                  <a:pt x="22309" y="351442"/>
                </a:cubicBezTo>
                <a:cubicBezTo>
                  <a:pt x="20803" y="351442"/>
                  <a:pt x="19082" y="351442"/>
                  <a:pt x="17362" y="351012"/>
                </a:cubicBezTo>
                <a:cubicBezTo>
                  <a:pt x="5316" y="348220"/>
                  <a:pt x="-2212" y="336407"/>
                  <a:pt x="584" y="324379"/>
                </a:cubicBezTo>
                <a:lnTo>
                  <a:pt x="36290" y="163724"/>
                </a:lnTo>
                <a:cubicBezTo>
                  <a:pt x="36505" y="162865"/>
                  <a:pt x="36935" y="162220"/>
                  <a:pt x="37150" y="161361"/>
                </a:cubicBezTo>
                <a:cubicBezTo>
                  <a:pt x="37795" y="160073"/>
                  <a:pt x="38226" y="158784"/>
                  <a:pt x="39086" y="157281"/>
                </a:cubicBezTo>
                <a:cubicBezTo>
                  <a:pt x="39731" y="155992"/>
                  <a:pt x="40592" y="154918"/>
                  <a:pt x="41452" y="153844"/>
                </a:cubicBezTo>
                <a:cubicBezTo>
                  <a:pt x="42527" y="152770"/>
                  <a:pt x="43388" y="151911"/>
                  <a:pt x="44463" y="151052"/>
                </a:cubicBezTo>
                <a:cubicBezTo>
                  <a:pt x="45754" y="150193"/>
                  <a:pt x="47044" y="149334"/>
                  <a:pt x="48550" y="148689"/>
                </a:cubicBezTo>
                <a:cubicBezTo>
                  <a:pt x="49195" y="148260"/>
                  <a:pt x="49626" y="147830"/>
                  <a:pt x="50486" y="147401"/>
                </a:cubicBezTo>
                <a:cubicBezTo>
                  <a:pt x="52422" y="146756"/>
                  <a:pt x="97806" y="130648"/>
                  <a:pt x="139104" y="128500"/>
                </a:cubicBezTo>
                <a:close/>
                <a:moveTo>
                  <a:pt x="473810" y="120737"/>
                </a:moveTo>
                <a:lnTo>
                  <a:pt x="473810" y="140069"/>
                </a:lnTo>
                <a:cubicBezTo>
                  <a:pt x="452089" y="144365"/>
                  <a:pt x="439400" y="158328"/>
                  <a:pt x="439400" y="176371"/>
                </a:cubicBezTo>
                <a:cubicBezTo>
                  <a:pt x="439400" y="196133"/>
                  <a:pt x="454239" y="206228"/>
                  <a:pt x="475960" y="213531"/>
                </a:cubicBezTo>
                <a:cubicBezTo>
                  <a:pt x="491015" y="218687"/>
                  <a:pt x="497681" y="223412"/>
                  <a:pt x="497681" y="231145"/>
                </a:cubicBezTo>
                <a:cubicBezTo>
                  <a:pt x="497681" y="239308"/>
                  <a:pt x="489724" y="243818"/>
                  <a:pt x="478111" y="243818"/>
                </a:cubicBezTo>
                <a:cubicBezTo>
                  <a:pt x="464777" y="243818"/>
                  <a:pt x="452734" y="239522"/>
                  <a:pt x="444347" y="234797"/>
                </a:cubicBezTo>
                <a:lnTo>
                  <a:pt x="438110" y="258640"/>
                </a:lnTo>
                <a:cubicBezTo>
                  <a:pt x="445852" y="263151"/>
                  <a:pt x="459186" y="266802"/>
                  <a:pt x="472735" y="267447"/>
                </a:cubicBezTo>
                <a:lnTo>
                  <a:pt x="472735" y="286779"/>
                </a:lnTo>
                <a:lnTo>
                  <a:pt x="492735" y="286779"/>
                </a:lnTo>
                <a:lnTo>
                  <a:pt x="492735" y="265943"/>
                </a:lnTo>
                <a:cubicBezTo>
                  <a:pt x="516177" y="261862"/>
                  <a:pt x="529080" y="246396"/>
                  <a:pt x="529080" y="228353"/>
                </a:cubicBezTo>
                <a:cubicBezTo>
                  <a:pt x="529080" y="210095"/>
                  <a:pt x="519187" y="198925"/>
                  <a:pt x="494886" y="190333"/>
                </a:cubicBezTo>
                <a:cubicBezTo>
                  <a:pt x="477681" y="183889"/>
                  <a:pt x="470584" y="179593"/>
                  <a:pt x="470584" y="172934"/>
                </a:cubicBezTo>
                <a:cubicBezTo>
                  <a:pt x="470584" y="167134"/>
                  <a:pt x="474885" y="161550"/>
                  <a:pt x="488004" y="161550"/>
                </a:cubicBezTo>
                <a:cubicBezTo>
                  <a:pt x="502628" y="161550"/>
                  <a:pt x="512090" y="166060"/>
                  <a:pt x="517467" y="168423"/>
                </a:cubicBezTo>
                <a:lnTo>
                  <a:pt x="523274" y="145439"/>
                </a:lnTo>
                <a:cubicBezTo>
                  <a:pt x="516607" y="142217"/>
                  <a:pt x="507359" y="139425"/>
                  <a:pt x="493810" y="138781"/>
                </a:cubicBezTo>
                <a:lnTo>
                  <a:pt x="493810" y="120737"/>
                </a:lnTo>
                <a:close/>
                <a:moveTo>
                  <a:pt x="483488" y="86584"/>
                </a:moveTo>
                <a:cubicBezTo>
                  <a:pt x="548436" y="86584"/>
                  <a:pt x="600910" y="138995"/>
                  <a:pt x="600910" y="203865"/>
                </a:cubicBezTo>
                <a:cubicBezTo>
                  <a:pt x="600910" y="268521"/>
                  <a:pt x="548436" y="320932"/>
                  <a:pt x="483488" y="320932"/>
                </a:cubicBezTo>
                <a:cubicBezTo>
                  <a:pt x="418755" y="320932"/>
                  <a:pt x="366280" y="268521"/>
                  <a:pt x="366280" y="203865"/>
                </a:cubicBezTo>
                <a:cubicBezTo>
                  <a:pt x="366280" y="138995"/>
                  <a:pt x="418755" y="86584"/>
                  <a:pt x="483488" y="86584"/>
                </a:cubicBezTo>
                <a:close/>
                <a:moveTo>
                  <a:pt x="147458" y="0"/>
                </a:moveTo>
                <a:cubicBezTo>
                  <a:pt x="178714" y="0"/>
                  <a:pt x="204052" y="27707"/>
                  <a:pt x="204052" y="61886"/>
                </a:cubicBezTo>
                <a:cubicBezTo>
                  <a:pt x="204052" y="96065"/>
                  <a:pt x="178714" y="123772"/>
                  <a:pt x="147458" y="123772"/>
                </a:cubicBezTo>
                <a:cubicBezTo>
                  <a:pt x="116202" y="123772"/>
                  <a:pt x="90864" y="96065"/>
                  <a:pt x="90864" y="61886"/>
                </a:cubicBezTo>
                <a:cubicBezTo>
                  <a:pt x="90864" y="27707"/>
                  <a:pt x="116202" y="0"/>
                  <a:pt x="147458"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20" name="TextBox 3"/>
          <p:cNvSpPr txBox="1"/>
          <p:nvPr/>
        </p:nvSpPr>
        <p:spPr>
          <a:xfrm>
            <a:off x="903315" y="1382156"/>
            <a:ext cx="10385371" cy="3501921"/>
          </a:xfrm>
          <a:prstGeom prst="rect">
            <a:avLst/>
          </a:prstGeom>
          <a:noFill/>
        </p:spPr>
        <p:txBody>
          <a:bodyPr wrap="square" lIns="0" tIns="0" rIns="91440" bIns="0" rtlCol="0">
            <a:spAutoFit/>
          </a:bodyPr>
          <a:lstStyle/>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1.</a:t>
            </a:r>
            <a:r>
              <a:rPr lang="zh-CN" altLang="en-US" sz="1600" dirty="0">
                <a:latin typeface="等线 Light" panose="02010600030101010101" pitchFamily="2" charset="-122"/>
                <a:ea typeface="等线 Light" panose="02010600030101010101" pitchFamily="2" charset="-122"/>
                <a:cs typeface="Titillium" charset="0"/>
              </a:rPr>
              <a:t>与材料、新材料、材料分类有关的概念、新材料现状、发展趋势（小、强、智、绿）、典型先进材料简介；</a:t>
            </a:r>
            <a:endParaRPr lang="en-US" altLang="zh-CN" sz="1600" dirty="0">
              <a:latin typeface="等线 Light" panose="02010600030101010101" pitchFamily="2" charset="-122"/>
              <a:ea typeface="等线 Light" panose="02010600030101010101" pitchFamily="2"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2.</a:t>
            </a:r>
            <a:r>
              <a:rPr lang="zh-CN" altLang="en-US" sz="1600" dirty="0">
                <a:latin typeface="等线 Light" panose="02010600030101010101" pitchFamily="2" charset="-122"/>
                <a:ea typeface="等线 Light" panose="02010600030101010101" pitchFamily="2" charset="-122"/>
                <a:cs typeface="Titillium" charset="0"/>
              </a:rPr>
              <a:t>与制造、制造业、先进制造、机械制造有关的概念、制造技术发展现状、发展趋势（微、网、众、智、绿）；</a:t>
            </a:r>
            <a:endParaRPr lang="en-US" altLang="zh-CN" sz="1600" dirty="0">
              <a:latin typeface="等线 Light" panose="02010600030101010101" pitchFamily="2" charset="-122"/>
              <a:ea typeface="等线 Light" panose="02010600030101010101" pitchFamily="2"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3. </a:t>
            </a:r>
            <a:r>
              <a:rPr lang="zh-CN" altLang="en-US" sz="1600" dirty="0">
                <a:latin typeface="等线 Light" panose="02010600030101010101" pitchFamily="2" charset="-122"/>
                <a:ea typeface="等线 Light" panose="02010600030101010101" pitchFamily="2" charset="-122"/>
                <a:cs typeface="Titillium" charset="0"/>
              </a:rPr>
              <a:t>典型先进制造技术简介</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比如智能制造及其三个发展阶段：自动化、数字化以及智能化：大数据分析方法 </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初步</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与精益生产在制造技术中的应用</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物联网</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机器人与机器学习</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传感器及其应用</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生产管理系统等</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a:t>
            </a:r>
            <a:endParaRPr lang="en-US" altLang="zh-CN" sz="1600" dirty="0">
              <a:latin typeface="等线 Light" panose="02010600030101010101" pitchFamily="2" charset="-122"/>
              <a:ea typeface="等线 Light" panose="02010600030101010101" pitchFamily="2"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4.</a:t>
            </a:r>
            <a:r>
              <a:rPr lang="zh-CN" altLang="en-US" sz="1600" dirty="0">
                <a:latin typeface="等线 Light" panose="02010600030101010101" pitchFamily="2" charset="-122"/>
                <a:ea typeface="等线 Light" panose="02010600030101010101" pitchFamily="2" charset="-122"/>
                <a:cs typeface="Titillium" charset="0"/>
              </a:rPr>
              <a:t>产品制造过程与本课程知识体系。</a:t>
            </a:r>
            <a:endParaRPr lang="en-US" altLang="zh-CN" sz="1600" dirty="0">
              <a:latin typeface="等线 Light" panose="02010600030101010101" pitchFamily="2" charset="-122"/>
              <a:ea typeface="等线 Light" panose="02010600030101010101" pitchFamily="2" charset="-122"/>
              <a:cs typeface="Titillium" charset="0"/>
            </a:endParaRPr>
          </a:p>
          <a:p>
            <a:pPr algn="ctr">
              <a:lnSpc>
                <a:spcPct val="200000"/>
              </a:lnSpc>
              <a:spcAft>
                <a:spcPts val="1200"/>
              </a:spcAft>
            </a:pPr>
            <a:r>
              <a:rPr lang="en-US" altLang="zh-CN" sz="1200" dirty="0">
                <a:latin typeface="等线 Light" panose="02010600030101010101" pitchFamily="2" charset="-122"/>
                <a:ea typeface="等线 Light" panose="02010600030101010101" pitchFamily="2" charset="-122"/>
                <a:cs typeface="Titillium" charset="0"/>
              </a:rPr>
              <a:t>【</a:t>
            </a:r>
            <a:r>
              <a:rPr lang="zh-CN" altLang="en-US" sz="1200" dirty="0">
                <a:latin typeface="等线 Light" panose="02010600030101010101" pitchFamily="2" charset="-122"/>
                <a:ea typeface="等线 Light" panose="02010600030101010101" pitchFamily="2" charset="-122"/>
                <a:cs typeface="Titillium" charset="0"/>
              </a:rPr>
              <a:t>获取途径：理论课</a:t>
            </a:r>
            <a:r>
              <a:rPr lang="en-US" altLang="zh-CN" sz="1200" dirty="0">
                <a:latin typeface="等线 Light" panose="02010600030101010101" pitchFamily="2" charset="-122"/>
                <a:ea typeface="等线 Light" panose="02010600030101010101" pitchFamily="2" charset="-122"/>
                <a:cs typeface="Titillium"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5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25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25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25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25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25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25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25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250"/>
                                        <p:tgtEl>
                                          <p:spTgt spid="1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250"/>
                                        <p:tgtEl>
                                          <p:spTgt spid="1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25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25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250"/>
                                        <p:tgtEl>
                                          <p:spTgt spid="1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25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250"/>
                                        <p:tgtEl>
                                          <p:spTgt spid="17"/>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250"/>
                                        <p:tgtEl>
                                          <p:spTgt spid="18"/>
                                        </p:tgtEl>
                                      </p:cBhvr>
                                    </p:animEffect>
                                  </p:childTnLst>
                                </p:cTn>
                              </p:par>
                            </p:childTnLst>
                          </p:cTn>
                        </p:par>
                        <p:par>
                          <p:cTn id="53" fill="hold">
                            <p:stCondLst>
                              <p:cond delay="250"/>
                            </p:stCondLst>
                            <p:childTnLst>
                              <p:par>
                                <p:cTn id="54" presetID="42" presetClass="entr" presetSubtype="0" fill="hold" nodeType="afterEffect">
                                  <p:stCondLst>
                                    <p:cond delay="0"/>
                                  </p:stCondLst>
                                  <p:childTnLst>
                                    <p:set>
                                      <p:cBhvr>
                                        <p:cTn id="55" dur="1" fill="hold">
                                          <p:stCondLst>
                                            <p:cond delay="0"/>
                                          </p:stCondLst>
                                        </p:cTn>
                                        <p:tgtEl>
                                          <p:spTgt spid="20">
                                            <p:txEl>
                                              <p:pRg st="0" end="0"/>
                                            </p:txEl>
                                          </p:spTgt>
                                        </p:tgtEl>
                                        <p:attrNameLst>
                                          <p:attrName>style.visibility</p:attrName>
                                        </p:attrNameLst>
                                      </p:cBhvr>
                                      <p:to>
                                        <p:strVal val="visible"/>
                                      </p:to>
                                    </p:set>
                                    <p:animEffect transition="in" filter="fade">
                                      <p:cBhvr>
                                        <p:cTn id="56" dur="250"/>
                                        <p:tgtEl>
                                          <p:spTgt spid="20">
                                            <p:txEl>
                                              <p:pRg st="0" end="0"/>
                                            </p:txEl>
                                          </p:spTgt>
                                        </p:tgtEl>
                                      </p:cBhvr>
                                    </p:animEffect>
                                    <p:anim calcmode="lin" valueType="num">
                                      <p:cBhvr>
                                        <p:cTn id="57"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8" dur="250" fill="hold"/>
                                        <p:tgtEl>
                                          <p:spTgt spid="20">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100"/>
                                  </p:stCondLst>
                                  <p:childTnLst>
                                    <p:set>
                                      <p:cBhvr>
                                        <p:cTn id="60" dur="1" fill="hold">
                                          <p:stCondLst>
                                            <p:cond delay="0"/>
                                          </p:stCondLst>
                                        </p:cTn>
                                        <p:tgtEl>
                                          <p:spTgt spid="20">
                                            <p:txEl>
                                              <p:pRg st="1" end="1"/>
                                            </p:txEl>
                                          </p:spTgt>
                                        </p:tgtEl>
                                        <p:attrNameLst>
                                          <p:attrName>style.visibility</p:attrName>
                                        </p:attrNameLst>
                                      </p:cBhvr>
                                      <p:to>
                                        <p:strVal val="visible"/>
                                      </p:to>
                                    </p:set>
                                    <p:animEffect transition="in" filter="fade">
                                      <p:cBhvr>
                                        <p:cTn id="61" dur="250"/>
                                        <p:tgtEl>
                                          <p:spTgt spid="20">
                                            <p:txEl>
                                              <p:pRg st="1" end="1"/>
                                            </p:txEl>
                                          </p:spTgt>
                                        </p:tgtEl>
                                      </p:cBhvr>
                                    </p:animEffect>
                                    <p:anim calcmode="lin" valueType="num">
                                      <p:cBhvr>
                                        <p:cTn id="62" dur="25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63" dur="250" fill="hold"/>
                                        <p:tgtEl>
                                          <p:spTgt spid="20">
                                            <p:txEl>
                                              <p:pRg st="1" end="1"/>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200"/>
                                  </p:stCondLst>
                                  <p:childTnLst>
                                    <p:set>
                                      <p:cBhvr>
                                        <p:cTn id="65" dur="1" fill="hold">
                                          <p:stCondLst>
                                            <p:cond delay="0"/>
                                          </p:stCondLst>
                                        </p:cTn>
                                        <p:tgtEl>
                                          <p:spTgt spid="20">
                                            <p:txEl>
                                              <p:pRg st="2" end="2"/>
                                            </p:txEl>
                                          </p:spTgt>
                                        </p:tgtEl>
                                        <p:attrNameLst>
                                          <p:attrName>style.visibility</p:attrName>
                                        </p:attrNameLst>
                                      </p:cBhvr>
                                      <p:to>
                                        <p:strVal val="visible"/>
                                      </p:to>
                                    </p:set>
                                    <p:animEffect transition="in" filter="fade">
                                      <p:cBhvr>
                                        <p:cTn id="66" dur="250"/>
                                        <p:tgtEl>
                                          <p:spTgt spid="20">
                                            <p:txEl>
                                              <p:pRg st="2" end="2"/>
                                            </p:txEl>
                                          </p:spTgt>
                                        </p:tgtEl>
                                      </p:cBhvr>
                                    </p:animEffect>
                                    <p:anim calcmode="lin" valueType="num">
                                      <p:cBhvr>
                                        <p:cTn id="67" dur="25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68" dur="250" fill="hold"/>
                                        <p:tgtEl>
                                          <p:spTgt spid="20">
                                            <p:txEl>
                                              <p:pRg st="2" end="2"/>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300"/>
                                  </p:stCondLst>
                                  <p:childTnLst>
                                    <p:set>
                                      <p:cBhvr>
                                        <p:cTn id="70" dur="1" fill="hold">
                                          <p:stCondLst>
                                            <p:cond delay="0"/>
                                          </p:stCondLst>
                                        </p:cTn>
                                        <p:tgtEl>
                                          <p:spTgt spid="20">
                                            <p:txEl>
                                              <p:pRg st="3" end="3"/>
                                            </p:txEl>
                                          </p:spTgt>
                                        </p:tgtEl>
                                        <p:attrNameLst>
                                          <p:attrName>style.visibility</p:attrName>
                                        </p:attrNameLst>
                                      </p:cBhvr>
                                      <p:to>
                                        <p:strVal val="visible"/>
                                      </p:to>
                                    </p:set>
                                    <p:animEffect transition="in" filter="fade">
                                      <p:cBhvr>
                                        <p:cTn id="71" dur="250"/>
                                        <p:tgtEl>
                                          <p:spTgt spid="20">
                                            <p:txEl>
                                              <p:pRg st="3" end="3"/>
                                            </p:txEl>
                                          </p:spTgt>
                                        </p:tgtEl>
                                      </p:cBhvr>
                                    </p:animEffect>
                                    <p:anim calcmode="lin" valueType="num">
                                      <p:cBhvr>
                                        <p:cTn id="72" dur="25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73" dur="250" fill="hold"/>
                                        <p:tgtEl>
                                          <p:spTgt spid="20">
                                            <p:txEl>
                                              <p:pRg st="3" end="3"/>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20">
                                            <p:txEl>
                                              <p:pRg st="4" end="4"/>
                                            </p:txEl>
                                          </p:spTgt>
                                        </p:tgtEl>
                                        <p:attrNameLst>
                                          <p:attrName>style.visibility</p:attrName>
                                        </p:attrNameLst>
                                      </p:cBhvr>
                                      <p:to>
                                        <p:strVal val="visible"/>
                                      </p:to>
                                    </p:set>
                                    <p:animEffect transition="in" filter="fade">
                                      <p:cBhvr>
                                        <p:cTn id="76" dur="250"/>
                                        <p:tgtEl>
                                          <p:spTgt spid="20">
                                            <p:txEl>
                                              <p:pRg st="4" end="4"/>
                                            </p:txEl>
                                          </p:spTgt>
                                        </p:tgtEl>
                                      </p:cBhvr>
                                    </p:animEffect>
                                    <p:anim calcmode="lin" valueType="num">
                                      <p:cBhvr>
                                        <p:cTn id="77" dur="25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78" dur="25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4118" r="24118"/>
          <a:stretch>
            <a:fillRect/>
          </a:stretch>
        </p:blipFill>
        <p:spPr/>
      </p:pic>
      <p:sp>
        <p:nvSpPr>
          <p:cNvPr id="9" name="TextBox 10"/>
          <p:cNvSpPr txBox="1"/>
          <p:nvPr/>
        </p:nvSpPr>
        <p:spPr>
          <a:xfrm>
            <a:off x="6726314" y="2342359"/>
            <a:ext cx="4477305" cy="1107996"/>
          </a:xfrm>
          <a:prstGeom prst="rect">
            <a:avLst/>
          </a:prstGeom>
          <a:noFill/>
        </p:spPr>
        <p:txBody>
          <a:bodyPr wrap="square" lIns="0" tIns="0" rIns="0" bIns="0" rtlCol="0">
            <a:spAutoFit/>
          </a:bodyPr>
          <a:lstStyle/>
          <a:p>
            <a:r>
              <a:rPr lang="zh-CN" altLang="en-US" sz="3600" dirty="0">
                <a:latin typeface="等线 Light" panose="02010600030101010101" pitchFamily="2" charset="-122"/>
                <a:ea typeface="等线 Light" panose="02010600030101010101" pitchFamily="2" charset="-122"/>
                <a:cs typeface="Titillium Light" charset="0"/>
              </a:rPr>
              <a:t>第二部分</a:t>
            </a:r>
            <a:endParaRPr lang="en-US" altLang="zh-CN" sz="3600" dirty="0">
              <a:latin typeface="等线 Light" panose="02010600030101010101" pitchFamily="2" charset="-122"/>
              <a:ea typeface="等线 Light" panose="02010600030101010101" pitchFamily="2" charset="-122"/>
              <a:cs typeface="Titillium Light" charset="0"/>
            </a:endParaRPr>
          </a:p>
          <a:p>
            <a:r>
              <a:rPr lang="zh-CN" altLang="en-US" sz="3600" dirty="0">
                <a:latin typeface="等线 Light" panose="02010600030101010101" pitchFamily="2" charset="-122"/>
                <a:ea typeface="等线 Light" panose="02010600030101010101" pitchFamily="2" charset="-122"/>
                <a:cs typeface="Titillium Light" charset="0"/>
              </a:rPr>
              <a:t>工程材料</a:t>
            </a:r>
            <a:endParaRPr lang="en-US" altLang="zh-CN" sz="3600" dirty="0">
              <a:latin typeface="等线 Light" panose="02010600030101010101" pitchFamily="2" charset="-122"/>
              <a:ea typeface="等线 Light" panose="02010600030101010101" pitchFamily="2" charset="-122"/>
              <a:cs typeface="Titillium Light" charset="0"/>
            </a:endParaRPr>
          </a:p>
        </p:txBody>
      </p:sp>
      <p:sp>
        <p:nvSpPr>
          <p:cNvPr id="10" name="TextBox 11"/>
          <p:cNvSpPr txBox="1"/>
          <p:nvPr/>
        </p:nvSpPr>
        <p:spPr>
          <a:xfrm>
            <a:off x="6726314" y="3875795"/>
            <a:ext cx="4168538" cy="318100"/>
          </a:xfrm>
          <a:prstGeom prst="rect">
            <a:avLst/>
          </a:prstGeom>
          <a:noFill/>
        </p:spPr>
        <p:txBody>
          <a:bodyPr wrap="square" lIns="0" tIns="0" rIns="91440" bIns="0" rtlCol="0">
            <a:spAutoFit/>
          </a:bodyPr>
          <a:lstStyle/>
          <a:p>
            <a:pPr>
              <a:lnSpc>
                <a:spcPct val="200000"/>
              </a:lnSpc>
              <a:spcAft>
                <a:spcPts val="1200"/>
              </a:spcAft>
            </a:pPr>
            <a:r>
              <a:rPr lang="zh-CN" altLang="en-US" sz="1200" dirty="0">
                <a:latin typeface="等线 Light" panose="02010600030101010101" pitchFamily="2" charset="-122"/>
                <a:ea typeface="等线 Light" panose="02010600030101010101" pitchFamily="2" charset="-122"/>
                <a:cs typeface="Titillium" charset="0"/>
              </a:rPr>
              <a:t>（含一级核心知识点</a:t>
            </a:r>
            <a:r>
              <a:rPr lang="en-US" altLang="zh-CN" sz="1200" dirty="0">
                <a:latin typeface="等线 Light" panose="02010600030101010101" pitchFamily="2" charset="-122"/>
                <a:ea typeface="等线 Light" panose="02010600030101010101" pitchFamily="2" charset="-122"/>
                <a:cs typeface="Titillium" charset="0"/>
              </a:rPr>
              <a:t>11</a:t>
            </a:r>
            <a:r>
              <a:rPr lang="zh-CN" altLang="en-US" sz="1200" dirty="0">
                <a:latin typeface="等线 Light" panose="02010600030101010101" pitchFamily="2" charset="-122"/>
                <a:ea typeface="等线 Light" panose="02010600030101010101" pitchFamily="2" charset="-122"/>
                <a:cs typeface="Titillium" charset="0"/>
              </a:rPr>
              <a:t>个）</a:t>
            </a:r>
            <a:endParaRPr lang="en-US" altLang="zh-CN" sz="1200" dirty="0">
              <a:latin typeface="等线 Light" panose="02010600030101010101" pitchFamily="2" charset="-122"/>
              <a:ea typeface="等线 Light" panose="02010600030101010101" pitchFamily="2" charset="-122"/>
              <a:cs typeface="Titillium" charset="0"/>
            </a:endParaRPr>
          </a:p>
        </p:txBody>
      </p:sp>
      <p:cxnSp>
        <p:nvCxnSpPr>
          <p:cNvPr id="11" name="Straight Connector 12"/>
          <p:cNvCxnSpPr/>
          <p:nvPr/>
        </p:nvCxnSpPr>
        <p:spPr>
          <a:xfrm>
            <a:off x="6726315" y="3609067"/>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6726315" y="1916919"/>
            <a:ext cx="1754372" cy="126573"/>
          </a:xfrm>
          <a:prstGeom prst="rect">
            <a:avLst/>
          </a:prstGeom>
          <a:noFill/>
        </p:spPr>
        <p:txBody>
          <a:bodyPr wrap="square" lIns="0" tIns="0" rIns="0" bIns="0" rtlCol="0">
            <a:spAutoFit/>
          </a:bodyPr>
          <a:lstStyle/>
          <a:p>
            <a:pPr>
              <a:lnSpc>
                <a:spcPct val="80000"/>
              </a:lnSpc>
            </a:pPr>
            <a:r>
              <a:rPr lang="en-US" sz="1000" b="1" spc="200" dirty="0">
                <a:latin typeface="等线 Light" panose="02010600030101010101" pitchFamily="2" charset="-122"/>
                <a:ea typeface="等线 Light" panose="02010600030101010101" pitchFamily="2" charset="-122"/>
                <a:cs typeface="Titillium" charset="0"/>
              </a:rPr>
              <a:t>THE ABOUT</a:t>
            </a:r>
          </a:p>
        </p:txBody>
      </p:sp>
    </p:spTree>
    <p:extLst>
      <p:ext uri="{BB962C8B-B14F-4D97-AF65-F5344CB8AC3E}">
        <p14:creationId xmlns:p14="http://schemas.microsoft.com/office/powerpoint/2010/main" val="37451747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04689" y="5614082"/>
            <a:ext cx="11612562" cy="0"/>
          </a:xfrm>
          <a:prstGeom prst="line">
            <a:avLst/>
          </a:prstGeom>
          <a:ln w="28575">
            <a:solidFill>
              <a:schemeClr val="accent1">
                <a:lumMod val="75000"/>
              </a:schemeClr>
            </a:solidFill>
            <a:tailEnd type="triangle"/>
          </a:ln>
          <a:effectLst/>
        </p:spPr>
        <p:style>
          <a:lnRef idx="1">
            <a:srgbClr val="262626"/>
          </a:lnRef>
          <a:fillRef idx="0">
            <a:srgbClr val="262626"/>
          </a:fillRef>
          <a:effectRef idx="0">
            <a:srgbClr val="262626"/>
          </a:effectRef>
          <a:fontRef idx="minor">
            <a:sysClr val="windowText" lastClr="000000"/>
          </a:fontRef>
        </p:style>
      </p:cxnSp>
      <p:sp>
        <p:nvSpPr>
          <p:cNvPr id="4" name="等腰三角形 3"/>
          <p:cNvSpPr/>
          <p:nvPr/>
        </p:nvSpPr>
        <p:spPr>
          <a:xfrm rot="10800000">
            <a:off x="1401331"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dirty="0">
              <a:solidFill>
                <a:schemeClr val="tx1"/>
              </a:solidFill>
              <a:latin typeface="微软雅黑" panose="020B0503020204020204" pitchFamily="34" charset="-122"/>
              <a:ea typeface="微软雅黑" panose="020B0503020204020204" pitchFamily="34" charset="-122"/>
            </a:endParaRPr>
          </a:p>
        </p:txBody>
      </p:sp>
      <p:sp>
        <p:nvSpPr>
          <p:cNvPr id="5" name="椭圆 4"/>
          <p:cNvSpPr/>
          <p:nvPr/>
        </p:nvSpPr>
        <p:spPr>
          <a:xfrm>
            <a:off x="1940594" y="5823621"/>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6" name="等腰三角形 5"/>
          <p:cNvSpPr/>
          <p:nvPr/>
        </p:nvSpPr>
        <p:spPr>
          <a:xfrm>
            <a:off x="3315856"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dirty="0">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a:off x="3855117"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dirty="0">
              <a:solidFill>
                <a:schemeClr val="tx1"/>
              </a:solidFill>
              <a:latin typeface="微软雅黑" panose="020B0503020204020204" pitchFamily="34" charset="-122"/>
              <a:ea typeface="微软雅黑" panose="020B0503020204020204" pitchFamily="34" charset="-122"/>
            </a:endParaRPr>
          </a:p>
        </p:txBody>
      </p:sp>
      <p:sp>
        <p:nvSpPr>
          <p:cNvPr id="8" name="等腰三角形 7"/>
          <p:cNvSpPr/>
          <p:nvPr/>
        </p:nvSpPr>
        <p:spPr>
          <a:xfrm rot="10800000">
            <a:off x="5258956"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5798218"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0" name="等腰三角形 9"/>
          <p:cNvSpPr/>
          <p:nvPr/>
        </p:nvSpPr>
        <p:spPr>
          <a:xfrm>
            <a:off x="7154431"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rot="10800000">
            <a:off x="7693692"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2" name="任意多边形 13"/>
          <p:cNvSpPr/>
          <p:nvPr/>
        </p:nvSpPr>
        <p:spPr bwMode="auto">
          <a:xfrm>
            <a:off x="2099338" y="5991696"/>
            <a:ext cx="454037" cy="435375"/>
          </a:xfrm>
          <a:custGeom>
            <a:avLst/>
            <a:gdLst>
              <a:gd name="connsiteX0" fmla="*/ 304701 w 609473"/>
              <a:gd name="connsiteY0" fmla="*/ 379078 h 584423"/>
              <a:gd name="connsiteX1" fmla="*/ 325879 w 609473"/>
              <a:gd name="connsiteY1" fmla="*/ 391561 h 584423"/>
              <a:gd name="connsiteX2" fmla="*/ 309542 w 609473"/>
              <a:gd name="connsiteY2" fmla="*/ 408374 h 584423"/>
              <a:gd name="connsiteX3" fmla="*/ 331022 w 609473"/>
              <a:gd name="connsiteY3" fmla="*/ 431327 h 584423"/>
              <a:gd name="connsiteX4" fmla="*/ 312466 w 609473"/>
              <a:gd name="connsiteY4" fmla="*/ 466260 h 584423"/>
              <a:gd name="connsiteX5" fmla="*/ 294112 w 609473"/>
              <a:gd name="connsiteY5" fmla="*/ 465556 h 584423"/>
              <a:gd name="connsiteX6" fmla="*/ 278380 w 609473"/>
              <a:gd name="connsiteY6" fmla="*/ 429515 h 584423"/>
              <a:gd name="connsiteX7" fmla="*/ 299860 w 609473"/>
              <a:gd name="connsiteY7" fmla="*/ 408072 h 584423"/>
              <a:gd name="connsiteX8" fmla="*/ 284027 w 609473"/>
              <a:gd name="connsiteY8" fmla="*/ 390957 h 584423"/>
              <a:gd name="connsiteX9" fmla="*/ 224835 w 609473"/>
              <a:gd name="connsiteY9" fmla="*/ 377949 h 584423"/>
              <a:gd name="connsiteX10" fmla="*/ 283211 w 609473"/>
              <a:gd name="connsiteY10" fmla="*/ 480733 h 584423"/>
              <a:gd name="connsiteX11" fmla="*/ 305190 w 609473"/>
              <a:gd name="connsiteY11" fmla="*/ 497142 h 584423"/>
              <a:gd name="connsiteX12" fmla="*/ 327069 w 609473"/>
              <a:gd name="connsiteY12" fmla="*/ 481136 h 584423"/>
              <a:gd name="connsiteX13" fmla="*/ 387865 w 609473"/>
              <a:gd name="connsiteY13" fmla="*/ 378251 h 584423"/>
              <a:gd name="connsiteX14" fmla="*/ 498971 w 609473"/>
              <a:gd name="connsiteY14" fmla="*/ 384090 h 584423"/>
              <a:gd name="connsiteX15" fmla="*/ 581344 w 609473"/>
              <a:gd name="connsiteY15" fmla="*/ 411975 h 584423"/>
              <a:gd name="connsiteX16" fmla="*/ 609473 w 609473"/>
              <a:gd name="connsiteY16" fmla="*/ 492209 h 584423"/>
              <a:gd name="connsiteX17" fmla="*/ 609473 w 609473"/>
              <a:gd name="connsiteY17" fmla="*/ 526437 h 584423"/>
              <a:gd name="connsiteX18" fmla="*/ 551399 w 609473"/>
              <a:gd name="connsiteY18" fmla="*/ 584423 h 584423"/>
              <a:gd name="connsiteX19" fmla="*/ 58074 w 609473"/>
              <a:gd name="connsiteY19" fmla="*/ 584423 h 584423"/>
              <a:gd name="connsiteX20" fmla="*/ 0 w 609473"/>
              <a:gd name="connsiteY20" fmla="*/ 526437 h 584423"/>
              <a:gd name="connsiteX21" fmla="*/ 0 w 609473"/>
              <a:gd name="connsiteY21" fmla="*/ 492209 h 584423"/>
              <a:gd name="connsiteX22" fmla="*/ 28130 w 609473"/>
              <a:gd name="connsiteY22" fmla="*/ 411875 h 584423"/>
              <a:gd name="connsiteX23" fmla="*/ 110502 w 609473"/>
              <a:gd name="connsiteY23" fmla="*/ 384090 h 584423"/>
              <a:gd name="connsiteX24" fmla="*/ 191656 w 609473"/>
              <a:gd name="connsiteY24" fmla="*/ 240731 h 584423"/>
              <a:gd name="connsiteX25" fmla="*/ 252555 w 609473"/>
              <a:gd name="connsiteY25" fmla="*/ 294294 h 584423"/>
              <a:gd name="connsiteX26" fmla="*/ 255882 w 609473"/>
              <a:gd name="connsiteY26" fmla="*/ 249390 h 584423"/>
              <a:gd name="connsiteX27" fmla="*/ 191656 w 609473"/>
              <a:gd name="connsiteY27" fmla="*/ 240731 h 584423"/>
              <a:gd name="connsiteX28" fmla="*/ 350254 w 609473"/>
              <a:gd name="connsiteY28" fmla="*/ 239624 h 584423"/>
              <a:gd name="connsiteX29" fmla="*/ 287743 w 609473"/>
              <a:gd name="connsiteY29" fmla="*/ 249491 h 584423"/>
              <a:gd name="connsiteX30" fmla="*/ 283508 w 609473"/>
              <a:gd name="connsiteY30" fmla="*/ 303255 h 584423"/>
              <a:gd name="connsiteX31" fmla="*/ 304681 w 609473"/>
              <a:gd name="connsiteY31" fmla="*/ 305067 h 584423"/>
              <a:gd name="connsiteX32" fmla="*/ 373243 w 609473"/>
              <a:gd name="connsiteY32" fmla="*/ 285635 h 584423"/>
              <a:gd name="connsiteX33" fmla="*/ 350254 w 609473"/>
              <a:gd name="connsiteY33" fmla="*/ 239624 h 584423"/>
              <a:gd name="connsiteX34" fmla="*/ 434443 w 609473"/>
              <a:gd name="connsiteY34" fmla="*/ 195223 h 584423"/>
              <a:gd name="connsiteX35" fmla="*/ 380199 w 609473"/>
              <a:gd name="connsiteY35" fmla="*/ 228951 h 584423"/>
              <a:gd name="connsiteX36" fmla="*/ 398449 w 609473"/>
              <a:gd name="connsiteY36" fmla="*/ 265801 h 584423"/>
              <a:gd name="connsiteX37" fmla="*/ 434443 w 609473"/>
              <a:gd name="connsiteY37" fmla="*/ 195223 h 584423"/>
              <a:gd name="connsiteX38" fmla="*/ 178549 w 609473"/>
              <a:gd name="connsiteY38" fmla="*/ 136223 h 584423"/>
              <a:gd name="connsiteX39" fmla="*/ 173004 w 609473"/>
              <a:gd name="connsiteY39" fmla="*/ 173576 h 584423"/>
              <a:gd name="connsiteX40" fmla="*/ 176835 w 609473"/>
              <a:gd name="connsiteY40" fmla="*/ 204586 h 584423"/>
              <a:gd name="connsiteX41" fmla="*/ 255580 w 609473"/>
              <a:gd name="connsiteY41" fmla="*/ 218581 h 584423"/>
              <a:gd name="connsiteX42" fmla="*/ 244791 w 609473"/>
              <a:gd name="connsiteY42" fmla="*/ 143976 h 584423"/>
              <a:gd name="connsiteX43" fmla="*/ 240960 w 609473"/>
              <a:gd name="connsiteY43" fmla="*/ 143976 h 584423"/>
              <a:gd name="connsiteX44" fmla="*/ 178549 w 609473"/>
              <a:gd name="connsiteY44" fmla="*/ 136223 h 584423"/>
              <a:gd name="connsiteX45" fmla="*/ 318494 w 609473"/>
              <a:gd name="connsiteY45" fmla="*/ 131994 h 584423"/>
              <a:gd name="connsiteX46" fmla="*/ 277055 w 609473"/>
              <a:gd name="connsiteY46" fmla="*/ 141459 h 584423"/>
              <a:gd name="connsiteX47" fmla="*/ 287440 w 609473"/>
              <a:gd name="connsiteY47" fmla="*/ 218782 h 584423"/>
              <a:gd name="connsiteX48" fmla="*/ 338559 w 609473"/>
              <a:gd name="connsiteY48" fmla="*/ 210728 h 584423"/>
              <a:gd name="connsiteX49" fmla="*/ 318494 w 609473"/>
              <a:gd name="connsiteY49" fmla="*/ 131994 h 584423"/>
              <a:gd name="connsiteX50" fmla="*/ 403994 w 609473"/>
              <a:gd name="connsiteY50" fmla="*/ 87594 h 584423"/>
              <a:gd name="connsiteX51" fmla="*/ 349246 w 609473"/>
              <a:gd name="connsiteY51" fmla="*/ 120215 h 584423"/>
              <a:gd name="connsiteX52" fmla="*/ 368504 w 609473"/>
              <a:gd name="connsiteY52" fmla="*/ 200056 h 584423"/>
              <a:gd name="connsiteX53" fmla="*/ 434242 w 609473"/>
              <a:gd name="connsiteY53" fmla="*/ 150822 h 584423"/>
              <a:gd name="connsiteX54" fmla="*/ 403994 w 609473"/>
              <a:gd name="connsiteY54" fmla="*/ 87594 h 584423"/>
              <a:gd name="connsiteX55" fmla="*/ 217468 w 609473"/>
              <a:gd name="connsiteY55" fmla="*/ 75411 h 584423"/>
              <a:gd name="connsiteX56" fmla="*/ 191455 w 609473"/>
              <a:gd name="connsiteY56" fmla="*/ 106925 h 584423"/>
              <a:gd name="connsiteX57" fmla="*/ 234810 w 609473"/>
              <a:gd name="connsiteY57" fmla="*/ 112361 h 584423"/>
              <a:gd name="connsiteX58" fmla="*/ 217468 w 609473"/>
              <a:gd name="connsiteY58" fmla="*/ 75411 h 584423"/>
              <a:gd name="connsiteX59" fmla="*/ 349347 w 609473"/>
              <a:gd name="connsiteY59" fmla="*/ 50140 h 584423"/>
              <a:gd name="connsiteX60" fmla="*/ 347028 w 609473"/>
              <a:gd name="connsiteY60" fmla="*/ 86184 h 584423"/>
              <a:gd name="connsiteX61" fmla="*/ 379998 w 609473"/>
              <a:gd name="connsiteY61" fmla="*/ 65947 h 584423"/>
              <a:gd name="connsiteX62" fmla="*/ 349347 w 609473"/>
              <a:gd name="connsiteY62" fmla="*/ 50140 h 584423"/>
              <a:gd name="connsiteX63" fmla="*/ 304681 w 609473"/>
              <a:gd name="connsiteY63" fmla="*/ 42085 h 584423"/>
              <a:gd name="connsiteX64" fmla="*/ 243481 w 609473"/>
              <a:gd name="connsiteY64" fmla="*/ 57288 h 584423"/>
              <a:gd name="connsiteX65" fmla="*/ 268082 w 609473"/>
              <a:gd name="connsiteY65" fmla="*/ 110650 h 584423"/>
              <a:gd name="connsiteX66" fmla="*/ 315470 w 609473"/>
              <a:gd name="connsiteY66" fmla="*/ 99675 h 584423"/>
              <a:gd name="connsiteX67" fmla="*/ 318293 w 609473"/>
              <a:gd name="connsiteY67" fmla="*/ 42790 h 584423"/>
              <a:gd name="connsiteX68" fmla="*/ 304681 w 609473"/>
              <a:gd name="connsiteY68" fmla="*/ 42085 h 584423"/>
              <a:gd name="connsiteX69" fmla="*/ 304681 w 609473"/>
              <a:gd name="connsiteY69" fmla="*/ 0 h 584423"/>
              <a:gd name="connsiteX70" fmla="*/ 478504 w 609473"/>
              <a:gd name="connsiteY70" fmla="*/ 173576 h 584423"/>
              <a:gd name="connsiteX71" fmla="*/ 304681 w 609473"/>
              <a:gd name="connsiteY71" fmla="*/ 347253 h 584423"/>
              <a:gd name="connsiteX72" fmla="*/ 130758 w 609473"/>
              <a:gd name="connsiteY72" fmla="*/ 173576 h 584423"/>
              <a:gd name="connsiteX73" fmla="*/ 304681 w 609473"/>
              <a:gd name="connsiteY73" fmla="*/ 0 h 58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473" h="584423">
                <a:moveTo>
                  <a:pt x="304701" y="379078"/>
                </a:moveTo>
                <a:lnTo>
                  <a:pt x="325879" y="391561"/>
                </a:lnTo>
                <a:lnTo>
                  <a:pt x="309542" y="408374"/>
                </a:lnTo>
                <a:lnTo>
                  <a:pt x="331022" y="431327"/>
                </a:lnTo>
                <a:lnTo>
                  <a:pt x="312466" y="466260"/>
                </a:lnTo>
                <a:cubicBezTo>
                  <a:pt x="307020" y="476529"/>
                  <a:pt x="298751" y="476227"/>
                  <a:pt x="294112" y="465556"/>
                </a:cubicBezTo>
                <a:lnTo>
                  <a:pt x="278380" y="429515"/>
                </a:lnTo>
                <a:lnTo>
                  <a:pt x="299860" y="408072"/>
                </a:lnTo>
                <a:lnTo>
                  <a:pt x="284027" y="390957"/>
                </a:lnTo>
                <a:close/>
                <a:moveTo>
                  <a:pt x="224835" y="377949"/>
                </a:moveTo>
                <a:lnTo>
                  <a:pt x="283211" y="480733"/>
                </a:lnTo>
                <a:cubicBezTo>
                  <a:pt x="289260" y="491303"/>
                  <a:pt x="297024" y="497142"/>
                  <a:pt x="305190" y="497142"/>
                </a:cubicBezTo>
                <a:cubicBezTo>
                  <a:pt x="313155" y="497142"/>
                  <a:pt x="320919" y="491505"/>
                  <a:pt x="327069" y="481136"/>
                </a:cubicBezTo>
                <a:lnTo>
                  <a:pt x="387865" y="378251"/>
                </a:lnTo>
                <a:lnTo>
                  <a:pt x="498971" y="384090"/>
                </a:lnTo>
                <a:cubicBezTo>
                  <a:pt x="529521" y="385701"/>
                  <a:pt x="565716" y="397982"/>
                  <a:pt x="581344" y="411975"/>
                </a:cubicBezTo>
                <a:cubicBezTo>
                  <a:pt x="597072" y="426069"/>
                  <a:pt x="609473" y="461404"/>
                  <a:pt x="609473" y="492209"/>
                </a:cubicBezTo>
                <a:lnTo>
                  <a:pt x="609473" y="526437"/>
                </a:lnTo>
                <a:cubicBezTo>
                  <a:pt x="609473" y="558450"/>
                  <a:pt x="583360" y="584423"/>
                  <a:pt x="551399" y="584423"/>
                </a:cubicBezTo>
                <a:lnTo>
                  <a:pt x="58074" y="584423"/>
                </a:lnTo>
                <a:cubicBezTo>
                  <a:pt x="26012" y="584423"/>
                  <a:pt x="0" y="558450"/>
                  <a:pt x="0" y="526437"/>
                </a:cubicBezTo>
                <a:lnTo>
                  <a:pt x="0" y="492209"/>
                </a:lnTo>
                <a:cubicBezTo>
                  <a:pt x="0" y="461404"/>
                  <a:pt x="12401" y="426069"/>
                  <a:pt x="28130" y="411875"/>
                </a:cubicBezTo>
                <a:cubicBezTo>
                  <a:pt x="43757" y="397882"/>
                  <a:pt x="79852" y="385701"/>
                  <a:pt x="110502" y="384090"/>
                </a:cubicBezTo>
                <a:close/>
                <a:moveTo>
                  <a:pt x="191656" y="240731"/>
                </a:moveTo>
                <a:cubicBezTo>
                  <a:pt x="205772" y="264392"/>
                  <a:pt x="227046" y="283219"/>
                  <a:pt x="252555" y="294294"/>
                </a:cubicBezTo>
                <a:cubicBezTo>
                  <a:pt x="254470" y="278487"/>
                  <a:pt x="255580" y="263586"/>
                  <a:pt x="255882" y="249390"/>
                </a:cubicBezTo>
                <a:cubicBezTo>
                  <a:pt x="231281" y="248182"/>
                  <a:pt x="209099" y="244557"/>
                  <a:pt x="191656" y="240731"/>
                </a:cubicBezTo>
                <a:close/>
                <a:moveTo>
                  <a:pt x="350254" y="239624"/>
                </a:moveTo>
                <a:cubicBezTo>
                  <a:pt x="329081" y="245564"/>
                  <a:pt x="307908" y="248484"/>
                  <a:pt x="287743" y="249491"/>
                </a:cubicBezTo>
                <a:cubicBezTo>
                  <a:pt x="287239" y="266305"/>
                  <a:pt x="285928" y="284226"/>
                  <a:pt x="283508" y="303255"/>
                </a:cubicBezTo>
                <a:cubicBezTo>
                  <a:pt x="290364" y="304362"/>
                  <a:pt x="297422" y="305067"/>
                  <a:pt x="304681" y="305067"/>
                </a:cubicBezTo>
                <a:cubicBezTo>
                  <a:pt x="329787" y="305067"/>
                  <a:pt x="353178" y="297919"/>
                  <a:pt x="373243" y="285635"/>
                </a:cubicBezTo>
                <a:cubicBezTo>
                  <a:pt x="364269" y="269728"/>
                  <a:pt x="356707" y="254424"/>
                  <a:pt x="350254" y="239624"/>
                </a:cubicBezTo>
                <a:close/>
                <a:moveTo>
                  <a:pt x="434443" y="195223"/>
                </a:moveTo>
                <a:cubicBezTo>
                  <a:pt x="417303" y="209822"/>
                  <a:pt x="398953" y="220796"/>
                  <a:pt x="380199" y="228951"/>
                </a:cubicBezTo>
                <a:cubicBezTo>
                  <a:pt x="385442" y="240832"/>
                  <a:pt x="391492" y="253115"/>
                  <a:pt x="398449" y="265801"/>
                </a:cubicBezTo>
                <a:cubicBezTo>
                  <a:pt x="417001" y="246873"/>
                  <a:pt x="429906" y="222407"/>
                  <a:pt x="434443" y="195223"/>
                </a:cubicBezTo>
                <a:close/>
                <a:moveTo>
                  <a:pt x="178549" y="136223"/>
                </a:moveTo>
                <a:cubicBezTo>
                  <a:pt x="175020" y="148104"/>
                  <a:pt x="173004" y="160588"/>
                  <a:pt x="173004" y="173576"/>
                </a:cubicBezTo>
                <a:cubicBezTo>
                  <a:pt x="173004" y="184349"/>
                  <a:pt x="174415" y="194619"/>
                  <a:pt x="176835" y="204586"/>
                </a:cubicBezTo>
                <a:cubicBezTo>
                  <a:pt x="192967" y="209520"/>
                  <a:pt x="221601" y="216668"/>
                  <a:pt x="255580" y="218581"/>
                </a:cubicBezTo>
                <a:cubicBezTo>
                  <a:pt x="254269" y="189786"/>
                  <a:pt x="250236" y="164817"/>
                  <a:pt x="244791" y="143976"/>
                </a:cubicBezTo>
                <a:cubicBezTo>
                  <a:pt x="243481" y="143976"/>
                  <a:pt x="242170" y="143976"/>
                  <a:pt x="240960" y="143976"/>
                </a:cubicBezTo>
                <a:cubicBezTo>
                  <a:pt x="214745" y="143976"/>
                  <a:pt x="193169" y="140049"/>
                  <a:pt x="178549" y="136223"/>
                </a:cubicBezTo>
                <a:close/>
                <a:moveTo>
                  <a:pt x="318494" y="131994"/>
                </a:moveTo>
                <a:cubicBezTo>
                  <a:pt x="304177" y="136525"/>
                  <a:pt x="290263" y="139546"/>
                  <a:pt x="277055" y="141459"/>
                </a:cubicBezTo>
                <a:cubicBezTo>
                  <a:pt x="282298" y="163609"/>
                  <a:pt x="286331" y="189383"/>
                  <a:pt x="287440" y="218782"/>
                </a:cubicBezTo>
                <a:cubicBezTo>
                  <a:pt x="304177" y="217876"/>
                  <a:pt x="321418" y="215460"/>
                  <a:pt x="338559" y="210728"/>
                </a:cubicBezTo>
                <a:cubicBezTo>
                  <a:pt x="328174" y="181832"/>
                  <a:pt x="321923" y="155353"/>
                  <a:pt x="318494" y="131994"/>
                </a:cubicBezTo>
                <a:close/>
                <a:moveTo>
                  <a:pt x="403994" y="87594"/>
                </a:moveTo>
                <a:cubicBezTo>
                  <a:pt x="385543" y="101387"/>
                  <a:pt x="367092" y="112059"/>
                  <a:pt x="349246" y="120215"/>
                </a:cubicBezTo>
                <a:cubicBezTo>
                  <a:pt x="352069" y="143271"/>
                  <a:pt x="357816" y="170153"/>
                  <a:pt x="368504" y="200056"/>
                </a:cubicBezTo>
                <a:cubicBezTo>
                  <a:pt x="391996" y="189484"/>
                  <a:pt x="414480" y="173778"/>
                  <a:pt x="434242" y="150822"/>
                </a:cubicBezTo>
                <a:cubicBezTo>
                  <a:pt x="430007" y="126860"/>
                  <a:pt x="419320" y="105213"/>
                  <a:pt x="403994" y="87594"/>
                </a:cubicBezTo>
                <a:close/>
                <a:moveTo>
                  <a:pt x="217468" y="75411"/>
                </a:moveTo>
                <a:cubicBezTo>
                  <a:pt x="207183" y="84472"/>
                  <a:pt x="198412" y="95044"/>
                  <a:pt x="191455" y="106925"/>
                </a:cubicBezTo>
                <a:cubicBezTo>
                  <a:pt x="202445" y="109442"/>
                  <a:pt x="217266" y="111858"/>
                  <a:pt x="234810" y="112361"/>
                </a:cubicBezTo>
                <a:cubicBezTo>
                  <a:pt x="228861" y="96554"/>
                  <a:pt x="222610" y="84170"/>
                  <a:pt x="217468" y="75411"/>
                </a:cubicBezTo>
                <a:close/>
                <a:moveTo>
                  <a:pt x="349347" y="50140"/>
                </a:moveTo>
                <a:cubicBezTo>
                  <a:pt x="348036" y="59201"/>
                  <a:pt x="347028" y="71384"/>
                  <a:pt x="347028" y="86184"/>
                </a:cubicBezTo>
                <a:cubicBezTo>
                  <a:pt x="357917" y="80546"/>
                  <a:pt x="368907" y="73901"/>
                  <a:pt x="379998" y="65947"/>
                </a:cubicBezTo>
                <a:cubicBezTo>
                  <a:pt x="370621" y="59403"/>
                  <a:pt x="360337" y="54066"/>
                  <a:pt x="349347" y="50140"/>
                </a:cubicBezTo>
                <a:close/>
                <a:moveTo>
                  <a:pt x="304681" y="42085"/>
                </a:moveTo>
                <a:cubicBezTo>
                  <a:pt x="282601" y="42085"/>
                  <a:pt x="261831" y="47623"/>
                  <a:pt x="243481" y="57288"/>
                </a:cubicBezTo>
                <a:cubicBezTo>
                  <a:pt x="250841" y="69370"/>
                  <a:pt x="260016" y="87191"/>
                  <a:pt x="268082" y="110650"/>
                </a:cubicBezTo>
                <a:cubicBezTo>
                  <a:pt x="282903" y="108838"/>
                  <a:pt x="298834" y="105414"/>
                  <a:pt x="315470" y="99675"/>
                </a:cubicBezTo>
                <a:cubicBezTo>
                  <a:pt x="314361" y="75713"/>
                  <a:pt x="316075" y="56382"/>
                  <a:pt x="318293" y="42790"/>
                </a:cubicBezTo>
                <a:cubicBezTo>
                  <a:pt x="313857" y="42387"/>
                  <a:pt x="309319" y="42085"/>
                  <a:pt x="304681" y="42085"/>
                </a:cubicBezTo>
                <a:close/>
                <a:moveTo>
                  <a:pt x="304681" y="0"/>
                </a:moveTo>
                <a:cubicBezTo>
                  <a:pt x="400566" y="0"/>
                  <a:pt x="478504" y="77827"/>
                  <a:pt x="478504" y="173576"/>
                </a:cubicBezTo>
                <a:cubicBezTo>
                  <a:pt x="478504" y="269325"/>
                  <a:pt x="400566" y="347253"/>
                  <a:pt x="304681" y="347253"/>
                </a:cubicBezTo>
                <a:cubicBezTo>
                  <a:pt x="208797" y="347253"/>
                  <a:pt x="130758" y="269325"/>
                  <a:pt x="130758" y="173576"/>
                </a:cubicBezTo>
                <a:cubicBezTo>
                  <a:pt x="130758" y="77827"/>
                  <a:pt x="208797" y="0"/>
                  <a:pt x="304681"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3" name="任意多边形 14"/>
          <p:cNvSpPr/>
          <p:nvPr/>
        </p:nvSpPr>
        <p:spPr bwMode="auto">
          <a:xfrm>
            <a:off x="4044045" y="4818672"/>
            <a:ext cx="393668" cy="400173"/>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4" name="任意多边形 15"/>
          <p:cNvSpPr/>
          <p:nvPr/>
        </p:nvSpPr>
        <p:spPr bwMode="auto">
          <a:xfrm>
            <a:off x="5944178" y="6000342"/>
            <a:ext cx="479604" cy="418080"/>
          </a:xfrm>
          <a:custGeom>
            <a:avLst/>
            <a:gdLst>
              <a:gd name="connsiteX0" fmla="*/ 71969 w 604550"/>
              <a:gd name="connsiteY0" fmla="*/ 446503 h 526998"/>
              <a:gd name="connsiteX1" fmla="*/ 46279 w 604550"/>
              <a:gd name="connsiteY1" fmla="*/ 472146 h 526998"/>
              <a:gd name="connsiteX2" fmla="*/ 71969 w 604550"/>
              <a:gd name="connsiteY2" fmla="*/ 497917 h 526998"/>
              <a:gd name="connsiteX3" fmla="*/ 97787 w 604550"/>
              <a:gd name="connsiteY3" fmla="*/ 472146 h 526998"/>
              <a:gd name="connsiteX4" fmla="*/ 71969 w 604550"/>
              <a:gd name="connsiteY4" fmla="*/ 446503 h 526998"/>
              <a:gd name="connsiteX5" fmla="*/ 33626 w 604550"/>
              <a:gd name="connsiteY5" fmla="*/ 339591 h 526998"/>
              <a:gd name="connsiteX6" fmla="*/ 126801 w 604550"/>
              <a:gd name="connsiteY6" fmla="*/ 344184 h 526998"/>
              <a:gd name="connsiteX7" fmla="*/ 138943 w 604550"/>
              <a:gd name="connsiteY7" fmla="*/ 357835 h 526998"/>
              <a:gd name="connsiteX8" fmla="*/ 127568 w 604550"/>
              <a:gd name="connsiteY8" fmla="*/ 505700 h 526998"/>
              <a:gd name="connsiteX9" fmla="*/ 113508 w 604550"/>
              <a:gd name="connsiteY9" fmla="*/ 518203 h 526998"/>
              <a:gd name="connsiteX10" fmla="*/ 10236 w 604550"/>
              <a:gd name="connsiteY10" fmla="*/ 518203 h 526998"/>
              <a:gd name="connsiteX11" fmla="*/ 395 w 604550"/>
              <a:gd name="connsiteY11" fmla="*/ 505062 h 526998"/>
              <a:gd name="connsiteX12" fmla="*/ 17394 w 604550"/>
              <a:gd name="connsiteY12" fmla="*/ 351583 h 526998"/>
              <a:gd name="connsiteX13" fmla="*/ 33626 w 604550"/>
              <a:gd name="connsiteY13" fmla="*/ 339591 h 526998"/>
              <a:gd name="connsiteX14" fmla="*/ 284205 w 604550"/>
              <a:gd name="connsiteY14" fmla="*/ 334553 h 526998"/>
              <a:gd name="connsiteX15" fmla="*/ 444963 w 604550"/>
              <a:gd name="connsiteY15" fmla="*/ 376530 h 526998"/>
              <a:gd name="connsiteX16" fmla="*/ 434996 w 604550"/>
              <a:gd name="connsiteY16" fmla="*/ 418508 h 526998"/>
              <a:gd name="connsiteX17" fmla="*/ 325097 w 604550"/>
              <a:gd name="connsiteY17" fmla="*/ 412256 h 526998"/>
              <a:gd name="connsiteX18" fmla="*/ 444708 w 604550"/>
              <a:gd name="connsiteY18" fmla="*/ 439943 h 526998"/>
              <a:gd name="connsiteX19" fmla="*/ 571986 w 604550"/>
              <a:gd name="connsiteY19" fmla="*/ 396562 h 526998"/>
              <a:gd name="connsiteX20" fmla="*/ 590132 w 604550"/>
              <a:gd name="connsiteY20" fmla="*/ 441219 h 526998"/>
              <a:gd name="connsiteX21" fmla="*/ 436785 w 604550"/>
              <a:gd name="connsiteY21" fmla="*/ 526322 h 526998"/>
              <a:gd name="connsiteX22" fmla="*/ 213793 w 604550"/>
              <a:gd name="connsiteY22" fmla="*/ 494807 h 526998"/>
              <a:gd name="connsiteX23" fmla="*/ 176478 w 604550"/>
              <a:gd name="connsiteY23" fmla="*/ 509990 h 526998"/>
              <a:gd name="connsiteX24" fmla="*/ 166127 w 604550"/>
              <a:gd name="connsiteY24" fmla="*/ 505907 h 526998"/>
              <a:gd name="connsiteX25" fmla="*/ 175839 w 604550"/>
              <a:gd name="connsiteY25" fmla="*/ 354585 h 526998"/>
              <a:gd name="connsiteX26" fmla="*/ 189896 w 604550"/>
              <a:gd name="connsiteY26" fmla="*/ 345526 h 526998"/>
              <a:gd name="connsiteX27" fmla="*/ 284205 w 604550"/>
              <a:gd name="connsiteY27" fmla="*/ 334553 h 526998"/>
              <a:gd name="connsiteX28" fmla="*/ 442245 w 604550"/>
              <a:gd name="connsiteY28" fmla="*/ 74940 h 526998"/>
              <a:gd name="connsiteX29" fmla="*/ 448123 w 604550"/>
              <a:gd name="connsiteY29" fmla="*/ 74940 h 526998"/>
              <a:gd name="connsiteX30" fmla="*/ 455023 w 604550"/>
              <a:gd name="connsiteY30" fmla="*/ 81574 h 526998"/>
              <a:gd name="connsiteX31" fmla="*/ 455023 w 604550"/>
              <a:gd name="connsiteY31" fmla="*/ 93822 h 526998"/>
              <a:gd name="connsiteX32" fmla="*/ 456045 w 604550"/>
              <a:gd name="connsiteY32" fmla="*/ 94970 h 526998"/>
              <a:gd name="connsiteX33" fmla="*/ 477894 w 604550"/>
              <a:gd name="connsiteY33" fmla="*/ 100583 h 526998"/>
              <a:gd name="connsiteX34" fmla="*/ 480705 w 604550"/>
              <a:gd name="connsiteY34" fmla="*/ 107345 h 526998"/>
              <a:gd name="connsiteX35" fmla="*/ 477510 w 604550"/>
              <a:gd name="connsiteY35" fmla="*/ 115638 h 526998"/>
              <a:gd name="connsiteX36" fmla="*/ 471633 w 604550"/>
              <a:gd name="connsiteY36" fmla="*/ 119721 h 526998"/>
              <a:gd name="connsiteX37" fmla="*/ 468439 w 604550"/>
              <a:gd name="connsiteY37" fmla="*/ 118955 h 526998"/>
              <a:gd name="connsiteX38" fmla="*/ 447228 w 604550"/>
              <a:gd name="connsiteY38" fmla="*/ 114107 h 526998"/>
              <a:gd name="connsiteX39" fmla="*/ 428957 w 604550"/>
              <a:gd name="connsiteY39" fmla="*/ 127886 h 526998"/>
              <a:gd name="connsiteX40" fmla="*/ 452212 w 604550"/>
              <a:gd name="connsiteY40" fmla="*/ 147406 h 526998"/>
              <a:gd name="connsiteX41" fmla="*/ 486071 w 604550"/>
              <a:gd name="connsiteY41" fmla="*/ 186700 h 526998"/>
              <a:gd name="connsiteX42" fmla="*/ 454895 w 604550"/>
              <a:gd name="connsiteY42" fmla="*/ 222933 h 526998"/>
              <a:gd name="connsiteX43" fmla="*/ 453745 w 604550"/>
              <a:gd name="connsiteY43" fmla="*/ 224337 h 526998"/>
              <a:gd name="connsiteX44" fmla="*/ 453745 w 604550"/>
              <a:gd name="connsiteY44" fmla="*/ 237733 h 526998"/>
              <a:gd name="connsiteX45" fmla="*/ 446973 w 604550"/>
              <a:gd name="connsiteY45" fmla="*/ 244367 h 526998"/>
              <a:gd name="connsiteX46" fmla="*/ 440840 w 604550"/>
              <a:gd name="connsiteY46" fmla="*/ 244367 h 526998"/>
              <a:gd name="connsiteX47" fmla="*/ 434068 w 604550"/>
              <a:gd name="connsiteY47" fmla="*/ 237733 h 526998"/>
              <a:gd name="connsiteX48" fmla="*/ 434068 w 604550"/>
              <a:gd name="connsiteY48" fmla="*/ 224975 h 526998"/>
              <a:gd name="connsiteX49" fmla="*/ 432790 w 604550"/>
              <a:gd name="connsiteY49" fmla="*/ 223699 h 526998"/>
              <a:gd name="connsiteX50" fmla="*/ 406341 w 604550"/>
              <a:gd name="connsiteY50" fmla="*/ 216299 h 526998"/>
              <a:gd name="connsiteX51" fmla="*/ 403530 w 604550"/>
              <a:gd name="connsiteY51" fmla="*/ 209410 h 526998"/>
              <a:gd name="connsiteX52" fmla="*/ 406597 w 604550"/>
              <a:gd name="connsiteY52" fmla="*/ 200989 h 526998"/>
              <a:gd name="connsiteX53" fmla="*/ 412730 w 604550"/>
              <a:gd name="connsiteY53" fmla="*/ 196779 h 526998"/>
              <a:gd name="connsiteX54" fmla="*/ 415541 w 604550"/>
              <a:gd name="connsiteY54" fmla="*/ 197417 h 526998"/>
              <a:gd name="connsiteX55" fmla="*/ 440456 w 604550"/>
              <a:gd name="connsiteY55" fmla="*/ 204179 h 526998"/>
              <a:gd name="connsiteX56" fmla="*/ 461411 w 604550"/>
              <a:gd name="connsiteY56" fmla="*/ 188104 h 526998"/>
              <a:gd name="connsiteX57" fmla="*/ 440456 w 604550"/>
              <a:gd name="connsiteY57" fmla="*/ 167563 h 526998"/>
              <a:gd name="connsiteX58" fmla="*/ 404552 w 604550"/>
              <a:gd name="connsiteY58" fmla="*/ 130182 h 526998"/>
              <a:gd name="connsiteX59" fmla="*/ 434068 w 604550"/>
              <a:gd name="connsiteY59" fmla="*/ 95863 h 526998"/>
              <a:gd name="connsiteX60" fmla="*/ 435473 w 604550"/>
              <a:gd name="connsiteY60" fmla="*/ 94332 h 526998"/>
              <a:gd name="connsiteX61" fmla="*/ 435473 w 604550"/>
              <a:gd name="connsiteY61" fmla="*/ 81574 h 526998"/>
              <a:gd name="connsiteX62" fmla="*/ 442245 w 604550"/>
              <a:gd name="connsiteY62" fmla="*/ 74940 h 526998"/>
              <a:gd name="connsiteX63" fmla="*/ 444684 w 604550"/>
              <a:gd name="connsiteY63" fmla="*/ 37002 h 526998"/>
              <a:gd name="connsiteX64" fmla="*/ 321878 w 604550"/>
              <a:gd name="connsiteY64" fmla="*/ 159619 h 526998"/>
              <a:gd name="connsiteX65" fmla="*/ 444684 w 604550"/>
              <a:gd name="connsiteY65" fmla="*/ 282236 h 526998"/>
              <a:gd name="connsiteX66" fmla="*/ 567491 w 604550"/>
              <a:gd name="connsiteY66" fmla="*/ 159619 h 526998"/>
              <a:gd name="connsiteX67" fmla="*/ 444684 w 604550"/>
              <a:gd name="connsiteY67" fmla="*/ 37002 h 526998"/>
              <a:gd name="connsiteX68" fmla="*/ 444684 w 604550"/>
              <a:gd name="connsiteY68" fmla="*/ 0 h 526998"/>
              <a:gd name="connsiteX69" fmla="*/ 604550 w 604550"/>
              <a:gd name="connsiteY69" fmla="*/ 159619 h 526998"/>
              <a:gd name="connsiteX70" fmla="*/ 444684 w 604550"/>
              <a:gd name="connsiteY70" fmla="*/ 319238 h 526998"/>
              <a:gd name="connsiteX71" fmla="*/ 284818 w 604550"/>
              <a:gd name="connsiteY71" fmla="*/ 159619 h 526998"/>
              <a:gd name="connsiteX72" fmla="*/ 444684 w 604550"/>
              <a:gd name="connsiteY72" fmla="*/ 0 h 5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4550" h="526998">
                <a:moveTo>
                  <a:pt x="71969" y="446503"/>
                </a:moveTo>
                <a:cubicBezTo>
                  <a:pt x="57782" y="446503"/>
                  <a:pt x="46279" y="457985"/>
                  <a:pt x="46279" y="472146"/>
                </a:cubicBezTo>
                <a:cubicBezTo>
                  <a:pt x="46279" y="486435"/>
                  <a:pt x="57782" y="497917"/>
                  <a:pt x="71969" y="497917"/>
                </a:cubicBezTo>
                <a:cubicBezTo>
                  <a:pt x="86284" y="497917"/>
                  <a:pt x="97787" y="486435"/>
                  <a:pt x="97787" y="472146"/>
                </a:cubicBezTo>
                <a:cubicBezTo>
                  <a:pt x="97787" y="457985"/>
                  <a:pt x="86284" y="446503"/>
                  <a:pt x="71969" y="446503"/>
                </a:cubicBezTo>
                <a:close/>
                <a:moveTo>
                  <a:pt x="33626" y="339591"/>
                </a:moveTo>
                <a:lnTo>
                  <a:pt x="126801" y="344184"/>
                </a:lnTo>
                <a:cubicBezTo>
                  <a:pt x="134086" y="344439"/>
                  <a:pt x="139454" y="350690"/>
                  <a:pt x="138943" y="357835"/>
                </a:cubicBezTo>
                <a:lnTo>
                  <a:pt x="127568" y="505700"/>
                </a:lnTo>
                <a:cubicBezTo>
                  <a:pt x="127056" y="512844"/>
                  <a:pt x="120666" y="518585"/>
                  <a:pt x="113508" y="518203"/>
                </a:cubicBezTo>
                <a:lnTo>
                  <a:pt x="10236" y="518203"/>
                </a:lnTo>
                <a:cubicBezTo>
                  <a:pt x="3079" y="517947"/>
                  <a:pt x="-1395" y="512079"/>
                  <a:pt x="395" y="505062"/>
                </a:cubicBezTo>
                <a:lnTo>
                  <a:pt x="17394" y="351583"/>
                </a:lnTo>
                <a:cubicBezTo>
                  <a:pt x="19183" y="344567"/>
                  <a:pt x="26468" y="339208"/>
                  <a:pt x="33626" y="339591"/>
                </a:cubicBezTo>
                <a:close/>
                <a:moveTo>
                  <a:pt x="284205" y="334553"/>
                </a:moveTo>
                <a:cubicBezTo>
                  <a:pt x="327269" y="335829"/>
                  <a:pt x="427840" y="372575"/>
                  <a:pt x="444963" y="376530"/>
                </a:cubicBezTo>
                <a:cubicBezTo>
                  <a:pt x="462215" y="380358"/>
                  <a:pt x="466688" y="410087"/>
                  <a:pt x="434996" y="418508"/>
                </a:cubicBezTo>
                <a:cubicBezTo>
                  <a:pt x="393592" y="429481"/>
                  <a:pt x="325097" y="405238"/>
                  <a:pt x="325097" y="412256"/>
                </a:cubicBezTo>
                <a:cubicBezTo>
                  <a:pt x="325097" y="430756"/>
                  <a:pt x="403176" y="446450"/>
                  <a:pt x="444708" y="439943"/>
                </a:cubicBezTo>
                <a:cubicBezTo>
                  <a:pt x="491351" y="432670"/>
                  <a:pt x="537994" y="415318"/>
                  <a:pt x="571986" y="396562"/>
                </a:cubicBezTo>
                <a:cubicBezTo>
                  <a:pt x="596777" y="382910"/>
                  <a:pt x="619651" y="412894"/>
                  <a:pt x="590132" y="441219"/>
                </a:cubicBezTo>
                <a:cubicBezTo>
                  <a:pt x="571091" y="459464"/>
                  <a:pt x="471799" y="518156"/>
                  <a:pt x="436785" y="526322"/>
                </a:cubicBezTo>
                <a:cubicBezTo>
                  <a:pt x="412249" y="532063"/>
                  <a:pt x="234367" y="499528"/>
                  <a:pt x="213793" y="494807"/>
                </a:cubicBezTo>
                <a:cubicBezTo>
                  <a:pt x="200758" y="491872"/>
                  <a:pt x="186574" y="501442"/>
                  <a:pt x="176478" y="509990"/>
                </a:cubicBezTo>
                <a:cubicBezTo>
                  <a:pt x="167277" y="517901"/>
                  <a:pt x="166127" y="506673"/>
                  <a:pt x="166127" y="505907"/>
                </a:cubicBezTo>
                <a:cubicBezTo>
                  <a:pt x="168683" y="466609"/>
                  <a:pt x="173539" y="391331"/>
                  <a:pt x="175839" y="354585"/>
                </a:cubicBezTo>
                <a:cubicBezTo>
                  <a:pt x="176350" y="346674"/>
                  <a:pt x="181590" y="346802"/>
                  <a:pt x="189896" y="345526"/>
                </a:cubicBezTo>
                <a:cubicBezTo>
                  <a:pt x="214048" y="341571"/>
                  <a:pt x="264014" y="333915"/>
                  <a:pt x="284205" y="334553"/>
                </a:cubicBezTo>
                <a:close/>
                <a:moveTo>
                  <a:pt x="442245" y="74940"/>
                </a:moveTo>
                <a:lnTo>
                  <a:pt x="448123" y="74940"/>
                </a:lnTo>
                <a:cubicBezTo>
                  <a:pt x="451956" y="74940"/>
                  <a:pt x="455023" y="78002"/>
                  <a:pt x="455023" y="81574"/>
                </a:cubicBezTo>
                <a:lnTo>
                  <a:pt x="455023" y="93822"/>
                </a:lnTo>
                <a:cubicBezTo>
                  <a:pt x="455023" y="94715"/>
                  <a:pt x="455789" y="94842"/>
                  <a:pt x="456045" y="94970"/>
                </a:cubicBezTo>
                <a:cubicBezTo>
                  <a:pt x="456172" y="94970"/>
                  <a:pt x="470611" y="97394"/>
                  <a:pt x="477894" y="100583"/>
                </a:cubicBezTo>
                <a:cubicBezTo>
                  <a:pt x="480194" y="101604"/>
                  <a:pt x="481855" y="104283"/>
                  <a:pt x="480705" y="107345"/>
                </a:cubicBezTo>
                <a:lnTo>
                  <a:pt x="477510" y="115638"/>
                </a:lnTo>
                <a:cubicBezTo>
                  <a:pt x="476488" y="118062"/>
                  <a:pt x="474188" y="119721"/>
                  <a:pt x="471633" y="119721"/>
                </a:cubicBezTo>
                <a:cubicBezTo>
                  <a:pt x="470483" y="119721"/>
                  <a:pt x="469461" y="119465"/>
                  <a:pt x="468439" y="118955"/>
                </a:cubicBezTo>
                <a:cubicBezTo>
                  <a:pt x="468439" y="118827"/>
                  <a:pt x="459239" y="114107"/>
                  <a:pt x="447228" y="114107"/>
                </a:cubicBezTo>
                <a:cubicBezTo>
                  <a:pt x="433812" y="114107"/>
                  <a:pt x="428957" y="121507"/>
                  <a:pt x="428957" y="127886"/>
                </a:cubicBezTo>
                <a:cubicBezTo>
                  <a:pt x="428957" y="135796"/>
                  <a:pt x="434196" y="140133"/>
                  <a:pt x="452212" y="147406"/>
                </a:cubicBezTo>
                <a:cubicBezTo>
                  <a:pt x="475977" y="156719"/>
                  <a:pt x="486071" y="168456"/>
                  <a:pt x="486071" y="186700"/>
                </a:cubicBezTo>
                <a:cubicBezTo>
                  <a:pt x="486071" y="204434"/>
                  <a:pt x="474188" y="218595"/>
                  <a:pt x="454895" y="222933"/>
                </a:cubicBezTo>
                <a:cubicBezTo>
                  <a:pt x="454639" y="222933"/>
                  <a:pt x="453745" y="223061"/>
                  <a:pt x="453745" y="224337"/>
                </a:cubicBezTo>
                <a:lnTo>
                  <a:pt x="453745" y="237733"/>
                </a:lnTo>
                <a:cubicBezTo>
                  <a:pt x="453745" y="241432"/>
                  <a:pt x="450678" y="244367"/>
                  <a:pt x="446973" y="244367"/>
                </a:cubicBezTo>
                <a:lnTo>
                  <a:pt x="440840" y="244367"/>
                </a:lnTo>
                <a:cubicBezTo>
                  <a:pt x="437134" y="244367"/>
                  <a:pt x="434068" y="241432"/>
                  <a:pt x="434068" y="237733"/>
                </a:cubicBezTo>
                <a:lnTo>
                  <a:pt x="434068" y="224975"/>
                </a:lnTo>
                <a:cubicBezTo>
                  <a:pt x="434068" y="224081"/>
                  <a:pt x="433046" y="223699"/>
                  <a:pt x="432790" y="223699"/>
                </a:cubicBezTo>
                <a:cubicBezTo>
                  <a:pt x="432023" y="223571"/>
                  <a:pt x="415030" y="220892"/>
                  <a:pt x="406341" y="216299"/>
                </a:cubicBezTo>
                <a:cubicBezTo>
                  <a:pt x="404169" y="215151"/>
                  <a:pt x="402380" y="212599"/>
                  <a:pt x="403530" y="209410"/>
                </a:cubicBezTo>
                <a:lnTo>
                  <a:pt x="406597" y="200989"/>
                </a:lnTo>
                <a:cubicBezTo>
                  <a:pt x="407619" y="198438"/>
                  <a:pt x="409919" y="196779"/>
                  <a:pt x="412730" y="196779"/>
                </a:cubicBezTo>
                <a:cubicBezTo>
                  <a:pt x="413624" y="196779"/>
                  <a:pt x="414646" y="197034"/>
                  <a:pt x="415541" y="197417"/>
                </a:cubicBezTo>
                <a:cubicBezTo>
                  <a:pt x="415669" y="197545"/>
                  <a:pt x="429979" y="204179"/>
                  <a:pt x="440456" y="204179"/>
                </a:cubicBezTo>
                <a:cubicBezTo>
                  <a:pt x="452850" y="204179"/>
                  <a:pt x="461411" y="197545"/>
                  <a:pt x="461411" y="188104"/>
                </a:cubicBezTo>
                <a:cubicBezTo>
                  <a:pt x="461411" y="179428"/>
                  <a:pt x="455406" y="173432"/>
                  <a:pt x="440456" y="167563"/>
                </a:cubicBezTo>
                <a:cubicBezTo>
                  <a:pt x="421802" y="160546"/>
                  <a:pt x="404552" y="151105"/>
                  <a:pt x="404552" y="130182"/>
                </a:cubicBezTo>
                <a:cubicBezTo>
                  <a:pt x="404552" y="113469"/>
                  <a:pt x="415924" y="100201"/>
                  <a:pt x="434068" y="95863"/>
                </a:cubicBezTo>
                <a:cubicBezTo>
                  <a:pt x="434451" y="95735"/>
                  <a:pt x="435473" y="95353"/>
                  <a:pt x="435473" y="94332"/>
                </a:cubicBezTo>
                <a:lnTo>
                  <a:pt x="435473" y="81574"/>
                </a:lnTo>
                <a:cubicBezTo>
                  <a:pt x="435473" y="78002"/>
                  <a:pt x="438540" y="74940"/>
                  <a:pt x="442245" y="74940"/>
                </a:cubicBezTo>
                <a:close/>
                <a:moveTo>
                  <a:pt x="444684" y="37002"/>
                </a:moveTo>
                <a:cubicBezTo>
                  <a:pt x="376827" y="37002"/>
                  <a:pt x="321878" y="91867"/>
                  <a:pt x="321878" y="159619"/>
                </a:cubicBezTo>
                <a:cubicBezTo>
                  <a:pt x="321878" y="227371"/>
                  <a:pt x="376827" y="282236"/>
                  <a:pt x="444684" y="282236"/>
                </a:cubicBezTo>
                <a:cubicBezTo>
                  <a:pt x="512413" y="282236"/>
                  <a:pt x="567491" y="227371"/>
                  <a:pt x="567491" y="159619"/>
                </a:cubicBezTo>
                <a:cubicBezTo>
                  <a:pt x="567491" y="91867"/>
                  <a:pt x="512413" y="37002"/>
                  <a:pt x="444684" y="37002"/>
                </a:cubicBezTo>
                <a:close/>
                <a:moveTo>
                  <a:pt x="444684" y="0"/>
                </a:moveTo>
                <a:cubicBezTo>
                  <a:pt x="532988" y="0"/>
                  <a:pt x="604550" y="71452"/>
                  <a:pt x="604550" y="159619"/>
                </a:cubicBezTo>
                <a:cubicBezTo>
                  <a:pt x="604550" y="247786"/>
                  <a:pt x="532988" y="319238"/>
                  <a:pt x="444684" y="319238"/>
                </a:cubicBezTo>
                <a:cubicBezTo>
                  <a:pt x="356381" y="319238"/>
                  <a:pt x="284818" y="247786"/>
                  <a:pt x="284818" y="159619"/>
                </a:cubicBezTo>
                <a:cubicBezTo>
                  <a:pt x="284818" y="71452"/>
                  <a:pt x="356381" y="0"/>
                  <a:pt x="444684"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5" name="任意多边形 16"/>
          <p:cNvSpPr/>
          <p:nvPr/>
        </p:nvSpPr>
        <p:spPr bwMode="auto">
          <a:xfrm>
            <a:off x="7891216" y="4809294"/>
            <a:ext cx="376477" cy="418926"/>
          </a:xfrm>
          <a:custGeom>
            <a:avLst/>
            <a:gdLst>
              <a:gd name="connsiteX0" fmla="*/ 525873 w 544483"/>
              <a:gd name="connsiteY0" fmla="*/ 479281 h 605875"/>
              <a:gd name="connsiteX1" fmla="*/ 542232 w 544483"/>
              <a:gd name="connsiteY1" fmla="*/ 492165 h 605875"/>
              <a:gd name="connsiteX2" fmla="*/ 544483 w 544483"/>
              <a:gd name="connsiteY2" fmla="*/ 505649 h 605875"/>
              <a:gd name="connsiteX3" fmla="*/ 460890 w 544483"/>
              <a:gd name="connsiteY3" fmla="*/ 578908 h 605875"/>
              <a:gd name="connsiteX4" fmla="*/ 272242 w 544483"/>
              <a:gd name="connsiteY4" fmla="*/ 605875 h 605875"/>
              <a:gd name="connsiteX5" fmla="*/ 83593 w 544483"/>
              <a:gd name="connsiteY5" fmla="*/ 578908 h 605875"/>
              <a:gd name="connsiteX6" fmla="*/ 0 w 544483"/>
              <a:gd name="connsiteY6" fmla="*/ 505649 h 605875"/>
              <a:gd name="connsiteX7" fmla="*/ 1201 w 544483"/>
              <a:gd name="connsiteY7" fmla="*/ 495461 h 605875"/>
              <a:gd name="connsiteX8" fmla="*/ 20711 w 544483"/>
              <a:gd name="connsiteY8" fmla="*/ 480929 h 605875"/>
              <a:gd name="connsiteX9" fmla="*/ 37219 w 544483"/>
              <a:gd name="connsiteY9" fmla="*/ 485723 h 605875"/>
              <a:gd name="connsiteX10" fmla="*/ 63633 w 544483"/>
              <a:gd name="connsiteY10" fmla="*/ 495911 h 605875"/>
              <a:gd name="connsiteX11" fmla="*/ 272242 w 544483"/>
              <a:gd name="connsiteY11" fmla="*/ 526173 h 605875"/>
              <a:gd name="connsiteX12" fmla="*/ 480850 w 544483"/>
              <a:gd name="connsiteY12" fmla="*/ 495911 h 605875"/>
              <a:gd name="connsiteX13" fmla="*/ 483852 w 544483"/>
              <a:gd name="connsiteY13" fmla="*/ 494862 h 605875"/>
              <a:gd name="connsiteX14" fmla="*/ 511766 w 544483"/>
              <a:gd name="connsiteY14" fmla="*/ 483626 h 605875"/>
              <a:gd name="connsiteX15" fmla="*/ 525873 w 544483"/>
              <a:gd name="connsiteY15" fmla="*/ 479281 h 605875"/>
              <a:gd name="connsiteX16" fmla="*/ 525873 w 544483"/>
              <a:gd name="connsiteY16" fmla="*/ 343372 h 605875"/>
              <a:gd name="connsiteX17" fmla="*/ 542232 w 544483"/>
              <a:gd name="connsiteY17" fmla="*/ 356406 h 605875"/>
              <a:gd name="connsiteX18" fmla="*/ 544483 w 544483"/>
              <a:gd name="connsiteY18" fmla="*/ 369739 h 605875"/>
              <a:gd name="connsiteX19" fmla="*/ 460890 w 544483"/>
              <a:gd name="connsiteY19" fmla="*/ 442999 h 605875"/>
              <a:gd name="connsiteX20" fmla="*/ 272242 w 544483"/>
              <a:gd name="connsiteY20" fmla="*/ 469966 h 605875"/>
              <a:gd name="connsiteX21" fmla="*/ 83593 w 544483"/>
              <a:gd name="connsiteY21" fmla="*/ 442999 h 605875"/>
              <a:gd name="connsiteX22" fmla="*/ 0 w 544483"/>
              <a:gd name="connsiteY22" fmla="*/ 369739 h 605875"/>
              <a:gd name="connsiteX23" fmla="*/ 1201 w 544483"/>
              <a:gd name="connsiteY23" fmla="*/ 359552 h 605875"/>
              <a:gd name="connsiteX24" fmla="*/ 20561 w 544483"/>
              <a:gd name="connsiteY24" fmla="*/ 345020 h 605875"/>
              <a:gd name="connsiteX25" fmla="*/ 37219 w 544483"/>
              <a:gd name="connsiteY25" fmla="*/ 349814 h 605875"/>
              <a:gd name="connsiteX26" fmla="*/ 63633 w 544483"/>
              <a:gd name="connsiteY26" fmla="*/ 360151 h 605875"/>
              <a:gd name="connsiteX27" fmla="*/ 272242 w 544483"/>
              <a:gd name="connsiteY27" fmla="*/ 390264 h 605875"/>
              <a:gd name="connsiteX28" fmla="*/ 480850 w 544483"/>
              <a:gd name="connsiteY28" fmla="*/ 360151 h 605875"/>
              <a:gd name="connsiteX29" fmla="*/ 483852 w 544483"/>
              <a:gd name="connsiteY29" fmla="*/ 359103 h 605875"/>
              <a:gd name="connsiteX30" fmla="*/ 511766 w 544483"/>
              <a:gd name="connsiteY30" fmla="*/ 347717 h 605875"/>
              <a:gd name="connsiteX31" fmla="*/ 525873 w 544483"/>
              <a:gd name="connsiteY31" fmla="*/ 343372 h 605875"/>
              <a:gd name="connsiteX32" fmla="*/ 525873 w 544483"/>
              <a:gd name="connsiteY32" fmla="*/ 209297 h 605875"/>
              <a:gd name="connsiteX33" fmla="*/ 542232 w 544483"/>
              <a:gd name="connsiteY33" fmla="*/ 222331 h 605875"/>
              <a:gd name="connsiteX34" fmla="*/ 544483 w 544483"/>
              <a:gd name="connsiteY34" fmla="*/ 235664 h 605875"/>
              <a:gd name="connsiteX35" fmla="*/ 460890 w 544483"/>
              <a:gd name="connsiteY35" fmla="*/ 308924 h 605875"/>
              <a:gd name="connsiteX36" fmla="*/ 272242 w 544483"/>
              <a:gd name="connsiteY36" fmla="*/ 335891 h 605875"/>
              <a:gd name="connsiteX37" fmla="*/ 83593 w 544483"/>
              <a:gd name="connsiteY37" fmla="*/ 308924 h 605875"/>
              <a:gd name="connsiteX38" fmla="*/ 0 w 544483"/>
              <a:gd name="connsiteY38" fmla="*/ 235664 h 605875"/>
              <a:gd name="connsiteX39" fmla="*/ 1201 w 544483"/>
              <a:gd name="connsiteY39" fmla="*/ 225477 h 605875"/>
              <a:gd name="connsiteX40" fmla="*/ 20711 w 544483"/>
              <a:gd name="connsiteY40" fmla="*/ 210945 h 605875"/>
              <a:gd name="connsiteX41" fmla="*/ 37219 w 544483"/>
              <a:gd name="connsiteY41" fmla="*/ 215739 h 605875"/>
              <a:gd name="connsiteX42" fmla="*/ 63633 w 544483"/>
              <a:gd name="connsiteY42" fmla="*/ 225926 h 605875"/>
              <a:gd name="connsiteX43" fmla="*/ 272242 w 544483"/>
              <a:gd name="connsiteY43" fmla="*/ 256189 h 605875"/>
              <a:gd name="connsiteX44" fmla="*/ 480850 w 544483"/>
              <a:gd name="connsiteY44" fmla="*/ 225926 h 605875"/>
              <a:gd name="connsiteX45" fmla="*/ 483852 w 544483"/>
              <a:gd name="connsiteY45" fmla="*/ 225028 h 605875"/>
              <a:gd name="connsiteX46" fmla="*/ 511766 w 544483"/>
              <a:gd name="connsiteY46" fmla="*/ 213642 h 605875"/>
              <a:gd name="connsiteX47" fmla="*/ 525873 w 544483"/>
              <a:gd name="connsiteY47" fmla="*/ 209297 h 605875"/>
              <a:gd name="connsiteX48" fmla="*/ 272242 w 544483"/>
              <a:gd name="connsiteY48" fmla="*/ 0 h 605875"/>
              <a:gd name="connsiteX49" fmla="*/ 460890 w 544483"/>
              <a:gd name="connsiteY49" fmla="*/ 26970 h 605875"/>
              <a:gd name="connsiteX50" fmla="*/ 544483 w 544483"/>
              <a:gd name="connsiteY50" fmla="*/ 100238 h 605875"/>
              <a:gd name="connsiteX51" fmla="*/ 460890 w 544483"/>
              <a:gd name="connsiteY51" fmla="*/ 173506 h 605875"/>
              <a:gd name="connsiteX52" fmla="*/ 272242 w 544483"/>
              <a:gd name="connsiteY52" fmla="*/ 200476 h 605875"/>
              <a:gd name="connsiteX53" fmla="*/ 83593 w 544483"/>
              <a:gd name="connsiteY53" fmla="*/ 173506 h 605875"/>
              <a:gd name="connsiteX54" fmla="*/ 0 w 544483"/>
              <a:gd name="connsiteY54" fmla="*/ 100238 h 605875"/>
              <a:gd name="connsiteX55" fmla="*/ 83593 w 544483"/>
              <a:gd name="connsiteY55" fmla="*/ 26970 h 605875"/>
              <a:gd name="connsiteX56" fmla="*/ 272242 w 544483"/>
              <a:gd name="connsiteY56" fmla="*/ 0 h 60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4483" h="605875">
                <a:moveTo>
                  <a:pt x="525873" y="479281"/>
                </a:moveTo>
                <a:cubicBezTo>
                  <a:pt x="530376" y="479281"/>
                  <a:pt x="538630" y="480929"/>
                  <a:pt x="542232" y="492165"/>
                </a:cubicBezTo>
                <a:cubicBezTo>
                  <a:pt x="543733" y="496660"/>
                  <a:pt x="544483" y="501154"/>
                  <a:pt x="544483" y="505649"/>
                </a:cubicBezTo>
                <a:cubicBezTo>
                  <a:pt x="544483" y="534263"/>
                  <a:pt x="514768" y="560331"/>
                  <a:pt x="460890" y="578908"/>
                </a:cubicBezTo>
                <a:cubicBezTo>
                  <a:pt x="410313" y="596287"/>
                  <a:pt x="343378" y="605875"/>
                  <a:pt x="272242" y="605875"/>
                </a:cubicBezTo>
                <a:cubicBezTo>
                  <a:pt x="201105" y="605875"/>
                  <a:pt x="134170" y="596287"/>
                  <a:pt x="83593" y="578908"/>
                </a:cubicBezTo>
                <a:cubicBezTo>
                  <a:pt x="29715" y="560331"/>
                  <a:pt x="0" y="534263"/>
                  <a:pt x="0" y="505649"/>
                </a:cubicBezTo>
                <a:cubicBezTo>
                  <a:pt x="0" y="502203"/>
                  <a:pt x="450" y="498757"/>
                  <a:pt x="1201" y="495461"/>
                </a:cubicBezTo>
                <a:cubicBezTo>
                  <a:pt x="3002" y="488270"/>
                  <a:pt x="9755" y="480929"/>
                  <a:pt x="20711" y="480929"/>
                </a:cubicBezTo>
                <a:cubicBezTo>
                  <a:pt x="25663" y="480929"/>
                  <a:pt x="31216" y="482577"/>
                  <a:pt x="37219" y="485723"/>
                </a:cubicBezTo>
                <a:cubicBezTo>
                  <a:pt x="43222" y="488719"/>
                  <a:pt x="47575" y="490367"/>
                  <a:pt x="63633" y="495911"/>
                </a:cubicBezTo>
                <a:cubicBezTo>
                  <a:pt x="120212" y="515387"/>
                  <a:pt x="194351" y="526173"/>
                  <a:pt x="272242" y="526173"/>
                </a:cubicBezTo>
                <a:cubicBezTo>
                  <a:pt x="350132" y="526173"/>
                  <a:pt x="424271" y="515387"/>
                  <a:pt x="480850" y="495911"/>
                </a:cubicBezTo>
                <a:lnTo>
                  <a:pt x="483852" y="494862"/>
                </a:lnTo>
                <a:cubicBezTo>
                  <a:pt x="494207" y="491416"/>
                  <a:pt x="503962" y="487970"/>
                  <a:pt x="511766" y="483626"/>
                </a:cubicBezTo>
                <a:cubicBezTo>
                  <a:pt x="517019" y="480629"/>
                  <a:pt x="521671" y="479281"/>
                  <a:pt x="525873" y="479281"/>
                </a:cubicBezTo>
                <a:close/>
                <a:moveTo>
                  <a:pt x="525873" y="343372"/>
                </a:moveTo>
                <a:cubicBezTo>
                  <a:pt x="530376" y="343372"/>
                  <a:pt x="538630" y="345020"/>
                  <a:pt x="542232" y="356406"/>
                </a:cubicBezTo>
                <a:cubicBezTo>
                  <a:pt x="543733" y="360751"/>
                  <a:pt x="544483" y="365245"/>
                  <a:pt x="544483" y="369739"/>
                </a:cubicBezTo>
                <a:cubicBezTo>
                  <a:pt x="544483" y="398504"/>
                  <a:pt x="514768" y="424422"/>
                  <a:pt x="460890" y="442999"/>
                </a:cubicBezTo>
                <a:cubicBezTo>
                  <a:pt x="410313" y="460378"/>
                  <a:pt x="343378" y="469966"/>
                  <a:pt x="272242" y="469966"/>
                </a:cubicBezTo>
                <a:cubicBezTo>
                  <a:pt x="201105" y="469966"/>
                  <a:pt x="134170" y="460378"/>
                  <a:pt x="83593" y="442999"/>
                </a:cubicBezTo>
                <a:cubicBezTo>
                  <a:pt x="29715" y="424422"/>
                  <a:pt x="0" y="398504"/>
                  <a:pt x="0" y="369739"/>
                </a:cubicBezTo>
                <a:cubicBezTo>
                  <a:pt x="0" y="366294"/>
                  <a:pt x="450" y="362998"/>
                  <a:pt x="1201" y="359552"/>
                </a:cubicBezTo>
                <a:cubicBezTo>
                  <a:pt x="3002" y="352361"/>
                  <a:pt x="9755" y="345020"/>
                  <a:pt x="20561" y="345020"/>
                </a:cubicBezTo>
                <a:cubicBezTo>
                  <a:pt x="25663" y="345020"/>
                  <a:pt x="31216" y="346668"/>
                  <a:pt x="37219" y="349814"/>
                </a:cubicBezTo>
                <a:cubicBezTo>
                  <a:pt x="43222" y="352810"/>
                  <a:pt x="47575" y="354608"/>
                  <a:pt x="63633" y="360151"/>
                </a:cubicBezTo>
                <a:cubicBezTo>
                  <a:pt x="120212" y="379627"/>
                  <a:pt x="194351" y="390264"/>
                  <a:pt x="272242" y="390264"/>
                </a:cubicBezTo>
                <a:cubicBezTo>
                  <a:pt x="350132" y="390264"/>
                  <a:pt x="424271" y="379627"/>
                  <a:pt x="480850" y="360151"/>
                </a:cubicBezTo>
                <a:lnTo>
                  <a:pt x="483852" y="359103"/>
                </a:lnTo>
                <a:cubicBezTo>
                  <a:pt x="494207" y="355507"/>
                  <a:pt x="503962" y="352211"/>
                  <a:pt x="511766" y="347717"/>
                </a:cubicBezTo>
                <a:cubicBezTo>
                  <a:pt x="517019" y="344870"/>
                  <a:pt x="521671" y="343372"/>
                  <a:pt x="525873" y="343372"/>
                </a:cubicBezTo>
                <a:close/>
                <a:moveTo>
                  <a:pt x="525873" y="209297"/>
                </a:moveTo>
                <a:cubicBezTo>
                  <a:pt x="530376" y="209297"/>
                  <a:pt x="538630" y="210945"/>
                  <a:pt x="542232" y="222331"/>
                </a:cubicBezTo>
                <a:cubicBezTo>
                  <a:pt x="543733" y="226676"/>
                  <a:pt x="544483" y="231170"/>
                  <a:pt x="544483" y="235664"/>
                </a:cubicBezTo>
                <a:cubicBezTo>
                  <a:pt x="544483" y="264429"/>
                  <a:pt x="514768" y="290347"/>
                  <a:pt x="460890" y="308924"/>
                </a:cubicBezTo>
                <a:cubicBezTo>
                  <a:pt x="410313" y="326303"/>
                  <a:pt x="343378" y="335891"/>
                  <a:pt x="272242" y="335891"/>
                </a:cubicBezTo>
                <a:cubicBezTo>
                  <a:pt x="201105" y="335891"/>
                  <a:pt x="134170" y="326303"/>
                  <a:pt x="83593" y="308924"/>
                </a:cubicBezTo>
                <a:cubicBezTo>
                  <a:pt x="29715" y="290347"/>
                  <a:pt x="0" y="264429"/>
                  <a:pt x="0" y="235664"/>
                </a:cubicBezTo>
                <a:cubicBezTo>
                  <a:pt x="0" y="232219"/>
                  <a:pt x="450" y="228773"/>
                  <a:pt x="1201" y="225477"/>
                </a:cubicBezTo>
                <a:cubicBezTo>
                  <a:pt x="3002" y="218286"/>
                  <a:pt x="9755" y="210945"/>
                  <a:pt x="20711" y="210945"/>
                </a:cubicBezTo>
                <a:cubicBezTo>
                  <a:pt x="25663" y="210945"/>
                  <a:pt x="31216" y="212593"/>
                  <a:pt x="37219" y="215739"/>
                </a:cubicBezTo>
                <a:cubicBezTo>
                  <a:pt x="43222" y="218735"/>
                  <a:pt x="47575" y="220533"/>
                  <a:pt x="63633" y="225926"/>
                </a:cubicBezTo>
                <a:cubicBezTo>
                  <a:pt x="120212" y="245402"/>
                  <a:pt x="194351" y="256189"/>
                  <a:pt x="272242" y="256189"/>
                </a:cubicBezTo>
                <a:cubicBezTo>
                  <a:pt x="350132" y="256189"/>
                  <a:pt x="424271" y="245402"/>
                  <a:pt x="480850" y="225926"/>
                </a:cubicBezTo>
                <a:lnTo>
                  <a:pt x="483852" y="225028"/>
                </a:lnTo>
                <a:cubicBezTo>
                  <a:pt x="494207" y="221432"/>
                  <a:pt x="503962" y="217986"/>
                  <a:pt x="511766" y="213642"/>
                </a:cubicBezTo>
                <a:cubicBezTo>
                  <a:pt x="517019" y="210795"/>
                  <a:pt x="521671" y="209297"/>
                  <a:pt x="525873" y="209297"/>
                </a:cubicBezTo>
                <a:close/>
                <a:moveTo>
                  <a:pt x="272242" y="0"/>
                </a:moveTo>
                <a:cubicBezTo>
                  <a:pt x="343378" y="0"/>
                  <a:pt x="410313" y="9589"/>
                  <a:pt x="460890" y="26970"/>
                </a:cubicBezTo>
                <a:cubicBezTo>
                  <a:pt x="514768" y="45549"/>
                  <a:pt x="544483" y="71620"/>
                  <a:pt x="544483" y="100238"/>
                </a:cubicBezTo>
                <a:cubicBezTo>
                  <a:pt x="544483" y="129006"/>
                  <a:pt x="514768" y="154927"/>
                  <a:pt x="460890" y="173506"/>
                </a:cubicBezTo>
                <a:cubicBezTo>
                  <a:pt x="410313" y="190887"/>
                  <a:pt x="343378" y="200476"/>
                  <a:pt x="272242" y="200476"/>
                </a:cubicBezTo>
                <a:cubicBezTo>
                  <a:pt x="201105" y="200476"/>
                  <a:pt x="134170" y="190887"/>
                  <a:pt x="83593" y="173506"/>
                </a:cubicBezTo>
                <a:cubicBezTo>
                  <a:pt x="29715" y="154927"/>
                  <a:pt x="0" y="129006"/>
                  <a:pt x="0" y="100238"/>
                </a:cubicBezTo>
                <a:cubicBezTo>
                  <a:pt x="0" y="71620"/>
                  <a:pt x="29715" y="45549"/>
                  <a:pt x="83593" y="26970"/>
                </a:cubicBezTo>
                <a:cubicBezTo>
                  <a:pt x="134170" y="9589"/>
                  <a:pt x="201105" y="0"/>
                  <a:pt x="272242"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6" name="等腰三角形 15"/>
          <p:cNvSpPr/>
          <p:nvPr/>
        </p:nvSpPr>
        <p:spPr>
          <a:xfrm rot="10800000">
            <a:off x="9034078"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9573340"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8" name="任意多边形 41"/>
          <p:cNvSpPr/>
          <p:nvPr/>
        </p:nvSpPr>
        <p:spPr bwMode="auto">
          <a:xfrm>
            <a:off x="9759576" y="6014955"/>
            <a:ext cx="399053" cy="388854"/>
          </a:xfrm>
          <a:custGeom>
            <a:avLst/>
            <a:gdLst>
              <a:gd name="connsiteX0" fmla="*/ 432259 w 600910"/>
              <a:gd name="connsiteY0" fmla="*/ 527547 h 585552"/>
              <a:gd name="connsiteX1" fmla="*/ 504975 w 600910"/>
              <a:gd name="connsiteY1" fmla="*/ 556549 h 585552"/>
              <a:gd name="connsiteX2" fmla="*/ 577906 w 600910"/>
              <a:gd name="connsiteY2" fmla="*/ 527547 h 585552"/>
              <a:gd name="connsiteX3" fmla="*/ 577906 w 600910"/>
              <a:gd name="connsiteY3" fmla="*/ 556549 h 585552"/>
              <a:gd name="connsiteX4" fmla="*/ 504975 w 600910"/>
              <a:gd name="connsiteY4" fmla="*/ 585552 h 585552"/>
              <a:gd name="connsiteX5" fmla="*/ 432259 w 600910"/>
              <a:gd name="connsiteY5" fmla="*/ 556549 h 585552"/>
              <a:gd name="connsiteX6" fmla="*/ 271370 w 600910"/>
              <a:gd name="connsiteY6" fmla="*/ 527547 h 585552"/>
              <a:gd name="connsiteX7" fmla="*/ 344086 w 600910"/>
              <a:gd name="connsiteY7" fmla="*/ 556549 h 585552"/>
              <a:gd name="connsiteX8" fmla="*/ 417017 w 600910"/>
              <a:gd name="connsiteY8" fmla="*/ 527547 h 585552"/>
              <a:gd name="connsiteX9" fmla="*/ 417017 w 600910"/>
              <a:gd name="connsiteY9" fmla="*/ 556549 h 585552"/>
              <a:gd name="connsiteX10" fmla="*/ 344086 w 600910"/>
              <a:gd name="connsiteY10" fmla="*/ 585552 h 585552"/>
              <a:gd name="connsiteX11" fmla="*/ 271370 w 600910"/>
              <a:gd name="connsiteY11" fmla="*/ 556549 h 585552"/>
              <a:gd name="connsiteX12" fmla="*/ 432259 w 600910"/>
              <a:gd name="connsiteY12" fmla="*/ 489583 h 585552"/>
              <a:gd name="connsiteX13" fmla="*/ 504975 w 600910"/>
              <a:gd name="connsiteY13" fmla="*/ 518798 h 585552"/>
              <a:gd name="connsiteX14" fmla="*/ 577906 w 600910"/>
              <a:gd name="connsiteY14" fmla="*/ 489583 h 585552"/>
              <a:gd name="connsiteX15" fmla="*/ 577906 w 600910"/>
              <a:gd name="connsiteY15" fmla="*/ 518798 h 585552"/>
              <a:gd name="connsiteX16" fmla="*/ 504975 w 600910"/>
              <a:gd name="connsiteY16" fmla="*/ 547799 h 585552"/>
              <a:gd name="connsiteX17" fmla="*/ 432259 w 600910"/>
              <a:gd name="connsiteY17" fmla="*/ 518798 h 585552"/>
              <a:gd name="connsiteX18" fmla="*/ 271370 w 600910"/>
              <a:gd name="connsiteY18" fmla="*/ 489583 h 585552"/>
              <a:gd name="connsiteX19" fmla="*/ 344086 w 600910"/>
              <a:gd name="connsiteY19" fmla="*/ 518798 h 585552"/>
              <a:gd name="connsiteX20" fmla="*/ 417017 w 600910"/>
              <a:gd name="connsiteY20" fmla="*/ 489583 h 585552"/>
              <a:gd name="connsiteX21" fmla="*/ 417017 w 600910"/>
              <a:gd name="connsiteY21" fmla="*/ 518798 h 585552"/>
              <a:gd name="connsiteX22" fmla="*/ 344086 w 600910"/>
              <a:gd name="connsiteY22" fmla="*/ 547799 h 585552"/>
              <a:gd name="connsiteX23" fmla="*/ 271370 w 600910"/>
              <a:gd name="connsiteY23" fmla="*/ 518798 h 585552"/>
              <a:gd name="connsiteX24" fmla="*/ 432259 w 600910"/>
              <a:gd name="connsiteY24" fmla="*/ 451760 h 585552"/>
              <a:gd name="connsiteX25" fmla="*/ 504975 w 600910"/>
              <a:gd name="connsiteY25" fmla="*/ 480761 h 585552"/>
              <a:gd name="connsiteX26" fmla="*/ 577906 w 600910"/>
              <a:gd name="connsiteY26" fmla="*/ 451760 h 585552"/>
              <a:gd name="connsiteX27" fmla="*/ 577906 w 600910"/>
              <a:gd name="connsiteY27" fmla="*/ 480761 h 585552"/>
              <a:gd name="connsiteX28" fmla="*/ 504975 w 600910"/>
              <a:gd name="connsiteY28" fmla="*/ 509976 h 585552"/>
              <a:gd name="connsiteX29" fmla="*/ 432259 w 600910"/>
              <a:gd name="connsiteY29" fmla="*/ 480761 h 585552"/>
              <a:gd name="connsiteX30" fmla="*/ 271370 w 600910"/>
              <a:gd name="connsiteY30" fmla="*/ 451760 h 585552"/>
              <a:gd name="connsiteX31" fmla="*/ 344086 w 600910"/>
              <a:gd name="connsiteY31" fmla="*/ 480761 h 585552"/>
              <a:gd name="connsiteX32" fmla="*/ 417017 w 600910"/>
              <a:gd name="connsiteY32" fmla="*/ 451760 h 585552"/>
              <a:gd name="connsiteX33" fmla="*/ 417017 w 600910"/>
              <a:gd name="connsiteY33" fmla="*/ 480761 h 585552"/>
              <a:gd name="connsiteX34" fmla="*/ 344086 w 600910"/>
              <a:gd name="connsiteY34" fmla="*/ 509976 h 585552"/>
              <a:gd name="connsiteX35" fmla="*/ 271370 w 600910"/>
              <a:gd name="connsiteY35" fmla="*/ 480761 h 585552"/>
              <a:gd name="connsiteX36" fmla="*/ 271370 w 600910"/>
              <a:gd name="connsiteY36" fmla="*/ 413937 h 585552"/>
              <a:gd name="connsiteX37" fmla="*/ 344086 w 600910"/>
              <a:gd name="connsiteY37" fmla="*/ 442938 h 585552"/>
              <a:gd name="connsiteX38" fmla="*/ 417017 w 600910"/>
              <a:gd name="connsiteY38" fmla="*/ 413937 h 585552"/>
              <a:gd name="connsiteX39" fmla="*/ 417017 w 600910"/>
              <a:gd name="connsiteY39" fmla="*/ 442938 h 585552"/>
              <a:gd name="connsiteX40" fmla="*/ 344086 w 600910"/>
              <a:gd name="connsiteY40" fmla="*/ 472153 h 585552"/>
              <a:gd name="connsiteX41" fmla="*/ 271370 w 600910"/>
              <a:gd name="connsiteY41" fmla="*/ 442938 h 585552"/>
              <a:gd name="connsiteX42" fmla="*/ 500277 w 600910"/>
              <a:gd name="connsiteY42" fmla="*/ 396366 h 585552"/>
              <a:gd name="connsiteX43" fmla="*/ 509958 w 600910"/>
              <a:gd name="connsiteY43" fmla="*/ 396366 h 585552"/>
              <a:gd name="connsiteX44" fmla="*/ 509958 w 600910"/>
              <a:gd name="connsiteY44" fmla="*/ 400017 h 585552"/>
              <a:gd name="connsiteX45" fmla="*/ 524372 w 600910"/>
              <a:gd name="connsiteY45" fmla="*/ 401521 h 585552"/>
              <a:gd name="connsiteX46" fmla="*/ 521576 w 600910"/>
              <a:gd name="connsiteY46" fmla="*/ 406246 h 585552"/>
              <a:gd name="connsiteX47" fmla="*/ 507161 w 600910"/>
              <a:gd name="connsiteY47" fmla="*/ 404742 h 585552"/>
              <a:gd name="connsiteX48" fmla="*/ 498771 w 600910"/>
              <a:gd name="connsiteY48" fmla="*/ 407105 h 585552"/>
              <a:gd name="connsiteX49" fmla="*/ 510604 w 600910"/>
              <a:gd name="connsiteY49" fmla="*/ 410756 h 585552"/>
              <a:gd name="connsiteX50" fmla="*/ 527169 w 600910"/>
              <a:gd name="connsiteY50" fmla="*/ 418703 h 585552"/>
              <a:gd name="connsiteX51" fmla="*/ 509528 w 600910"/>
              <a:gd name="connsiteY51" fmla="*/ 426435 h 585552"/>
              <a:gd name="connsiteX52" fmla="*/ 509528 w 600910"/>
              <a:gd name="connsiteY52" fmla="*/ 430731 h 585552"/>
              <a:gd name="connsiteX53" fmla="*/ 499847 w 600910"/>
              <a:gd name="connsiteY53" fmla="*/ 430731 h 585552"/>
              <a:gd name="connsiteX54" fmla="*/ 499847 w 600910"/>
              <a:gd name="connsiteY54" fmla="*/ 426865 h 585552"/>
              <a:gd name="connsiteX55" fmla="*/ 483066 w 600910"/>
              <a:gd name="connsiteY55" fmla="*/ 424932 h 585552"/>
              <a:gd name="connsiteX56" fmla="*/ 485863 w 600910"/>
              <a:gd name="connsiteY56" fmla="*/ 419992 h 585552"/>
              <a:gd name="connsiteX57" fmla="*/ 502428 w 600910"/>
              <a:gd name="connsiteY57" fmla="*/ 421925 h 585552"/>
              <a:gd name="connsiteX58" fmla="*/ 511894 w 600910"/>
              <a:gd name="connsiteY58" fmla="*/ 419348 h 585552"/>
              <a:gd name="connsiteX59" fmla="*/ 501353 w 600910"/>
              <a:gd name="connsiteY59" fmla="*/ 415696 h 585552"/>
              <a:gd name="connsiteX60" fmla="*/ 483496 w 600910"/>
              <a:gd name="connsiteY60" fmla="*/ 407964 h 585552"/>
              <a:gd name="connsiteX61" fmla="*/ 500277 w 600910"/>
              <a:gd name="connsiteY61" fmla="*/ 400447 h 585552"/>
              <a:gd name="connsiteX62" fmla="*/ 504975 w 600910"/>
              <a:gd name="connsiteY62" fmla="*/ 392238 h 585552"/>
              <a:gd name="connsiteX63" fmla="*/ 439574 w 600910"/>
              <a:gd name="connsiteY63" fmla="*/ 414149 h 585552"/>
              <a:gd name="connsiteX64" fmla="*/ 504975 w 600910"/>
              <a:gd name="connsiteY64" fmla="*/ 435846 h 585552"/>
              <a:gd name="connsiteX65" fmla="*/ 570591 w 600910"/>
              <a:gd name="connsiteY65" fmla="*/ 414149 h 585552"/>
              <a:gd name="connsiteX66" fmla="*/ 504975 w 600910"/>
              <a:gd name="connsiteY66" fmla="*/ 392238 h 585552"/>
              <a:gd name="connsiteX67" fmla="*/ 504975 w 600910"/>
              <a:gd name="connsiteY67" fmla="*/ 384934 h 585552"/>
              <a:gd name="connsiteX68" fmla="*/ 577906 w 600910"/>
              <a:gd name="connsiteY68" fmla="*/ 414149 h 585552"/>
              <a:gd name="connsiteX69" fmla="*/ 577906 w 600910"/>
              <a:gd name="connsiteY69" fmla="*/ 443150 h 585552"/>
              <a:gd name="connsiteX70" fmla="*/ 504975 w 600910"/>
              <a:gd name="connsiteY70" fmla="*/ 472365 h 585552"/>
              <a:gd name="connsiteX71" fmla="*/ 432259 w 600910"/>
              <a:gd name="connsiteY71" fmla="*/ 443150 h 585552"/>
              <a:gd name="connsiteX72" fmla="*/ 432259 w 600910"/>
              <a:gd name="connsiteY72" fmla="*/ 414149 h 585552"/>
              <a:gd name="connsiteX73" fmla="*/ 504975 w 600910"/>
              <a:gd name="connsiteY73" fmla="*/ 384934 h 585552"/>
              <a:gd name="connsiteX74" fmla="*/ 271370 w 600910"/>
              <a:gd name="connsiteY74" fmla="*/ 376114 h 585552"/>
              <a:gd name="connsiteX75" fmla="*/ 344086 w 600910"/>
              <a:gd name="connsiteY75" fmla="*/ 405117 h 585552"/>
              <a:gd name="connsiteX76" fmla="*/ 417017 w 600910"/>
              <a:gd name="connsiteY76" fmla="*/ 376114 h 585552"/>
              <a:gd name="connsiteX77" fmla="*/ 417017 w 600910"/>
              <a:gd name="connsiteY77" fmla="*/ 405117 h 585552"/>
              <a:gd name="connsiteX78" fmla="*/ 344086 w 600910"/>
              <a:gd name="connsiteY78" fmla="*/ 434119 h 585552"/>
              <a:gd name="connsiteX79" fmla="*/ 271370 w 600910"/>
              <a:gd name="connsiteY79" fmla="*/ 405117 h 585552"/>
              <a:gd name="connsiteX80" fmla="*/ 339320 w 600910"/>
              <a:gd name="connsiteY80" fmla="*/ 320720 h 585552"/>
              <a:gd name="connsiteX81" fmla="*/ 349000 w 600910"/>
              <a:gd name="connsiteY81" fmla="*/ 320720 h 585552"/>
              <a:gd name="connsiteX82" fmla="*/ 349000 w 600910"/>
              <a:gd name="connsiteY82" fmla="*/ 324371 h 585552"/>
              <a:gd name="connsiteX83" fmla="*/ 363413 w 600910"/>
              <a:gd name="connsiteY83" fmla="*/ 325875 h 585552"/>
              <a:gd name="connsiteX84" fmla="*/ 360402 w 600910"/>
              <a:gd name="connsiteY84" fmla="*/ 330600 h 585552"/>
              <a:gd name="connsiteX85" fmla="*/ 346204 w 600910"/>
              <a:gd name="connsiteY85" fmla="*/ 329096 h 585552"/>
              <a:gd name="connsiteX86" fmla="*/ 337814 w 600910"/>
              <a:gd name="connsiteY86" fmla="*/ 331459 h 585552"/>
              <a:gd name="connsiteX87" fmla="*/ 349646 w 600910"/>
              <a:gd name="connsiteY87" fmla="*/ 335110 h 585552"/>
              <a:gd name="connsiteX88" fmla="*/ 366210 w 600910"/>
              <a:gd name="connsiteY88" fmla="*/ 342842 h 585552"/>
              <a:gd name="connsiteX89" fmla="*/ 348570 w 600910"/>
              <a:gd name="connsiteY89" fmla="*/ 350789 h 585552"/>
              <a:gd name="connsiteX90" fmla="*/ 348570 w 600910"/>
              <a:gd name="connsiteY90" fmla="*/ 355085 h 585552"/>
              <a:gd name="connsiteX91" fmla="*/ 338890 w 600910"/>
              <a:gd name="connsiteY91" fmla="*/ 355085 h 585552"/>
              <a:gd name="connsiteX92" fmla="*/ 338890 w 600910"/>
              <a:gd name="connsiteY92" fmla="*/ 351004 h 585552"/>
              <a:gd name="connsiteX93" fmla="*/ 321895 w 600910"/>
              <a:gd name="connsiteY93" fmla="*/ 349286 h 585552"/>
              <a:gd name="connsiteX94" fmla="*/ 324907 w 600910"/>
              <a:gd name="connsiteY94" fmla="*/ 344346 h 585552"/>
              <a:gd name="connsiteX95" fmla="*/ 341256 w 600910"/>
              <a:gd name="connsiteY95" fmla="*/ 346279 h 585552"/>
              <a:gd name="connsiteX96" fmla="*/ 350936 w 600910"/>
              <a:gd name="connsiteY96" fmla="*/ 343487 h 585552"/>
              <a:gd name="connsiteX97" fmla="*/ 340396 w 600910"/>
              <a:gd name="connsiteY97" fmla="*/ 339836 h 585552"/>
              <a:gd name="connsiteX98" fmla="*/ 322540 w 600910"/>
              <a:gd name="connsiteY98" fmla="*/ 332103 h 585552"/>
              <a:gd name="connsiteX99" fmla="*/ 339320 w 600910"/>
              <a:gd name="connsiteY99" fmla="*/ 324586 h 585552"/>
              <a:gd name="connsiteX100" fmla="*/ 344086 w 600910"/>
              <a:gd name="connsiteY100" fmla="*/ 316663 h 585552"/>
              <a:gd name="connsiteX101" fmla="*/ 278470 w 600910"/>
              <a:gd name="connsiteY101" fmla="*/ 338360 h 585552"/>
              <a:gd name="connsiteX102" fmla="*/ 344086 w 600910"/>
              <a:gd name="connsiteY102" fmla="*/ 360273 h 585552"/>
              <a:gd name="connsiteX103" fmla="*/ 409702 w 600910"/>
              <a:gd name="connsiteY103" fmla="*/ 338360 h 585552"/>
              <a:gd name="connsiteX104" fmla="*/ 344086 w 600910"/>
              <a:gd name="connsiteY104" fmla="*/ 316663 h 585552"/>
              <a:gd name="connsiteX105" fmla="*/ 344086 w 600910"/>
              <a:gd name="connsiteY105" fmla="*/ 309359 h 585552"/>
              <a:gd name="connsiteX106" fmla="*/ 417017 w 600910"/>
              <a:gd name="connsiteY106" fmla="*/ 338360 h 585552"/>
              <a:gd name="connsiteX107" fmla="*/ 417017 w 600910"/>
              <a:gd name="connsiteY107" fmla="*/ 367577 h 585552"/>
              <a:gd name="connsiteX108" fmla="*/ 344086 w 600910"/>
              <a:gd name="connsiteY108" fmla="*/ 396578 h 585552"/>
              <a:gd name="connsiteX109" fmla="*/ 271370 w 600910"/>
              <a:gd name="connsiteY109" fmla="*/ 367577 h 585552"/>
              <a:gd name="connsiteX110" fmla="*/ 271370 w 600910"/>
              <a:gd name="connsiteY110" fmla="*/ 338360 h 585552"/>
              <a:gd name="connsiteX111" fmla="*/ 344086 w 600910"/>
              <a:gd name="connsiteY111" fmla="*/ 309359 h 585552"/>
              <a:gd name="connsiteX112" fmla="*/ 139104 w 600910"/>
              <a:gd name="connsiteY112" fmla="*/ 128500 h 585552"/>
              <a:gd name="connsiteX113" fmla="*/ 144482 w 600910"/>
              <a:gd name="connsiteY113" fmla="*/ 139239 h 585552"/>
              <a:gd name="connsiteX114" fmla="*/ 144697 w 600910"/>
              <a:gd name="connsiteY114" fmla="*/ 139239 h 585552"/>
              <a:gd name="connsiteX115" fmla="*/ 129640 w 600910"/>
              <a:gd name="connsiteY115" fmla="*/ 256294 h 585552"/>
              <a:gd name="connsiteX116" fmla="*/ 147493 w 600910"/>
              <a:gd name="connsiteY116" fmla="*/ 287437 h 585552"/>
              <a:gd name="connsiteX117" fmla="*/ 165346 w 600910"/>
              <a:gd name="connsiteY117" fmla="*/ 256294 h 585552"/>
              <a:gd name="connsiteX118" fmla="*/ 150289 w 600910"/>
              <a:gd name="connsiteY118" fmla="*/ 139239 h 585552"/>
              <a:gd name="connsiteX119" fmla="*/ 150504 w 600910"/>
              <a:gd name="connsiteY119" fmla="*/ 139239 h 585552"/>
              <a:gd name="connsiteX120" fmla="*/ 155667 w 600910"/>
              <a:gd name="connsiteY120" fmla="*/ 128500 h 585552"/>
              <a:gd name="connsiteX121" fmla="*/ 244500 w 600910"/>
              <a:gd name="connsiteY121" fmla="*/ 147401 h 585552"/>
              <a:gd name="connsiteX122" fmla="*/ 244930 w 600910"/>
              <a:gd name="connsiteY122" fmla="*/ 147615 h 585552"/>
              <a:gd name="connsiteX123" fmla="*/ 248587 w 600910"/>
              <a:gd name="connsiteY123" fmla="*/ 149978 h 585552"/>
              <a:gd name="connsiteX124" fmla="*/ 252458 w 600910"/>
              <a:gd name="connsiteY124" fmla="*/ 152555 h 585552"/>
              <a:gd name="connsiteX125" fmla="*/ 252674 w 600910"/>
              <a:gd name="connsiteY125" fmla="*/ 152770 h 585552"/>
              <a:gd name="connsiteX126" fmla="*/ 342152 w 600910"/>
              <a:gd name="connsiteY126" fmla="*/ 241904 h 585552"/>
              <a:gd name="connsiteX127" fmla="*/ 342152 w 600910"/>
              <a:gd name="connsiteY127" fmla="*/ 273477 h 585552"/>
              <a:gd name="connsiteX128" fmla="*/ 326235 w 600910"/>
              <a:gd name="connsiteY128" fmla="*/ 280135 h 585552"/>
              <a:gd name="connsiteX129" fmla="*/ 310534 w 600910"/>
              <a:gd name="connsiteY129" fmla="*/ 273477 h 585552"/>
              <a:gd name="connsiteX130" fmla="*/ 224711 w 600910"/>
              <a:gd name="connsiteY130" fmla="*/ 187994 h 585552"/>
              <a:gd name="connsiteX131" fmla="*/ 210085 w 600910"/>
              <a:gd name="connsiteY131" fmla="*/ 183484 h 585552"/>
              <a:gd name="connsiteX132" fmla="*/ 210085 w 600910"/>
              <a:gd name="connsiteY132" fmla="*/ 335763 h 585552"/>
              <a:gd name="connsiteX133" fmla="*/ 227938 w 600910"/>
              <a:gd name="connsiteY133" fmla="*/ 556771 h 585552"/>
              <a:gd name="connsiteX134" fmla="*/ 203202 w 600910"/>
              <a:gd name="connsiteY134" fmla="*/ 585552 h 585552"/>
              <a:gd name="connsiteX135" fmla="*/ 201051 w 600910"/>
              <a:gd name="connsiteY135" fmla="*/ 585552 h 585552"/>
              <a:gd name="connsiteX136" fmla="*/ 174380 w 600910"/>
              <a:gd name="connsiteY136" fmla="*/ 561067 h 585552"/>
              <a:gd name="connsiteX137" fmla="*/ 158248 w 600910"/>
              <a:gd name="connsiteY137" fmla="*/ 361322 h 585552"/>
              <a:gd name="connsiteX138" fmla="*/ 147493 w 600910"/>
              <a:gd name="connsiteY138" fmla="*/ 363684 h 585552"/>
              <a:gd name="connsiteX139" fmla="*/ 136738 w 600910"/>
              <a:gd name="connsiteY139" fmla="*/ 361322 h 585552"/>
              <a:gd name="connsiteX140" fmla="*/ 120606 w 600910"/>
              <a:gd name="connsiteY140" fmla="*/ 561067 h 585552"/>
              <a:gd name="connsiteX141" fmla="*/ 93935 w 600910"/>
              <a:gd name="connsiteY141" fmla="*/ 585552 h 585552"/>
              <a:gd name="connsiteX142" fmla="*/ 91784 w 600910"/>
              <a:gd name="connsiteY142" fmla="*/ 585552 h 585552"/>
              <a:gd name="connsiteX143" fmla="*/ 67048 w 600910"/>
              <a:gd name="connsiteY143" fmla="*/ 556771 h 585552"/>
              <a:gd name="connsiteX144" fmla="*/ 84901 w 600910"/>
              <a:gd name="connsiteY144" fmla="*/ 335763 h 585552"/>
              <a:gd name="connsiteX145" fmla="*/ 84901 w 600910"/>
              <a:gd name="connsiteY145" fmla="*/ 183484 h 585552"/>
              <a:gd name="connsiteX146" fmla="*/ 77157 w 600910"/>
              <a:gd name="connsiteY146" fmla="*/ 185846 h 585552"/>
              <a:gd name="connsiteX147" fmla="*/ 44033 w 600910"/>
              <a:gd name="connsiteY147" fmla="*/ 334045 h 585552"/>
              <a:gd name="connsiteX148" fmla="*/ 22309 w 600910"/>
              <a:gd name="connsiteY148" fmla="*/ 351442 h 585552"/>
              <a:gd name="connsiteX149" fmla="*/ 17362 w 600910"/>
              <a:gd name="connsiteY149" fmla="*/ 351012 h 585552"/>
              <a:gd name="connsiteX150" fmla="*/ 584 w 600910"/>
              <a:gd name="connsiteY150" fmla="*/ 324379 h 585552"/>
              <a:gd name="connsiteX151" fmla="*/ 36290 w 600910"/>
              <a:gd name="connsiteY151" fmla="*/ 163724 h 585552"/>
              <a:gd name="connsiteX152" fmla="*/ 37150 w 600910"/>
              <a:gd name="connsiteY152" fmla="*/ 161361 h 585552"/>
              <a:gd name="connsiteX153" fmla="*/ 39086 w 600910"/>
              <a:gd name="connsiteY153" fmla="*/ 157281 h 585552"/>
              <a:gd name="connsiteX154" fmla="*/ 41452 w 600910"/>
              <a:gd name="connsiteY154" fmla="*/ 153844 h 585552"/>
              <a:gd name="connsiteX155" fmla="*/ 44463 w 600910"/>
              <a:gd name="connsiteY155" fmla="*/ 151052 h 585552"/>
              <a:gd name="connsiteX156" fmla="*/ 48550 w 600910"/>
              <a:gd name="connsiteY156" fmla="*/ 148689 h 585552"/>
              <a:gd name="connsiteX157" fmla="*/ 50486 w 600910"/>
              <a:gd name="connsiteY157" fmla="*/ 147401 h 585552"/>
              <a:gd name="connsiteX158" fmla="*/ 139104 w 600910"/>
              <a:gd name="connsiteY158" fmla="*/ 128500 h 585552"/>
              <a:gd name="connsiteX159" fmla="*/ 473810 w 600910"/>
              <a:gd name="connsiteY159" fmla="*/ 120737 h 585552"/>
              <a:gd name="connsiteX160" fmla="*/ 473810 w 600910"/>
              <a:gd name="connsiteY160" fmla="*/ 140069 h 585552"/>
              <a:gd name="connsiteX161" fmla="*/ 439400 w 600910"/>
              <a:gd name="connsiteY161" fmla="*/ 176371 h 585552"/>
              <a:gd name="connsiteX162" fmla="*/ 475960 w 600910"/>
              <a:gd name="connsiteY162" fmla="*/ 213531 h 585552"/>
              <a:gd name="connsiteX163" fmla="*/ 497681 w 600910"/>
              <a:gd name="connsiteY163" fmla="*/ 231145 h 585552"/>
              <a:gd name="connsiteX164" fmla="*/ 478111 w 600910"/>
              <a:gd name="connsiteY164" fmla="*/ 243818 h 585552"/>
              <a:gd name="connsiteX165" fmla="*/ 444347 w 600910"/>
              <a:gd name="connsiteY165" fmla="*/ 234797 h 585552"/>
              <a:gd name="connsiteX166" fmla="*/ 438110 w 600910"/>
              <a:gd name="connsiteY166" fmla="*/ 258640 h 585552"/>
              <a:gd name="connsiteX167" fmla="*/ 472735 w 600910"/>
              <a:gd name="connsiteY167" fmla="*/ 267447 h 585552"/>
              <a:gd name="connsiteX168" fmla="*/ 472735 w 600910"/>
              <a:gd name="connsiteY168" fmla="*/ 286779 h 585552"/>
              <a:gd name="connsiteX169" fmla="*/ 492735 w 600910"/>
              <a:gd name="connsiteY169" fmla="*/ 286779 h 585552"/>
              <a:gd name="connsiteX170" fmla="*/ 492735 w 600910"/>
              <a:gd name="connsiteY170" fmla="*/ 265943 h 585552"/>
              <a:gd name="connsiteX171" fmla="*/ 529080 w 600910"/>
              <a:gd name="connsiteY171" fmla="*/ 228353 h 585552"/>
              <a:gd name="connsiteX172" fmla="*/ 494886 w 600910"/>
              <a:gd name="connsiteY172" fmla="*/ 190333 h 585552"/>
              <a:gd name="connsiteX173" fmla="*/ 470584 w 600910"/>
              <a:gd name="connsiteY173" fmla="*/ 172934 h 585552"/>
              <a:gd name="connsiteX174" fmla="*/ 488004 w 600910"/>
              <a:gd name="connsiteY174" fmla="*/ 161550 h 585552"/>
              <a:gd name="connsiteX175" fmla="*/ 517467 w 600910"/>
              <a:gd name="connsiteY175" fmla="*/ 168423 h 585552"/>
              <a:gd name="connsiteX176" fmla="*/ 523274 w 600910"/>
              <a:gd name="connsiteY176" fmla="*/ 145439 h 585552"/>
              <a:gd name="connsiteX177" fmla="*/ 493810 w 600910"/>
              <a:gd name="connsiteY177" fmla="*/ 138781 h 585552"/>
              <a:gd name="connsiteX178" fmla="*/ 493810 w 600910"/>
              <a:gd name="connsiteY178" fmla="*/ 120737 h 585552"/>
              <a:gd name="connsiteX179" fmla="*/ 483488 w 600910"/>
              <a:gd name="connsiteY179" fmla="*/ 86584 h 585552"/>
              <a:gd name="connsiteX180" fmla="*/ 600910 w 600910"/>
              <a:gd name="connsiteY180" fmla="*/ 203865 h 585552"/>
              <a:gd name="connsiteX181" fmla="*/ 483488 w 600910"/>
              <a:gd name="connsiteY181" fmla="*/ 320932 h 585552"/>
              <a:gd name="connsiteX182" fmla="*/ 366280 w 600910"/>
              <a:gd name="connsiteY182" fmla="*/ 203865 h 585552"/>
              <a:gd name="connsiteX183" fmla="*/ 483488 w 600910"/>
              <a:gd name="connsiteY183" fmla="*/ 86584 h 585552"/>
              <a:gd name="connsiteX184" fmla="*/ 147458 w 600910"/>
              <a:gd name="connsiteY184" fmla="*/ 0 h 585552"/>
              <a:gd name="connsiteX185" fmla="*/ 204052 w 600910"/>
              <a:gd name="connsiteY185" fmla="*/ 61886 h 585552"/>
              <a:gd name="connsiteX186" fmla="*/ 147458 w 600910"/>
              <a:gd name="connsiteY186" fmla="*/ 123772 h 585552"/>
              <a:gd name="connsiteX187" fmla="*/ 90864 w 600910"/>
              <a:gd name="connsiteY187" fmla="*/ 61886 h 585552"/>
              <a:gd name="connsiteX188" fmla="*/ 147458 w 600910"/>
              <a:gd name="connsiteY188" fmla="*/ 0 h 58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00910" h="585552">
                <a:moveTo>
                  <a:pt x="432259" y="527547"/>
                </a:moveTo>
                <a:cubicBezTo>
                  <a:pt x="432259" y="543445"/>
                  <a:pt x="464745" y="556549"/>
                  <a:pt x="504975" y="556549"/>
                </a:cubicBezTo>
                <a:cubicBezTo>
                  <a:pt x="545205" y="556549"/>
                  <a:pt x="577906" y="543445"/>
                  <a:pt x="577906" y="527547"/>
                </a:cubicBezTo>
                <a:lnTo>
                  <a:pt x="577906" y="556549"/>
                </a:lnTo>
                <a:cubicBezTo>
                  <a:pt x="577906" y="572662"/>
                  <a:pt x="545205" y="585552"/>
                  <a:pt x="504975" y="585552"/>
                </a:cubicBezTo>
                <a:cubicBezTo>
                  <a:pt x="464745" y="585552"/>
                  <a:pt x="432259" y="572662"/>
                  <a:pt x="432259" y="556549"/>
                </a:cubicBezTo>
                <a:close/>
                <a:moveTo>
                  <a:pt x="271370" y="527547"/>
                </a:moveTo>
                <a:cubicBezTo>
                  <a:pt x="271370" y="543445"/>
                  <a:pt x="303856" y="556549"/>
                  <a:pt x="344086" y="556549"/>
                </a:cubicBezTo>
                <a:cubicBezTo>
                  <a:pt x="384316" y="556549"/>
                  <a:pt x="417017" y="543445"/>
                  <a:pt x="417017" y="527547"/>
                </a:cubicBezTo>
                <a:lnTo>
                  <a:pt x="417017" y="556549"/>
                </a:lnTo>
                <a:cubicBezTo>
                  <a:pt x="417017" y="572662"/>
                  <a:pt x="384316" y="585552"/>
                  <a:pt x="344086" y="585552"/>
                </a:cubicBezTo>
                <a:cubicBezTo>
                  <a:pt x="303856" y="585552"/>
                  <a:pt x="271370" y="572662"/>
                  <a:pt x="271370" y="556549"/>
                </a:cubicBezTo>
                <a:close/>
                <a:moveTo>
                  <a:pt x="432259" y="489583"/>
                </a:moveTo>
                <a:cubicBezTo>
                  <a:pt x="432259" y="505694"/>
                  <a:pt x="464745" y="518798"/>
                  <a:pt x="504975" y="518798"/>
                </a:cubicBezTo>
                <a:cubicBezTo>
                  <a:pt x="545205" y="518798"/>
                  <a:pt x="577906" y="505694"/>
                  <a:pt x="577906" y="489583"/>
                </a:cubicBezTo>
                <a:lnTo>
                  <a:pt x="577906" y="518798"/>
                </a:lnTo>
                <a:cubicBezTo>
                  <a:pt x="577906" y="534695"/>
                  <a:pt x="545205" y="547799"/>
                  <a:pt x="504975" y="547799"/>
                </a:cubicBezTo>
                <a:cubicBezTo>
                  <a:pt x="464745" y="547799"/>
                  <a:pt x="432259" y="534695"/>
                  <a:pt x="432259" y="518798"/>
                </a:cubicBezTo>
                <a:close/>
                <a:moveTo>
                  <a:pt x="271370" y="489583"/>
                </a:moveTo>
                <a:cubicBezTo>
                  <a:pt x="271370" y="505694"/>
                  <a:pt x="303856" y="518798"/>
                  <a:pt x="344086" y="518798"/>
                </a:cubicBezTo>
                <a:cubicBezTo>
                  <a:pt x="384316" y="518798"/>
                  <a:pt x="417017" y="505694"/>
                  <a:pt x="417017" y="489583"/>
                </a:cubicBezTo>
                <a:lnTo>
                  <a:pt x="417017" y="518798"/>
                </a:lnTo>
                <a:cubicBezTo>
                  <a:pt x="417017" y="534695"/>
                  <a:pt x="384316" y="547799"/>
                  <a:pt x="344086" y="547799"/>
                </a:cubicBezTo>
                <a:cubicBezTo>
                  <a:pt x="303856" y="547799"/>
                  <a:pt x="271370" y="534695"/>
                  <a:pt x="271370" y="518798"/>
                </a:cubicBezTo>
                <a:close/>
                <a:moveTo>
                  <a:pt x="432259" y="451760"/>
                </a:moveTo>
                <a:cubicBezTo>
                  <a:pt x="432259" y="467871"/>
                  <a:pt x="464745" y="480761"/>
                  <a:pt x="504975" y="480761"/>
                </a:cubicBezTo>
                <a:cubicBezTo>
                  <a:pt x="545205" y="480761"/>
                  <a:pt x="577906" y="467871"/>
                  <a:pt x="577906" y="451760"/>
                </a:cubicBezTo>
                <a:lnTo>
                  <a:pt x="577906" y="480761"/>
                </a:lnTo>
                <a:cubicBezTo>
                  <a:pt x="577906" y="496872"/>
                  <a:pt x="545205" y="509976"/>
                  <a:pt x="504975" y="509976"/>
                </a:cubicBezTo>
                <a:cubicBezTo>
                  <a:pt x="464745" y="509976"/>
                  <a:pt x="432259" y="496872"/>
                  <a:pt x="432259" y="480761"/>
                </a:cubicBezTo>
                <a:close/>
                <a:moveTo>
                  <a:pt x="271370" y="451760"/>
                </a:moveTo>
                <a:cubicBezTo>
                  <a:pt x="271370" y="467871"/>
                  <a:pt x="303856" y="480761"/>
                  <a:pt x="344086" y="480761"/>
                </a:cubicBezTo>
                <a:cubicBezTo>
                  <a:pt x="384316" y="480761"/>
                  <a:pt x="417017" y="467871"/>
                  <a:pt x="417017" y="451760"/>
                </a:cubicBezTo>
                <a:lnTo>
                  <a:pt x="417017" y="480761"/>
                </a:lnTo>
                <a:cubicBezTo>
                  <a:pt x="417017" y="496872"/>
                  <a:pt x="384316" y="509976"/>
                  <a:pt x="344086" y="509976"/>
                </a:cubicBezTo>
                <a:cubicBezTo>
                  <a:pt x="303856" y="509976"/>
                  <a:pt x="271370" y="496872"/>
                  <a:pt x="271370" y="480761"/>
                </a:cubicBezTo>
                <a:close/>
                <a:moveTo>
                  <a:pt x="271370" y="413937"/>
                </a:moveTo>
                <a:cubicBezTo>
                  <a:pt x="271370" y="430048"/>
                  <a:pt x="303856" y="442938"/>
                  <a:pt x="344086" y="442938"/>
                </a:cubicBezTo>
                <a:cubicBezTo>
                  <a:pt x="384316" y="442938"/>
                  <a:pt x="417017" y="430048"/>
                  <a:pt x="417017" y="413937"/>
                </a:cubicBezTo>
                <a:lnTo>
                  <a:pt x="417017" y="442938"/>
                </a:lnTo>
                <a:cubicBezTo>
                  <a:pt x="417017" y="459049"/>
                  <a:pt x="384316" y="472153"/>
                  <a:pt x="344086" y="472153"/>
                </a:cubicBezTo>
                <a:cubicBezTo>
                  <a:pt x="303856" y="472153"/>
                  <a:pt x="271370" y="459049"/>
                  <a:pt x="271370" y="442938"/>
                </a:cubicBezTo>
                <a:close/>
                <a:moveTo>
                  <a:pt x="500277" y="396366"/>
                </a:moveTo>
                <a:lnTo>
                  <a:pt x="509958" y="396366"/>
                </a:lnTo>
                <a:lnTo>
                  <a:pt x="509958" y="400017"/>
                </a:lnTo>
                <a:cubicBezTo>
                  <a:pt x="516627" y="400232"/>
                  <a:pt x="521145" y="400876"/>
                  <a:pt x="524372" y="401521"/>
                </a:cubicBezTo>
                <a:lnTo>
                  <a:pt x="521576" y="406246"/>
                </a:lnTo>
                <a:cubicBezTo>
                  <a:pt x="518994" y="405816"/>
                  <a:pt x="514261" y="404742"/>
                  <a:pt x="507161" y="404742"/>
                </a:cubicBezTo>
                <a:cubicBezTo>
                  <a:pt x="500707" y="404742"/>
                  <a:pt x="498771" y="406031"/>
                  <a:pt x="498771" y="407105"/>
                </a:cubicBezTo>
                <a:cubicBezTo>
                  <a:pt x="498771" y="408609"/>
                  <a:pt x="502213" y="409468"/>
                  <a:pt x="510604" y="410756"/>
                </a:cubicBezTo>
                <a:cubicBezTo>
                  <a:pt x="522436" y="412689"/>
                  <a:pt x="527169" y="414837"/>
                  <a:pt x="527169" y="418703"/>
                </a:cubicBezTo>
                <a:cubicBezTo>
                  <a:pt x="527169" y="422569"/>
                  <a:pt x="520930" y="425576"/>
                  <a:pt x="509528" y="426435"/>
                </a:cubicBezTo>
                <a:lnTo>
                  <a:pt x="509528" y="430731"/>
                </a:lnTo>
                <a:lnTo>
                  <a:pt x="499847" y="430731"/>
                </a:lnTo>
                <a:lnTo>
                  <a:pt x="499847" y="426865"/>
                </a:lnTo>
                <a:cubicBezTo>
                  <a:pt x="493177" y="426650"/>
                  <a:pt x="486723" y="426006"/>
                  <a:pt x="483066" y="424932"/>
                </a:cubicBezTo>
                <a:lnTo>
                  <a:pt x="485863" y="419992"/>
                </a:lnTo>
                <a:cubicBezTo>
                  <a:pt x="490166" y="421066"/>
                  <a:pt x="495974" y="421925"/>
                  <a:pt x="502428" y="421925"/>
                </a:cubicBezTo>
                <a:cubicBezTo>
                  <a:pt x="508022" y="421925"/>
                  <a:pt x="511894" y="421066"/>
                  <a:pt x="511894" y="419348"/>
                </a:cubicBezTo>
                <a:cubicBezTo>
                  <a:pt x="511894" y="417629"/>
                  <a:pt x="508667" y="416770"/>
                  <a:pt x="501353" y="415696"/>
                </a:cubicBezTo>
                <a:cubicBezTo>
                  <a:pt x="490811" y="414193"/>
                  <a:pt x="483496" y="412045"/>
                  <a:pt x="483496" y="407964"/>
                </a:cubicBezTo>
                <a:cubicBezTo>
                  <a:pt x="483496" y="404098"/>
                  <a:pt x="489735" y="401306"/>
                  <a:pt x="500277" y="400447"/>
                </a:cubicBezTo>
                <a:close/>
                <a:moveTo>
                  <a:pt x="504975" y="392238"/>
                </a:moveTo>
                <a:cubicBezTo>
                  <a:pt x="464960" y="392238"/>
                  <a:pt x="439574" y="405127"/>
                  <a:pt x="439574" y="414149"/>
                </a:cubicBezTo>
                <a:cubicBezTo>
                  <a:pt x="439574" y="422957"/>
                  <a:pt x="464960" y="435846"/>
                  <a:pt x="504975" y="435846"/>
                </a:cubicBezTo>
                <a:cubicBezTo>
                  <a:pt x="544990" y="435846"/>
                  <a:pt x="570591" y="422957"/>
                  <a:pt x="570591" y="414149"/>
                </a:cubicBezTo>
                <a:cubicBezTo>
                  <a:pt x="570591" y="405127"/>
                  <a:pt x="544990" y="392238"/>
                  <a:pt x="504975" y="392238"/>
                </a:cubicBezTo>
                <a:close/>
                <a:moveTo>
                  <a:pt x="504975" y="384934"/>
                </a:moveTo>
                <a:cubicBezTo>
                  <a:pt x="545205" y="384934"/>
                  <a:pt x="577906" y="398038"/>
                  <a:pt x="577906" y="414149"/>
                </a:cubicBezTo>
                <a:lnTo>
                  <a:pt x="577906" y="443150"/>
                </a:lnTo>
                <a:cubicBezTo>
                  <a:pt x="577906" y="459261"/>
                  <a:pt x="545205" y="472365"/>
                  <a:pt x="504975" y="472365"/>
                </a:cubicBezTo>
                <a:cubicBezTo>
                  <a:pt x="464745" y="472365"/>
                  <a:pt x="432259" y="459261"/>
                  <a:pt x="432259" y="443150"/>
                </a:cubicBezTo>
                <a:lnTo>
                  <a:pt x="432259" y="414149"/>
                </a:lnTo>
                <a:cubicBezTo>
                  <a:pt x="432259" y="398038"/>
                  <a:pt x="464745" y="384934"/>
                  <a:pt x="504975" y="384934"/>
                </a:cubicBezTo>
                <a:close/>
                <a:moveTo>
                  <a:pt x="271370" y="376114"/>
                </a:moveTo>
                <a:cubicBezTo>
                  <a:pt x="271370" y="392012"/>
                  <a:pt x="303856" y="405117"/>
                  <a:pt x="344086" y="405117"/>
                </a:cubicBezTo>
                <a:cubicBezTo>
                  <a:pt x="384316" y="405117"/>
                  <a:pt x="417017" y="392012"/>
                  <a:pt x="417017" y="376114"/>
                </a:cubicBezTo>
                <a:lnTo>
                  <a:pt x="417017" y="405117"/>
                </a:lnTo>
                <a:cubicBezTo>
                  <a:pt x="417017" y="421229"/>
                  <a:pt x="384316" y="434119"/>
                  <a:pt x="344086" y="434119"/>
                </a:cubicBezTo>
                <a:cubicBezTo>
                  <a:pt x="303856" y="434119"/>
                  <a:pt x="271370" y="421229"/>
                  <a:pt x="271370" y="405117"/>
                </a:cubicBezTo>
                <a:close/>
                <a:moveTo>
                  <a:pt x="339320" y="320720"/>
                </a:moveTo>
                <a:lnTo>
                  <a:pt x="349000" y="320720"/>
                </a:lnTo>
                <a:lnTo>
                  <a:pt x="349000" y="324371"/>
                </a:lnTo>
                <a:cubicBezTo>
                  <a:pt x="355669" y="324586"/>
                  <a:pt x="360187" y="325016"/>
                  <a:pt x="363413" y="325875"/>
                </a:cubicBezTo>
                <a:lnTo>
                  <a:pt x="360402" y="330600"/>
                </a:lnTo>
                <a:cubicBezTo>
                  <a:pt x="357820" y="330170"/>
                  <a:pt x="353303" y="329096"/>
                  <a:pt x="346204" y="329096"/>
                </a:cubicBezTo>
                <a:cubicBezTo>
                  <a:pt x="339750" y="329096"/>
                  <a:pt x="337814" y="330170"/>
                  <a:pt x="337814" y="331459"/>
                </a:cubicBezTo>
                <a:cubicBezTo>
                  <a:pt x="337814" y="332963"/>
                  <a:pt x="341256" y="333822"/>
                  <a:pt x="349646" y="335110"/>
                </a:cubicBezTo>
                <a:cubicBezTo>
                  <a:pt x="361477" y="336829"/>
                  <a:pt x="366210" y="339191"/>
                  <a:pt x="366210" y="342842"/>
                </a:cubicBezTo>
                <a:cubicBezTo>
                  <a:pt x="366210" y="346709"/>
                  <a:pt x="359972" y="349930"/>
                  <a:pt x="348570" y="350789"/>
                </a:cubicBezTo>
                <a:lnTo>
                  <a:pt x="348570" y="355085"/>
                </a:lnTo>
                <a:lnTo>
                  <a:pt x="338890" y="355085"/>
                </a:lnTo>
                <a:lnTo>
                  <a:pt x="338890" y="351004"/>
                </a:lnTo>
                <a:cubicBezTo>
                  <a:pt x="332221" y="351004"/>
                  <a:pt x="325767" y="350145"/>
                  <a:pt x="321895" y="349286"/>
                </a:cubicBezTo>
                <a:lnTo>
                  <a:pt x="324907" y="344346"/>
                </a:lnTo>
                <a:cubicBezTo>
                  <a:pt x="328994" y="345205"/>
                  <a:pt x="335017" y="346279"/>
                  <a:pt x="341256" y="346279"/>
                </a:cubicBezTo>
                <a:cubicBezTo>
                  <a:pt x="347064" y="346279"/>
                  <a:pt x="350936" y="345205"/>
                  <a:pt x="350936" y="343487"/>
                </a:cubicBezTo>
                <a:cubicBezTo>
                  <a:pt x="350936" y="341983"/>
                  <a:pt x="347710" y="340909"/>
                  <a:pt x="340396" y="339836"/>
                </a:cubicBezTo>
                <a:cubicBezTo>
                  <a:pt x="329855" y="338332"/>
                  <a:pt x="322540" y="336184"/>
                  <a:pt x="322540" y="332103"/>
                </a:cubicBezTo>
                <a:cubicBezTo>
                  <a:pt x="322540" y="328452"/>
                  <a:pt x="328779" y="325445"/>
                  <a:pt x="339320" y="324586"/>
                </a:cubicBezTo>
                <a:close/>
                <a:moveTo>
                  <a:pt x="344086" y="316663"/>
                </a:moveTo>
                <a:cubicBezTo>
                  <a:pt x="304071" y="316663"/>
                  <a:pt x="278470" y="329553"/>
                  <a:pt x="278470" y="338360"/>
                </a:cubicBezTo>
                <a:cubicBezTo>
                  <a:pt x="278470" y="347383"/>
                  <a:pt x="304071" y="360273"/>
                  <a:pt x="344086" y="360273"/>
                </a:cubicBezTo>
                <a:cubicBezTo>
                  <a:pt x="384101" y="360273"/>
                  <a:pt x="409702" y="347383"/>
                  <a:pt x="409702" y="338360"/>
                </a:cubicBezTo>
                <a:cubicBezTo>
                  <a:pt x="409702" y="329553"/>
                  <a:pt x="384101" y="316663"/>
                  <a:pt x="344086" y="316663"/>
                </a:cubicBezTo>
                <a:close/>
                <a:moveTo>
                  <a:pt x="344086" y="309359"/>
                </a:moveTo>
                <a:cubicBezTo>
                  <a:pt x="384316" y="309359"/>
                  <a:pt x="417017" y="322463"/>
                  <a:pt x="417017" y="338360"/>
                </a:cubicBezTo>
                <a:lnTo>
                  <a:pt x="417017" y="367577"/>
                </a:lnTo>
                <a:cubicBezTo>
                  <a:pt x="417017" y="383688"/>
                  <a:pt x="384316" y="396578"/>
                  <a:pt x="344086" y="396578"/>
                </a:cubicBezTo>
                <a:cubicBezTo>
                  <a:pt x="303856" y="396578"/>
                  <a:pt x="271370" y="383688"/>
                  <a:pt x="271370" y="367577"/>
                </a:cubicBezTo>
                <a:lnTo>
                  <a:pt x="271370" y="338360"/>
                </a:lnTo>
                <a:cubicBezTo>
                  <a:pt x="271370" y="322463"/>
                  <a:pt x="303856" y="309359"/>
                  <a:pt x="344086" y="309359"/>
                </a:cubicBezTo>
                <a:close/>
                <a:moveTo>
                  <a:pt x="139104" y="128500"/>
                </a:moveTo>
                <a:lnTo>
                  <a:pt x="144482" y="139239"/>
                </a:lnTo>
                <a:lnTo>
                  <a:pt x="144697" y="139239"/>
                </a:lnTo>
                <a:lnTo>
                  <a:pt x="129640" y="256294"/>
                </a:lnTo>
                <a:lnTo>
                  <a:pt x="147493" y="287437"/>
                </a:lnTo>
                <a:lnTo>
                  <a:pt x="165346" y="256294"/>
                </a:lnTo>
                <a:lnTo>
                  <a:pt x="150289" y="139239"/>
                </a:lnTo>
                <a:lnTo>
                  <a:pt x="150504" y="139239"/>
                </a:lnTo>
                <a:lnTo>
                  <a:pt x="155667" y="128500"/>
                </a:lnTo>
                <a:cubicBezTo>
                  <a:pt x="197179" y="130648"/>
                  <a:pt x="242564" y="146756"/>
                  <a:pt x="244500" y="147401"/>
                </a:cubicBezTo>
                <a:cubicBezTo>
                  <a:pt x="244715" y="147615"/>
                  <a:pt x="244715" y="147615"/>
                  <a:pt x="244930" y="147615"/>
                </a:cubicBezTo>
                <a:cubicBezTo>
                  <a:pt x="246221" y="148260"/>
                  <a:pt x="247296" y="149119"/>
                  <a:pt x="248587" y="149978"/>
                </a:cubicBezTo>
                <a:cubicBezTo>
                  <a:pt x="249877" y="150837"/>
                  <a:pt x="251168" y="151481"/>
                  <a:pt x="252458" y="152555"/>
                </a:cubicBezTo>
                <a:cubicBezTo>
                  <a:pt x="252458" y="152555"/>
                  <a:pt x="252674" y="152555"/>
                  <a:pt x="252674" y="152770"/>
                </a:cubicBezTo>
                <a:lnTo>
                  <a:pt x="342152" y="241904"/>
                </a:lnTo>
                <a:cubicBezTo>
                  <a:pt x="350756" y="250710"/>
                  <a:pt x="350756" y="264885"/>
                  <a:pt x="342152" y="273477"/>
                </a:cubicBezTo>
                <a:cubicBezTo>
                  <a:pt x="337635" y="277987"/>
                  <a:pt x="332043" y="280135"/>
                  <a:pt x="326235" y="280135"/>
                </a:cubicBezTo>
                <a:cubicBezTo>
                  <a:pt x="320643" y="280135"/>
                  <a:pt x="314836" y="277987"/>
                  <a:pt x="310534" y="273477"/>
                </a:cubicBezTo>
                <a:lnTo>
                  <a:pt x="224711" y="187994"/>
                </a:lnTo>
                <a:cubicBezTo>
                  <a:pt x="221270" y="186920"/>
                  <a:pt x="216323" y="185202"/>
                  <a:pt x="210085" y="183484"/>
                </a:cubicBezTo>
                <a:lnTo>
                  <a:pt x="210085" y="335763"/>
                </a:lnTo>
                <a:lnTo>
                  <a:pt x="227938" y="556771"/>
                </a:lnTo>
                <a:cubicBezTo>
                  <a:pt x="229013" y="571377"/>
                  <a:pt x="218044" y="584478"/>
                  <a:pt x="203202" y="585552"/>
                </a:cubicBezTo>
                <a:cubicBezTo>
                  <a:pt x="202557" y="585552"/>
                  <a:pt x="201696" y="585552"/>
                  <a:pt x="201051" y="585552"/>
                </a:cubicBezTo>
                <a:cubicBezTo>
                  <a:pt x="187285" y="585552"/>
                  <a:pt x="175455" y="575028"/>
                  <a:pt x="174380" y="561067"/>
                </a:cubicBezTo>
                <a:lnTo>
                  <a:pt x="158248" y="361322"/>
                </a:lnTo>
                <a:cubicBezTo>
                  <a:pt x="155021" y="362825"/>
                  <a:pt x="151365" y="363684"/>
                  <a:pt x="147493" y="363684"/>
                </a:cubicBezTo>
                <a:cubicBezTo>
                  <a:pt x="143621" y="363684"/>
                  <a:pt x="139965" y="362825"/>
                  <a:pt x="136738" y="361322"/>
                </a:cubicBezTo>
                <a:lnTo>
                  <a:pt x="120606" y="561067"/>
                </a:lnTo>
                <a:cubicBezTo>
                  <a:pt x="119531" y="575028"/>
                  <a:pt x="107701" y="585552"/>
                  <a:pt x="93935" y="585552"/>
                </a:cubicBezTo>
                <a:cubicBezTo>
                  <a:pt x="93074" y="585552"/>
                  <a:pt x="92429" y="585552"/>
                  <a:pt x="91784" y="585552"/>
                </a:cubicBezTo>
                <a:cubicBezTo>
                  <a:pt x="76942" y="584478"/>
                  <a:pt x="65973" y="571377"/>
                  <a:pt x="67048" y="556771"/>
                </a:cubicBezTo>
                <a:lnTo>
                  <a:pt x="84901" y="335763"/>
                </a:lnTo>
                <a:lnTo>
                  <a:pt x="84901" y="183484"/>
                </a:lnTo>
                <a:cubicBezTo>
                  <a:pt x="82105" y="184343"/>
                  <a:pt x="79308" y="184987"/>
                  <a:pt x="77157" y="185846"/>
                </a:cubicBezTo>
                <a:lnTo>
                  <a:pt x="44033" y="334045"/>
                </a:lnTo>
                <a:cubicBezTo>
                  <a:pt x="41882" y="344354"/>
                  <a:pt x="32633" y="351442"/>
                  <a:pt x="22309" y="351442"/>
                </a:cubicBezTo>
                <a:cubicBezTo>
                  <a:pt x="20803" y="351442"/>
                  <a:pt x="19082" y="351442"/>
                  <a:pt x="17362" y="351012"/>
                </a:cubicBezTo>
                <a:cubicBezTo>
                  <a:pt x="5316" y="348220"/>
                  <a:pt x="-2212" y="336407"/>
                  <a:pt x="584" y="324379"/>
                </a:cubicBezTo>
                <a:lnTo>
                  <a:pt x="36290" y="163724"/>
                </a:lnTo>
                <a:cubicBezTo>
                  <a:pt x="36505" y="162865"/>
                  <a:pt x="36935" y="162220"/>
                  <a:pt x="37150" y="161361"/>
                </a:cubicBezTo>
                <a:cubicBezTo>
                  <a:pt x="37795" y="160073"/>
                  <a:pt x="38226" y="158784"/>
                  <a:pt x="39086" y="157281"/>
                </a:cubicBezTo>
                <a:cubicBezTo>
                  <a:pt x="39731" y="155992"/>
                  <a:pt x="40592" y="154918"/>
                  <a:pt x="41452" y="153844"/>
                </a:cubicBezTo>
                <a:cubicBezTo>
                  <a:pt x="42527" y="152770"/>
                  <a:pt x="43388" y="151911"/>
                  <a:pt x="44463" y="151052"/>
                </a:cubicBezTo>
                <a:cubicBezTo>
                  <a:pt x="45754" y="150193"/>
                  <a:pt x="47044" y="149334"/>
                  <a:pt x="48550" y="148689"/>
                </a:cubicBezTo>
                <a:cubicBezTo>
                  <a:pt x="49195" y="148260"/>
                  <a:pt x="49626" y="147830"/>
                  <a:pt x="50486" y="147401"/>
                </a:cubicBezTo>
                <a:cubicBezTo>
                  <a:pt x="52422" y="146756"/>
                  <a:pt x="97806" y="130648"/>
                  <a:pt x="139104" y="128500"/>
                </a:cubicBezTo>
                <a:close/>
                <a:moveTo>
                  <a:pt x="473810" y="120737"/>
                </a:moveTo>
                <a:lnTo>
                  <a:pt x="473810" y="140069"/>
                </a:lnTo>
                <a:cubicBezTo>
                  <a:pt x="452089" y="144365"/>
                  <a:pt x="439400" y="158328"/>
                  <a:pt x="439400" y="176371"/>
                </a:cubicBezTo>
                <a:cubicBezTo>
                  <a:pt x="439400" y="196133"/>
                  <a:pt x="454239" y="206228"/>
                  <a:pt x="475960" y="213531"/>
                </a:cubicBezTo>
                <a:cubicBezTo>
                  <a:pt x="491015" y="218687"/>
                  <a:pt x="497681" y="223412"/>
                  <a:pt x="497681" y="231145"/>
                </a:cubicBezTo>
                <a:cubicBezTo>
                  <a:pt x="497681" y="239308"/>
                  <a:pt x="489724" y="243818"/>
                  <a:pt x="478111" y="243818"/>
                </a:cubicBezTo>
                <a:cubicBezTo>
                  <a:pt x="464777" y="243818"/>
                  <a:pt x="452734" y="239522"/>
                  <a:pt x="444347" y="234797"/>
                </a:cubicBezTo>
                <a:lnTo>
                  <a:pt x="438110" y="258640"/>
                </a:lnTo>
                <a:cubicBezTo>
                  <a:pt x="445852" y="263151"/>
                  <a:pt x="459186" y="266802"/>
                  <a:pt x="472735" y="267447"/>
                </a:cubicBezTo>
                <a:lnTo>
                  <a:pt x="472735" y="286779"/>
                </a:lnTo>
                <a:lnTo>
                  <a:pt x="492735" y="286779"/>
                </a:lnTo>
                <a:lnTo>
                  <a:pt x="492735" y="265943"/>
                </a:lnTo>
                <a:cubicBezTo>
                  <a:pt x="516177" y="261862"/>
                  <a:pt x="529080" y="246396"/>
                  <a:pt x="529080" y="228353"/>
                </a:cubicBezTo>
                <a:cubicBezTo>
                  <a:pt x="529080" y="210095"/>
                  <a:pt x="519187" y="198925"/>
                  <a:pt x="494886" y="190333"/>
                </a:cubicBezTo>
                <a:cubicBezTo>
                  <a:pt x="477681" y="183889"/>
                  <a:pt x="470584" y="179593"/>
                  <a:pt x="470584" y="172934"/>
                </a:cubicBezTo>
                <a:cubicBezTo>
                  <a:pt x="470584" y="167134"/>
                  <a:pt x="474885" y="161550"/>
                  <a:pt x="488004" y="161550"/>
                </a:cubicBezTo>
                <a:cubicBezTo>
                  <a:pt x="502628" y="161550"/>
                  <a:pt x="512090" y="166060"/>
                  <a:pt x="517467" y="168423"/>
                </a:cubicBezTo>
                <a:lnTo>
                  <a:pt x="523274" y="145439"/>
                </a:lnTo>
                <a:cubicBezTo>
                  <a:pt x="516607" y="142217"/>
                  <a:pt x="507359" y="139425"/>
                  <a:pt x="493810" y="138781"/>
                </a:cubicBezTo>
                <a:lnTo>
                  <a:pt x="493810" y="120737"/>
                </a:lnTo>
                <a:close/>
                <a:moveTo>
                  <a:pt x="483488" y="86584"/>
                </a:moveTo>
                <a:cubicBezTo>
                  <a:pt x="548436" y="86584"/>
                  <a:pt x="600910" y="138995"/>
                  <a:pt x="600910" y="203865"/>
                </a:cubicBezTo>
                <a:cubicBezTo>
                  <a:pt x="600910" y="268521"/>
                  <a:pt x="548436" y="320932"/>
                  <a:pt x="483488" y="320932"/>
                </a:cubicBezTo>
                <a:cubicBezTo>
                  <a:pt x="418755" y="320932"/>
                  <a:pt x="366280" y="268521"/>
                  <a:pt x="366280" y="203865"/>
                </a:cubicBezTo>
                <a:cubicBezTo>
                  <a:pt x="366280" y="138995"/>
                  <a:pt x="418755" y="86584"/>
                  <a:pt x="483488" y="86584"/>
                </a:cubicBezTo>
                <a:close/>
                <a:moveTo>
                  <a:pt x="147458" y="0"/>
                </a:moveTo>
                <a:cubicBezTo>
                  <a:pt x="178714" y="0"/>
                  <a:pt x="204052" y="27707"/>
                  <a:pt x="204052" y="61886"/>
                </a:cubicBezTo>
                <a:cubicBezTo>
                  <a:pt x="204052" y="96065"/>
                  <a:pt x="178714" y="123772"/>
                  <a:pt x="147458" y="123772"/>
                </a:cubicBezTo>
                <a:cubicBezTo>
                  <a:pt x="116202" y="123772"/>
                  <a:pt x="90864" y="96065"/>
                  <a:pt x="90864" y="61886"/>
                </a:cubicBezTo>
                <a:cubicBezTo>
                  <a:pt x="90864" y="27707"/>
                  <a:pt x="116202" y="0"/>
                  <a:pt x="147458"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20" name="TextBox 3"/>
          <p:cNvSpPr txBox="1"/>
          <p:nvPr/>
        </p:nvSpPr>
        <p:spPr>
          <a:xfrm>
            <a:off x="903314" y="1396347"/>
            <a:ext cx="10385371" cy="2380203"/>
          </a:xfrm>
          <a:prstGeom prst="rect">
            <a:avLst/>
          </a:prstGeom>
          <a:noFill/>
        </p:spPr>
        <p:txBody>
          <a:bodyPr wrap="square" lIns="0" tIns="0" rIns="91440" bIns="0" rtlCol="0">
            <a:spAutoFit/>
          </a:bodyPr>
          <a:lstStyle/>
          <a:p>
            <a:pPr algn="ctr">
              <a:lnSpc>
                <a:spcPct val="200000"/>
              </a:lnSpc>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一</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工程材料的性能</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1)</a:t>
            </a:r>
            <a:r>
              <a:rPr lang="zh-CN" altLang="en-US" sz="1600" dirty="0">
                <a:latin typeface="等线 Light" panose="02010600030101010101" pitchFamily="2" charset="-122"/>
                <a:ea typeface="等线 Light" panose="02010600030101010101" pitchFamily="2" charset="-122"/>
                <a:cs typeface="Titillium" charset="0"/>
              </a:rPr>
              <a:t>材料的基本力学性能，包括</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强度</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塑性</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冲击韧性</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疲劳强度</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硬度</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断裂韧性</a:t>
            </a:r>
            <a:r>
              <a:rPr lang="en-US" altLang="zh-CN" sz="1600" dirty="0">
                <a:latin typeface="等线 Light" panose="02010600030101010101" pitchFamily="2" charset="-122"/>
                <a:ea typeface="等线 Light" panose="02010600030101010101" pitchFamily="2" charset="-122"/>
                <a:cs typeface="Titillium" charset="0"/>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2)</a:t>
            </a:r>
            <a:r>
              <a:rPr lang="zh-CN" altLang="en-US" sz="1600" dirty="0">
                <a:latin typeface="等线 Light" panose="02010600030101010101" pitchFamily="2" charset="-122"/>
                <a:ea typeface="等线 Light" panose="02010600030101010101" pitchFamily="2" charset="-122"/>
                <a:cs typeface="Titillium" charset="0"/>
              </a:rPr>
              <a:t>材料物理性能、化学性能、工艺性能 </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材料是否容易制造的性能，与材料性能、组织结构、制造方法密切相关</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a:t>
            </a:r>
            <a:endParaRPr lang="en-US" altLang="zh-CN" sz="1600" dirty="0">
              <a:latin typeface="等线 Light" panose="02010600030101010101" pitchFamily="2" charset="-122"/>
              <a:ea typeface="等线 Light" panose="02010600030101010101" pitchFamily="2" charset="-122"/>
              <a:cs typeface="Titillium" charset="0"/>
            </a:endParaRPr>
          </a:p>
          <a:p>
            <a:pPr algn="ctr">
              <a:lnSpc>
                <a:spcPct val="200000"/>
              </a:lnSpc>
              <a:spcAft>
                <a:spcPts val="1200"/>
              </a:spcAft>
            </a:pPr>
            <a:r>
              <a:rPr lang="en-US" altLang="zh-CN" sz="1200" dirty="0">
                <a:latin typeface="等线 Light" panose="02010600030101010101" pitchFamily="2" charset="-122"/>
                <a:ea typeface="等线 Light" panose="02010600030101010101" pitchFamily="2" charset="-122"/>
                <a:cs typeface="Titillium" charset="0"/>
              </a:rPr>
              <a:t>【</a:t>
            </a:r>
            <a:r>
              <a:rPr lang="zh-CN" altLang="en-US" sz="1200" dirty="0">
                <a:latin typeface="等线 Light" panose="02010600030101010101" pitchFamily="2" charset="-122"/>
                <a:ea typeface="等线 Light" panose="02010600030101010101" pitchFamily="2" charset="-122"/>
                <a:cs typeface="Titillium" charset="0"/>
              </a:rPr>
              <a:t>获取途径：理论课</a:t>
            </a:r>
            <a:r>
              <a:rPr lang="en-US" altLang="zh-CN" sz="1200" dirty="0">
                <a:latin typeface="等线 Light" panose="02010600030101010101" pitchFamily="2" charset="-122"/>
                <a:ea typeface="等线 Light" panose="02010600030101010101" pitchFamily="2" charset="-122"/>
                <a:cs typeface="Titillium" charset="0"/>
              </a:rPr>
              <a:t>】</a:t>
            </a:r>
          </a:p>
        </p:txBody>
      </p:sp>
    </p:spTree>
    <p:extLst>
      <p:ext uri="{BB962C8B-B14F-4D97-AF65-F5344CB8AC3E}">
        <p14:creationId xmlns:p14="http://schemas.microsoft.com/office/powerpoint/2010/main" val="29065803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5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25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25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25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25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25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25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25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250"/>
                                        <p:tgtEl>
                                          <p:spTgt spid="1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250"/>
                                        <p:tgtEl>
                                          <p:spTgt spid="1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25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25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250"/>
                                        <p:tgtEl>
                                          <p:spTgt spid="1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25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250"/>
                                        <p:tgtEl>
                                          <p:spTgt spid="17"/>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250"/>
                                        <p:tgtEl>
                                          <p:spTgt spid="18"/>
                                        </p:tgtEl>
                                      </p:cBhvr>
                                    </p:animEffect>
                                  </p:childTnLst>
                                </p:cTn>
                              </p:par>
                            </p:childTnLst>
                          </p:cTn>
                        </p:par>
                        <p:par>
                          <p:cTn id="53" fill="hold">
                            <p:stCondLst>
                              <p:cond delay="250"/>
                            </p:stCondLst>
                            <p:childTnLst>
                              <p:par>
                                <p:cTn id="54" presetID="42" presetClass="entr" presetSubtype="0" fill="hold" nodeType="afterEffect">
                                  <p:stCondLst>
                                    <p:cond delay="0"/>
                                  </p:stCondLst>
                                  <p:childTnLst>
                                    <p:set>
                                      <p:cBhvr>
                                        <p:cTn id="55" dur="1" fill="hold">
                                          <p:stCondLst>
                                            <p:cond delay="0"/>
                                          </p:stCondLst>
                                        </p:cTn>
                                        <p:tgtEl>
                                          <p:spTgt spid="20">
                                            <p:txEl>
                                              <p:pRg st="0" end="0"/>
                                            </p:txEl>
                                          </p:spTgt>
                                        </p:tgtEl>
                                        <p:attrNameLst>
                                          <p:attrName>style.visibility</p:attrName>
                                        </p:attrNameLst>
                                      </p:cBhvr>
                                      <p:to>
                                        <p:strVal val="visible"/>
                                      </p:to>
                                    </p:set>
                                    <p:animEffect transition="in" filter="fade">
                                      <p:cBhvr>
                                        <p:cTn id="56" dur="250"/>
                                        <p:tgtEl>
                                          <p:spTgt spid="20">
                                            <p:txEl>
                                              <p:pRg st="0" end="0"/>
                                            </p:txEl>
                                          </p:spTgt>
                                        </p:tgtEl>
                                      </p:cBhvr>
                                    </p:animEffect>
                                    <p:anim calcmode="lin" valueType="num">
                                      <p:cBhvr>
                                        <p:cTn id="57"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8" dur="250" fill="hold"/>
                                        <p:tgtEl>
                                          <p:spTgt spid="20">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100"/>
                                  </p:stCondLst>
                                  <p:childTnLst>
                                    <p:set>
                                      <p:cBhvr>
                                        <p:cTn id="60" dur="1" fill="hold">
                                          <p:stCondLst>
                                            <p:cond delay="0"/>
                                          </p:stCondLst>
                                        </p:cTn>
                                        <p:tgtEl>
                                          <p:spTgt spid="20">
                                            <p:txEl>
                                              <p:pRg st="1" end="1"/>
                                            </p:txEl>
                                          </p:spTgt>
                                        </p:tgtEl>
                                        <p:attrNameLst>
                                          <p:attrName>style.visibility</p:attrName>
                                        </p:attrNameLst>
                                      </p:cBhvr>
                                      <p:to>
                                        <p:strVal val="visible"/>
                                      </p:to>
                                    </p:set>
                                    <p:animEffect transition="in" filter="fade">
                                      <p:cBhvr>
                                        <p:cTn id="61" dur="250"/>
                                        <p:tgtEl>
                                          <p:spTgt spid="20">
                                            <p:txEl>
                                              <p:pRg st="1" end="1"/>
                                            </p:txEl>
                                          </p:spTgt>
                                        </p:tgtEl>
                                      </p:cBhvr>
                                    </p:animEffect>
                                    <p:anim calcmode="lin" valueType="num">
                                      <p:cBhvr>
                                        <p:cTn id="62" dur="25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63" dur="250" fill="hold"/>
                                        <p:tgtEl>
                                          <p:spTgt spid="20">
                                            <p:txEl>
                                              <p:pRg st="1" end="1"/>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200"/>
                                  </p:stCondLst>
                                  <p:childTnLst>
                                    <p:set>
                                      <p:cBhvr>
                                        <p:cTn id="65" dur="1" fill="hold">
                                          <p:stCondLst>
                                            <p:cond delay="0"/>
                                          </p:stCondLst>
                                        </p:cTn>
                                        <p:tgtEl>
                                          <p:spTgt spid="20">
                                            <p:txEl>
                                              <p:pRg st="2" end="2"/>
                                            </p:txEl>
                                          </p:spTgt>
                                        </p:tgtEl>
                                        <p:attrNameLst>
                                          <p:attrName>style.visibility</p:attrName>
                                        </p:attrNameLst>
                                      </p:cBhvr>
                                      <p:to>
                                        <p:strVal val="visible"/>
                                      </p:to>
                                    </p:set>
                                    <p:animEffect transition="in" filter="fade">
                                      <p:cBhvr>
                                        <p:cTn id="66" dur="250"/>
                                        <p:tgtEl>
                                          <p:spTgt spid="20">
                                            <p:txEl>
                                              <p:pRg st="2" end="2"/>
                                            </p:txEl>
                                          </p:spTgt>
                                        </p:tgtEl>
                                      </p:cBhvr>
                                    </p:animEffect>
                                    <p:anim calcmode="lin" valueType="num">
                                      <p:cBhvr>
                                        <p:cTn id="67" dur="25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68" dur="250" fill="hold"/>
                                        <p:tgtEl>
                                          <p:spTgt spid="20">
                                            <p:txEl>
                                              <p:pRg st="2" end="2"/>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300"/>
                                  </p:stCondLst>
                                  <p:childTnLst>
                                    <p:set>
                                      <p:cBhvr>
                                        <p:cTn id="70" dur="1" fill="hold">
                                          <p:stCondLst>
                                            <p:cond delay="0"/>
                                          </p:stCondLst>
                                        </p:cTn>
                                        <p:tgtEl>
                                          <p:spTgt spid="20">
                                            <p:txEl>
                                              <p:pRg st="3" end="3"/>
                                            </p:txEl>
                                          </p:spTgt>
                                        </p:tgtEl>
                                        <p:attrNameLst>
                                          <p:attrName>style.visibility</p:attrName>
                                        </p:attrNameLst>
                                      </p:cBhvr>
                                      <p:to>
                                        <p:strVal val="visible"/>
                                      </p:to>
                                    </p:set>
                                    <p:animEffect transition="in" filter="fade">
                                      <p:cBhvr>
                                        <p:cTn id="71" dur="250"/>
                                        <p:tgtEl>
                                          <p:spTgt spid="20">
                                            <p:txEl>
                                              <p:pRg st="3" end="3"/>
                                            </p:txEl>
                                          </p:spTgt>
                                        </p:tgtEl>
                                      </p:cBhvr>
                                    </p:animEffect>
                                    <p:anim calcmode="lin" valueType="num">
                                      <p:cBhvr>
                                        <p:cTn id="72" dur="25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73" dur="25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04689" y="5614082"/>
            <a:ext cx="11612562" cy="0"/>
          </a:xfrm>
          <a:prstGeom prst="line">
            <a:avLst/>
          </a:prstGeom>
          <a:ln w="28575">
            <a:solidFill>
              <a:schemeClr val="accent1">
                <a:lumMod val="75000"/>
              </a:schemeClr>
            </a:solidFill>
            <a:tailEnd type="triangle"/>
          </a:ln>
          <a:effectLst/>
        </p:spPr>
        <p:style>
          <a:lnRef idx="1">
            <a:srgbClr val="262626"/>
          </a:lnRef>
          <a:fillRef idx="0">
            <a:srgbClr val="262626"/>
          </a:fillRef>
          <a:effectRef idx="0">
            <a:srgbClr val="262626"/>
          </a:effectRef>
          <a:fontRef idx="minor">
            <a:sysClr val="windowText" lastClr="000000"/>
          </a:fontRef>
        </p:style>
      </p:cxnSp>
      <p:sp>
        <p:nvSpPr>
          <p:cNvPr id="4" name="等腰三角形 3"/>
          <p:cNvSpPr/>
          <p:nvPr/>
        </p:nvSpPr>
        <p:spPr>
          <a:xfrm rot="10800000">
            <a:off x="1401331"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5" name="椭圆 4"/>
          <p:cNvSpPr/>
          <p:nvPr/>
        </p:nvSpPr>
        <p:spPr>
          <a:xfrm>
            <a:off x="1940594" y="5823621"/>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6" name="等腰三角形 5"/>
          <p:cNvSpPr/>
          <p:nvPr/>
        </p:nvSpPr>
        <p:spPr>
          <a:xfrm>
            <a:off x="3315856"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a:off x="3855117"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8" name="等腰三角形 7"/>
          <p:cNvSpPr/>
          <p:nvPr/>
        </p:nvSpPr>
        <p:spPr>
          <a:xfrm rot="10800000">
            <a:off x="5258956"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5798218"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0" name="等腰三角形 9"/>
          <p:cNvSpPr/>
          <p:nvPr/>
        </p:nvSpPr>
        <p:spPr>
          <a:xfrm>
            <a:off x="7154431"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rot="10800000">
            <a:off x="7693692"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2" name="任意多边形 13"/>
          <p:cNvSpPr/>
          <p:nvPr/>
        </p:nvSpPr>
        <p:spPr bwMode="auto">
          <a:xfrm>
            <a:off x="2099338" y="5991696"/>
            <a:ext cx="454037" cy="435375"/>
          </a:xfrm>
          <a:custGeom>
            <a:avLst/>
            <a:gdLst>
              <a:gd name="connsiteX0" fmla="*/ 304701 w 609473"/>
              <a:gd name="connsiteY0" fmla="*/ 379078 h 584423"/>
              <a:gd name="connsiteX1" fmla="*/ 325879 w 609473"/>
              <a:gd name="connsiteY1" fmla="*/ 391561 h 584423"/>
              <a:gd name="connsiteX2" fmla="*/ 309542 w 609473"/>
              <a:gd name="connsiteY2" fmla="*/ 408374 h 584423"/>
              <a:gd name="connsiteX3" fmla="*/ 331022 w 609473"/>
              <a:gd name="connsiteY3" fmla="*/ 431327 h 584423"/>
              <a:gd name="connsiteX4" fmla="*/ 312466 w 609473"/>
              <a:gd name="connsiteY4" fmla="*/ 466260 h 584423"/>
              <a:gd name="connsiteX5" fmla="*/ 294112 w 609473"/>
              <a:gd name="connsiteY5" fmla="*/ 465556 h 584423"/>
              <a:gd name="connsiteX6" fmla="*/ 278380 w 609473"/>
              <a:gd name="connsiteY6" fmla="*/ 429515 h 584423"/>
              <a:gd name="connsiteX7" fmla="*/ 299860 w 609473"/>
              <a:gd name="connsiteY7" fmla="*/ 408072 h 584423"/>
              <a:gd name="connsiteX8" fmla="*/ 284027 w 609473"/>
              <a:gd name="connsiteY8" fmla="*/ 390957 h 584423"/>
              <a:gd name="connsiteX9" fmla="*/ 224835 w 609473"/>
              <a:gd name="connsiteY9" fmla="*/ 377949 h 584423"/>
              <a:gd name="connsiteX10" fmla="*/ 283211 w 609473"/>
              <a:gd name="connsiteY10" fmla="*/ 480733 h 584423"/>
              <a:gd name="connsiteX11" fmla="*/ 305190 w 609473"/>
              <a:gd name="connsiteY11" fmla="*/ 497142 h 584423"/>
              <a:gd name="connsiteX12" fmla="*/ 327069 w 609473"/>
              <a:gd name="connsiteY12" fmla="*/ 481136 h 584423"/>
              <a:gd name="connsiteX13" fmla="*/ 387865 w 609473"/>
              <a:gd name="connsiteY13" fmla="*/ 378251 h 584423"/>
              <a:gd name="connsiteX14" fmla="*/ 498971 w 609473"/>
              <a:gd name="connsiteY14" fmla="*/ 384090 h 584423"/>
              <a:gd name="connsiteX15" fmla="*/ 581344 w 609473"/>
              <a:gd name="connsiteY15" fmla="*/ 411975 h 584423"/>
              <a:gd name="connsiteX16" fmla="*/ 609473 w 609473"/>
              <a:gd name="connsiteY16" fmla="*/ 492209 h 584423"/>
              <a:gd name="connsiteX17" fmla="*/ 609473 w 609473"/>
              <a:gd name="connsiteY17" fmla="*/ 526437 h 584423"/>
              <a:gd name="connsiteX18" fmla="*/ 551399 w 609473"/>
              <a:gd name="connsiteY18" fmla="*/ 584423 h 584423"/>
              <a:gd name="connsiteX19" fmla="*/ 58074 w 609473"/>
              <a:gd name="connsiteY19" fmla="*/ 584423 h 584423"/>
              <a:gd name="connsiteX20" fmla="*/ 0 w 609473"/>
              <a:gd name="connsiteY20" fmla="*/ 526437 h 584423"/>
              <a:gd name="connsiteX21" fmla="*/ 0 w 609473"/>
              <a:gd name="connsiteY21" fmla="*/ 492209 h 584423"/>
              <a:gd name="connsiteX22" fmla="*/ 28130 w 609473"/>
              <a:gd name="connsiteY22" fmla="*/ 411875 h 584423"/>
              <a:gd name="connsiteX23" fmla="*/ 110502 w 609473"/>
              <a:gd name="connsiteY23" fmla="*/ 384090 h 584423"/>
              <a:gd name="connsiteX24" fmla="*/ 191656 w 609473"/>
              <a:gd name="connsiteY24" fmla="*/ 240731 h 584423"/>
              <a:gd name="connsiteX25" fmla="*/ 252555 w 609473"/>
              <a:gd name="connsiteY25" fmla="*/ 294294 h 584423"/>
              <a:gd name="connsiteX26" fmla="*/ 255882 w 609473"/>
              <a:gd name="connsiteY26" fmla="*/ 249390 h 584423"/>
              <a:gd name="connsiteX27" fmla="*/ 191656 w 609473"/>
              <a:gd name="connsiteY27" fmla="*/ 240731 h 584423"/>
              <a:gd name="connsiteX28" fmla="*/ 350254 w 609473"/>
              <a:gd name="connsiteY28" fmla="*/ 239624 h 584423"/>
              <a:gd name="connsiteX29" fmla="*/ 287743 w 609473"/>
              <a:gd name="connsiteY29" fmla="*/ 249491 h 584423"/>
              <a:gd name="connsiteX30" fmla="*/ 283508 w 609473"/>
              <a:gd name="connsiteY30" fmla="*/ 303255 h 584423"/>
              <a:gd name="connsiteX31" fmla="*/ 304681 w 609473"/>
              <a:gd name="connsiteY31" fmla="*/ 305067 h 584423"/>
              <a:gd name="connsiteX32" fmla="*/ 373243 w 609473"/>
              <a:gd name="connsiteY32" fmla="*/ 285635 h 584423"/>
              <a:gd name="connsiteX33" fmla="*/ 350254 w 609473"/>
              <a:gd name="connsiteY33" fmla="*/ 239624 h 584423"/>
              <a:gd name="connsiteX34" fmla="*/ 434443 w 609473"/>
              <a:gd name="connsiteY34" fmla="*/ 195223 h 584423"/>
              <a:gd name="connsiteX35" fmla="*/ 380199 w 609473"/>
              <a:gd name="connsiteY35" fmla="*/ 228951 h 584423"/>
              <a:gd name="connsiteX36" fmla="*/ 398449 w 609473"/>
              <a:gd name="connsiteY36" fmla="*/ 265801 h 584423"/>
              <a:gd name="connsiteX37" fmla="*/ 434443 w 609473"/>
              <a:gd name="connsiteY37" fmla="*/ 195223 h 584423"/>
              <a:gd name="connsiteX38" fmla="*/ 178549 w 609473"/>
              <a:gd name="connsiteY38" fmla="*/ 136223 h 584423"/>
              <a:gd name="connsiteX39" fmla="*/ 173004 w 609473"/>
              <a:gd name="connsiteY39" fmla="*/ 173576 h 584423"/>
              <a:gd name="connsiteX40" fmla="*/ 176835 w 609473"/>
              <a:gd name="connsiteY40" fmla="*/ 204586 h 584423"/>
              <a:gd name="connsiteX41" fmla="*/ 255580 w 609473"/>
              <a:gd name="connsiteY41" fmla="*/ 218581 h 584423"/>
              <a:gd name="connsiteX42" fmla="*/ 244791 w 609473"/>
              <a:gd name="connsiteY42" fmla="*/ 143976 h 584423"/>
              <a:gd name="connsiteX43" fmla="*/ 240960 w 609473"/>
              <a:gd name="connsiteY43" fmla="*/ 143976 h 584423"/>
              <a:gd name="connsiteX44" fmla="*/ 178549 w 609473"/>
              <a:gd name="connsiteY44" fmla="*/ 136223 h 584423"/>
              <a:gd name="connsiteX45" fmla="*/ 318494 w 609473"/>
              <a:gd name="connsiteY45" fmla="*/ 131994 h 584423"/>
              <a:gd name="connsiteX46" fmla="*/ 277055 w 609473"/>
              <a:gd name="connsiteY46" fmla="*/ 141459 h 584423"/>
              <a:gd name="connsiteX47" fmla="*/ 287440 w 609473"/>
              <a:gd name="connsiteY47" fmla="*/ 218782 h 584423"/>
              <a:gd name="connsiteX48" fmla="*/ 338559 w 609473"/>
              <a:gd name="connsiteY48" fmla="*/ 210728 h 584423"/>
              <a:gd name="connsiteX49" fmla="*/ 318494 w 609473"/>
              <a:gd name="connsiteY49" fmla="*/ 131994 h 584423"/>
              <a:gd name="connsiteX50" fmla="*/ 403994 w 609473"/>
              <a:gd name="connsiteY50" fmla="*/ 87594 h 584423"/>
              <a:gd name="connsiteX51" fmla="*/ 349246 w 609473"/>
              <a:gd name="connsiteY51" fmla="*/ 120215 h 584423"/>
              <a:gd name="connsiteX52" fmla="*/ 368504 w 609473"/>
              <a:gd name="connsiteY52" fmla="*/ 200056 h 584423"/>
              <a:gd name="connsiteX53" fmla="*/ 434242 w 609473"/>
              <a:gd name="connsiteY53" fmla="*/ 150822 h 584423"/>
              <a:gd name="connsiteX54" fmla="*/ 403994 w 609473"/>
              <a:gd name="connsiteY54" fmla="*/ 87594 h 584423"/>
              <a:gd name="connsiteX55" fmla="*/ 217468 w 609473"/>
              <a:gd name="connsiteY55" fmla="*/ 75411 h 584423"/>
              <a:gd name="connsiteX56" fmla="*/ 191455 w 609473"/>
              <a:gd name="connsiteY56" fmla="*/ 106925 h 584423"/>
              <a:gd name="connsiteX57" fmla="*/ 234810 w 609473"/>
              <a:gd name="connsiteY57" fmla="*/ 112361 h 584423"/>
              <a:gd name="connsiteX58" fmla="*/ 217468 w 609473"/>
              <a:gd name="connsiteY58" fmla="*/ 75411 h 584423"/>
              <a:gd name="connsiteX59" fmla="*/ 349347 w 609473"/>
              <a:gd name="connsiteY59" fmla="*/ 50140 h 584423"/>
              <a:gd name="connsiteX60" fmla="*/ 347028 w 609473"/>
              <a:gd name="connsiteY60" fmla="*/ 86184 h 584423"/>
              <a:gd name="connsiteX61" fmla="*/ 379998 w 609473"/>
              <a:gd name="connsiteY61" fmla="*/ 65947 h 584423"/>
              <a:gd name="connsiteX62" fmla="*/ 349347 w 609473"/>
              <a:gd name="connsiteY62" fmla="*/ 50140 h 584423"/>
              <a:gd name="connsiteX63" fmla="*/ 304681 w 609473"/>
              <a:gd name="connsiteY63" fmla="*/ 42085 h 584423"/>
              <a:gd name="connsiteX64" fmla="*/ 243481 w 609473"/>
              <a:gd name="connsiteY64" fmla="*/ 57288 h 584423"/>
              <a:gd name="connsiteX65" fmla="*/ 268082 w 609473"/>
              <a:gd name="connsiteY65" fmla="*/ 110650 h 584423"/>
              <a:gd name="connsiteX66" fmla="*/ 315470 w 609473"/>
              <a:gd name="connsiteY66" fmla="*/ 99675 h 584423"/>
              <a:gd name="connsiteX67" fmla="*/ 318293 w 609473"/>
              <a:gd name="connsiteY67" fmla="*/ 42790 h 584423"/>
              <a:gd name="connsiteX68" fmla="*/ 304681 w 609473"/>
              <a:gd name="connsiteY68" fmla="*/ 42085 h 584423"/>
              <a:gd name="connsiteX69" fmla="*/ 304681 w 609473"/>
              <a:gd name="connsiteY69" fmla="*/ 0 h 584423"/>
              <a:gd name="connsiteX70" fmla="*/ 478504 w 609473"/>
              <a:gd name="connsiteY70" fmla="*/ 173576 h 584423"/>
              <a:gd name="connsiteX71" fmla="*/ 304681 w 609473"/>
              <a:gd name="connsiteY71" fmla="*/ 347253 h 584423"/>
              <a:gd name="connsiteX72" fmla="*/ 130758 w 609473"/>
              <a:gd name="connsiteY72" fmla="*/ 173576 h 584423"/>
              <a:gd name="connsiteX73" fmla="*/ 304681 w 609473"/>
              <a:gd name="connsiteY73" fmla="*/ 0 h 58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473" h="584423">
                <a:moveTo>
                  <a:pt x="304701" y="379078"/>
                </a:moveTo>
                <a:lnTo>
                  <a:pt x="325879" y="391561"/>
                </a:lnTo>
                <a:lnTo>
                  <a:pt x="309542" y="408374"/>
                </a:lnTo>
                <a:lnTo>
                  <a:pt x="331022" y="431327"/>
                </a:lnTo>
                <a:lnTo>
                  <a:pt x="312466" y="466260"/>
                </a:lnTo>
                <a:cubicBezTo>
                  <a:pt x="307020" y="476529"/>
                  <a:pt x="298751" y="476227"/>
                  <a:pt x="294112" y="465556"/>
                </a:cubicBezTo>
                <a:lnTo>
                  <a:pt x="278380" y="429515"/>
                </a:lnTo>
                <a:lnTo>
                  <a:pt x="299860" y="408072"/>
                </a:lnTo>
                <a:lnTo>
                  <a:pt x="284027" y="390957"/>
                </a:lnTo>
                <a:close/>
                <a:moveTo>
                  <a:pt x="224835" y="377949"/>
                </a:moveTo>
                <a:lnTo>
                  <a:pt x="283211" y="480733"/>
                </a:lnTo>
                <a:cubicBezTo>
                  <a:pt x="289260" y="491303"/>
                  <a:pt x="297024" y="497142"/>
                  <a:pt x="305190" y="497142"/>
                </a:cubicBezTo>
                <a:cubicBezTo>
                  <a:pt x="313155" y="497142"/>
                  <a:pt x="320919" y="491505"/>
                  <a:pt x="327069" y="481136"/>
                </a:cubicBezTo>
                <a:lnTo>
                  <a:pt x="387865" y="378251"/>
                </a:lnTo>
                <a:lnTo>
                  <a:pt x="498971" y="384090"/>
                </a:lnTo>
                <a:cubicBezTo>
                  <a:pt x="529521" y="385701"/>
                  <a:pt x="565716" y="397982"/>
                  <a:pt x="581344" y="411975"/>
                </a:cubicBezTo>
                <a:cubicBezTo>
                  <a:pt x="597072" y="426069"/>
                  <a:pt x="609473" y="461404"/>
                  <a:pt x="609473" y="492209"/>
                </a:cubicBezTo>
                <a:lnTo>
                  <a:pt x="609473" y="526437"/>
                </a:lnTo>
                <a:cubicBezTo>
                  <a:pt x="609473" y="558450"/>
                  <a:pt x="583360" y="584423"/>
                  <a:pt x="551399" y="584423"/>
                </a:cubicBezTo>
                <a:lnTo>
                  <a:pt x="58074" y="584423"/>
                </a:lnTo>
                <a:cubicBezTo>
                  <a:pt x="26012" y="584423"/>
                  <a:pt x="0" y="558450"/>
                  <a:pt x="0" y="526437"/>
                </a:cubicBezTo>
                <a:lnTo>
                  <a:pt x="0" y="492209"/>
                </a:lnTo>
                <a:cubicBezTo>
                  <a:pt x="0" y="461404"/>
                  <a:pt x="12401" y="426069"/>
                  <a:pt x="28130" y="411875"/>
                </a:cubicBezTo>
                <a:cubicBezTo>
                  <a:pt x="43757" y="397882"/>
                  <a:pt x="79852" y="385701"/>
                  <a:pt x="110502" y="384090"/>
                </a:cubicBezTo>
                <a:close/>
                <a:moveTo>
                  <a:pt x="191656" y="240731"/>
                </a:moveTo>
                <a:cubicBezTo>
                  <a:pt x="205772" y="264392"/>
                  <a:pt x="227046" y="283219"/>
                  <a:pt x="252555" y="294294"/>
                </a:cubicBezTo>
                <a:cubicBezTo>
                  <a:pt x="254470" y="278487"/>
                  <a:pt x="255580" y="263586"/>
                  <a:pt x="255882" y="249390"/>
                </a:cubicBezTo>
                <a:cubicBezTo>
                  <a:pt x="231281" y="248182"/>
                  <a:pt x="209099" y="244557"/>
                  <a:pt x="191656" y="240731"/>
                </a:cubicBezTo>
                <a:close/>
                <a:moveTo>
                  <a:pt x="350254" y="239624"/>
                </a:moveTo>
                <a:cubicBezTo>
                  <a:pt x="329081" y="245564"/>
                  <a:pt x="307908" y="248484"/>
                  <a:pt x="287743" y="249491"/>
                </a:cubicBezTo>
                <a:cubicBezTo>
                  <a:pt x="287239" y="266305"/>
                  <a:pt x="285928" y="284226"/>
                  <a:pt x="283508" y="303255"/>
                </a:cubicBezTo>
                <a:cubicBezTo>
                  <a:pt x="290364" y="304362"/>
                  <a:pt x="297422" y="305067"/>
                  <a:pt x="304681" y="305067"/>
                </a:cubicBezTo>
                <a:cubicBezTo>
                  <a:pt x="329787" y="305067"/>
                  <a:pt x="353178" y="297919"/>
                  <a:pt x="373243" y="285635"/>
                </a:cubicBezTo>
                <a:cubicBezTo>
                  <a:pt x="364269" y="269728"/>
                  <a:pt x="356707" y="254424"/>
                  <a:pt x="350254" y="239624"/>
                </a:cubicBezTo>
                <a:close/>
                <a:moveTo>
                  <a:pt x="434443" y="195223"/>
                </a:moveTo>
                <a:cubicBezTo>
                  <a:pt x="417303" y="209822"/>
                  <a:pt x="398953" y="220796"/>
                  <a:pt x="380199" y="228951"/>
                </a:cubicBezTo>
                <a:cubicBezTo>
                  <a:pt x="385442" y="240832"/>
                  <a:pt x="391492" y="253115"/>
                  <a:pt x="398449" y="265801"/>
                </a:cubicBezTo>
                <a:cubicBezTo>
                  <a:pt x="417001" y="246873"/>
                  <a:pt x="429906" y="222407"/>
                  <a:pt x="434443" y="195223"/>
                </a:cubicBezTo>
                <a:close/>
                <a:moveTo>
                  <a:pt x="178549" y="136223"/>
                </a:moveTo>
                <a:cubicBezTo>
                  <a:pt x="175020" y="148104"/>
                  <a:pt x="173004" y="160588"/>
                  <a:pt x="173004" y="173576"/>
                </a:cubicBezTo>
                <a:cubicBezTo>
                  <a:pt x="173004" y="184349"/>
                  <a:pt x="174415" y="194619"/>
                  <a:pt x="176835" y="204586"/>
                </a:cubicBezTo>
                <a:cubicBezTo>
                  <a:pt x="192967" y="209520"/>
                  <a:pt x="221601" y="216668"/>
                  <a:pt x="255580" y="218581"/>
                </a:cubicBezTo>
                <a:cubicBezTo>
                  <a:pt x="254269" y="189786"/>
                  <a:pt x="250236" y="164817"/>
                  <a:pt x="244791" y="143976"/>
                </a:cubicBezTo>
                <a:cubicBezTo>
                  <a:pt x="243481" y="143976"/>
                  <a:pt x="242170" y="143976"/>
                  <a:pt x="240960" y="143976"/>
                </a:cubicBezTo>
                <a:cubicBezTo>
                  <a:pt x="214745" y="143976"/>
                  <a:pt x="193169" y="140049"/>
                  <a:pt x="178549" y="136223"/>
                </a:cubicBezTo>
                <a:close/>
                <a:moveTo>
                  <a:pt x="318494" y="131994"/>
                </a:moveTo>
                <a:cubicBezTo>
                  <a:pt x="304177" y="136525"/>
                  <a:pt x="290263" y="139546"/>
                  <a:pt x="277055" y="141459"/>
                </a:cubicBezTo>
                <a:cubicBezTo>
                  <a:pt x="282298" y="163609"/>
                  <a:pt x="286331" y="189383"/>
                  <a:pt x="287440" y="218782"/>
                </a:cubicBezTo>
                <a:cubicBezTo>
                  <a:pt x="304177" y="217876"/>
                  <a:pt x="321418" y="215460"/>
                  <a:pt x="338559" y="210728"/>
                </a:cubicBezTo>
                <a:cubicBezTo>
                  <a:pt x="328174" y="181832"/>
                  <a:pt x="321923" y="155353"/>
                  <a:pt x="318494" y="131994"/>
                </a:cubicBezTo>
                <a:close/>
                <a:moveTo>
                  <a:pt x="403994" y="87594"/>
                </a:moveTo>
                <a:cubicBezTo>
                  <a:pt x="385543" y="101387"/>
                  <a:pt x="367092" y="112059"/>
                  <a:pt x="349246" y="120215"/>
                </a:cubicBezTo>
                <a:cubicBezTo>
                  <a:pt x="352069" y="143271"/>
                  <a:pt x="357816" y="170153"/>
                  <a:pt x="368504" y="200056"/>
                </a:cubicBezTo>
                <a:cubicBezTo>
                  <a:pt x="391996" y="189484"/>
                  <a:pt x="414480" y="173778"/>
                  <a:pt x="434242" y="150822"/>
                </a:cubicBezTo>
                <a:cubicBezTo>
                  <a:pt x="430007" y="126860"/>
                  <a:pt x="419320" y="105213"/>
                  <a:pt x="403994" y="87594"/>
                </a:cubicBezTo>
                <a:close/>
                <a:moveTo>
                  <a:pt x="217468" y="75411"/>
                </a:moveTo>
                <a:cubicBezTo>
                  <a:pt x="207183" y="84472"/>
                  <a:pt x="198412" y="95044"/>
                  <a:pt x="191455" y="106925"/>
                </a:cubicBezTo>
                <a:cubicBezTo>
                  <a:pt x="202445" y="109442"/>
                  <a:pt x="217266" y="111858"/>
                  <a:pt x="234810" y="112361"/>
                </a:cubicBezTo>
                <a:cubicBezTo>
                  <a:pt x="228861" y="96554"/>
                  <a:pt x="222610" y="84170"/>
                  <a:pt x="217468" y="75411"/>
                </a:cubicBezTo>
                <a:close/>
                <a:moveTo>
                  <a:pt x="349347" y="50140"/>
                </a:moveTo>
                <a:cubicBezTo>
                  <a:pt x="348036" y="59201"/>
                  <a:pt x="347028" y="71384"/>
                  <a:pt x="347028" y="86184"/>
                </a:cubicBezTo>
                <a:cubicBezTo>
                  <a:pt x="357917" y="80546"/>
                  <a:pt x="368907" y="73901"/>
                  <a:pt x="379998" y="65947"/>
                </a:cubicBezTo>
                <a:cubicBezTo>
                  <a:pt x="370621" y="59403"/>
                  <a:pt x="360337" y="54066"/>
                  <a:pt x="349347" y="50140"/>
                </a:cubicBezTo>
                <a:close/>
                <a:moveTo>
                  <a:pt x="304681" y="42085"/>
                </a:moveTo>
                <a:cubicBezTo>
                  <a:pt x="282601" y="42085"/>
                  <a:pt x="261831" y="47623"/>
                  <a:pt x="243481" y="57288"/>
                </a:cubicBezTo>
                <a:cubicBezTo>
                  <a:pt x="250841" y="69370"/>
                  <a:pt x="260016" y="87191"/>
                  <a:pt x="268082" y="110650"/>
                </a:cubicBezTo>
                <a:cubicBezTo>
                  <a:pt x="282903" y="108838"/>
                  <a:pt x="298834" y="105414"/>
                  <a:pt x="315470" y="99675"/>
                </a:cubicBezTo>
                <a:cubicBezTo>
                  <a:pt x="314361" y="75713"/>
                  <a:pt x="316075" y="56382"/>
                  <a:pt x="318293" y="42790"/>
                </a:cubicBezTo>
                <a:cubicBezTo>
                  <a:pt x="313857" y="42387"/>
                  <a:pt x="309319" y="42085"/>
                  <a:pt x="304681" y="42085"/>
                </a:cubicBezTo>
                <a:close/>
                <a:moveTo>
                  <a:pt x="304681" y="0"/>
                </a:moveTo>
                <a:cubicBezTo>
                  <a:pt x="400566" y="0"/>
                  <a:pt x="478504" y="77827"/>
                  <a:pt x="478504" y="173576"/>
                </a:cubicBezTo>
                <a:cubicBezTo>
                  <a:pt x="478504" y="269325"/>
                  <a:pt x="400566" y="347253"/>
                  <a:pt x="304681" y="347253"/>
                </a:cubicBezTo>
                <a:cubicBezTo>
                  <a:pt x="208797" y="347253"/>
                  <a:pt x="130758" y="269325"/>
                  <a:pt x="130758" y="173576"/>
                </a:cubicBezTo>
                <a:cubicBezTo>
                  <a:pt x="130758" y="77827"/>
                  <a:pt x="208797" y="0"/>
                  <a:pt x="304681"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3" name="任意多边形 14"/>
          <p:cNvSpPr/>
          <p:nvPr/>
        </p:nvSpPr>
        <p:spPr bwMode="auto">
          <a:xfrm>
            <a:off x="4044045" y="4818672"/>
            <a:ext cx="393668" cy="400173"/>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4" name="任意多边形 15"/>
          <p:cNvSpPr/>
          <p:nvPr/>
        </p:nvSpPr>
        <p:spPr bwMode="auto">
          <a:xfrm>
            <a:off x="5944178" y="6000342"/>
            <a:ext cx="479604" cy="418080"/>
          </a:xfrm>
          <a:custGeom>
            <a:avLst/>
            <a:gdLst>
              <a:gd name="connsiteX0" fmla="*/ 71969 w 604550"/>
              <a:gd name="connsiteY0" fmla="*/ 446503 h 526998"/>
              <a:gd name="connsiteX1" fmla="*/ 46279 w 604550"/>
              <a:gd name="connsiteY1" fmla="*/ 472146 h 526998"/>
              <a:gd name="connsiteX2" fmla="*/ 71969 w 604550"/>
              <a:gd name="connsiteY2" fmla="*/ 497917 h 526998"/>
              <a:gd name="connsiteX3" fmla="*/ 97787 w 604550"/>
              <a:gd name="connsiteY3" fmla="*/ 472146 h 526998"/>
              <a:gd name="connsiteX4" fmla="*/ 71969 w 604550"/>
              <a:gd name="connsiteY4" fmla="*/ 446503 h 526998"/>
              <a:gd name="connsiteX5" fmla="*/ 33626 w 604550"/>
              <a:gd name="connsiteY5" fmla="*/ 339591 h 526998"/>
              <a:gd name="connsiteX6" fmla="*/ 126801 w 604550"/>
              <a:gd name="connsiteY6" fmla="*/ 344184 h 526998"/>
              <a:gd name="connsiteX7" fmla="*/ 138943 w 604550"/>
              <a:gd name="connsiteY7" fmla="*/ 357835 h 526998"/>
              <a:gd name="connsiteX8" fmla="*/ 127568 w 604550"/>
              <a:gd name="connsiteY8" fmla="*/ 505700 h 526998"/>
              <a:gd name="connsiteX9" fmla="*/ 113508 w 604550"/>
              <a:gd name="connsiteY9" fmla="*/ 518203 h 526998"/>
              <a:gd name="connsiteX10" fmla="*/ 10236 w 604550"/>
              <a:gd name="connsiteY10" fmla="*/ 518203 h 526998"/>
              <a:gd name="connsiteX11" fmla="*/ 395 w 604550"/>
              <a:gd name="connsiteY11" fmla="*/ 505062 h 526998"/>
              <a:gd name="connsiteX12" fmla="*/ 17394 w 604550"/>
              <a:gd name="connsiteY12" fmla="*/ 351583 h 526998"/>
              <a:gd name="connsiteX13" fmla="*/ 33626 w 604550"/>
              <a:gd name="connsiteY13" fmla="*/ 339591 h 526998"/>
              <a:gd name="connsiteX14" fmla="*/ 284205 w 604550"/>
              <a:gd name="connsiteY14" fmla="*/ 334553 h 526998"/>
              <a:gd name="connsiteX15" fmla="*/ 444963 w 604550"/>
              <a:gd name="connsiteY15" fmla="*/ 376530 h 526998"/>
              <a:gd name="connsiteX16" fmla="*/ 434996 w 604550"/>
              <a:gd name="connsiteY16" fmla="*/ 418508 h 526998"/>
              <a:gd name="connsiteX17" fmla="*/ 325097 w 604550"/>
              <a:gd name="connsiteY17" fmla="*/ 412256 h 526998"/>
              <a:gd name="connsiteX18" fmla="*/ 444708 w 604550"/>
              <a:gd name="connsiteY18" fmla="*/ 439943 h 526998"/>
              <a:gd name="connsiteX19" fmla="*/ 571986 w 604550"/>
              <a:gd name="connsiteY19" fmla="*/ 396562 h 526998"/>
              <a:gd name="connsiteX20" fmla="*/ 590132 w 604550"/>
              <a:gd name="connsiteY20" fmla="*/ 441219 h 526998"/>
              <a:gd name="connsiteX21" fmla="*/ 436785 w 604550"/>
              <a:gd name="connsiteY21" fmla="*/ 526322 h 526998"/>
              <a:gd name="connsiteX22" fmla="*/ 213793 w 604550"/>
              <a:gd name="connsiteY22" fmla="*/ 494807 h 526998"/>
              <a:gd name="connsiteX23" fmla="*/ 176478 w 604550"/>
              <a:gd name="connsiteY23" fmla="*/ 509990 h 526998"/>
              <a:gd name="connsiteX24" fmla="*/ 166127 w 604550"/>
              <a:gd name="connsiteY24" fmla="*/ 505907 h 526998"/>
              <a:gd name="connsiteX25" fmla="*/ 175839 w 604550"/>
              <a:gd name="connsiteY25" fmla="*/ 354585 h 526998"/>
              <a:gd name="connsiteX26" fmla="*/ 189896 w 604550"/>
              <a:gd name="connsiteY26" fmla="*/ 345526 h 526998"/>
              <a:gd name="connsiteX27" fmla="*/ 284205 w 604550"/>
              <a:gd name="connsiteY27" fmla="*/ 334553 h 526998"/>
              <a:gd name="connsiteX28" fmla="*/ 442245 w 604550"/>
              <a:gd name="connsiteY28" fmla="*/ 74940 h 526998"/>
              <a:gd name="connsiteX29" fmla="*/ 448123 w 604550"/>
              <a:gd name="connsiteY29" fmla="*/ 74940 h 526998"/>
              <a:gd name="connsiteX30" fmla="*/ 455023 w 604550"/>
              <a:gd name="connsiteY30" fmla="*/ 81574 h 526998"/>
              <a:gd name="connsiteX31" fmla="*/ 455023 w 604550"/>
              <a:gd name="connsiteY31" fmla="*/ 93822 h 526998"/>
              <a:gd name="connsiteX32" fmla="*/ 456045 w 604550"/>
              <a:gd name="connsiteY32" fmla="*/ 94970 h 526998"/>
              <a:gd name="connsiteX33" fmla="*/ 477894 w 604550"/>
              <a:gd name="connsiteY33" fmla="*/ 100583 h 526998"/>
              <a:gd name="connsiteX34" fmla="*/ 480705 w 604550"/>
              <a:gd name="connsiteY34" fmla="*/ 107345 h 526998"/>
              <a:gd name="connsiteX35" fmla="*/ 477510 w 604550"/>
              <a:gd name="connsiteY35" fmla="*/ 115638 h 526998"/>
              <a:gd name="connsiteX36" fmla="*/ 471633 w 604550"/>
              <a:gd name="connsiteY36" fmla="*/ 119721 h 526998"/>
              <a:gd name="connsiteX37" fmla="*/ 468439 w 604550"/>
              <a:gd name="connsiteY37" fmla="*/ 118955 h 526998"/>
              <a:gd name="connsiteX38" fmla="*/ 447228 w 604550"/>
              <a:gd name="connsiteY38" fmla="*/ 114107 h 526998"/>
              <a:gd name="connsiteX39" fmla="*/ 428957 w 604550"/>
              <a:gd name="connsiteY39" fmla="*/ 127886 h 526998"/>
              <a:gd name="connsiteX40" fmla="*/ 452212 w 604550"/>
              <a:gd name="connsiteY40" fmla="*/ 147406 h 526998"/>
              <a:gd name="connsiteX41" fmla="*/ 486071 w 604550"/>
              <a:gd name="connsiteY41" fmla="*/ 186700 h 526998"/>
              <a:gd name="connsiteX42" fmla="*/ 454895 w 604550"/>
              <a:gd name="connsiteY42" fmla="*/ 222933 h 526998"/>
              <a:gd name="connsiteX43" fmla="*/ 453745 w 604550"/>
              <a:gd name="connsiteY43" fmla="*/ 224337 h 526998"/>
              <a:gd name="connsiteX44" fmla="*/ 453745 w 604550"/>
              <a:gd name="connsiteY44" fmla="*/ 237733 h 526998"/>
              <a:gd name="connsiteX45" fmla="*/ 446973 w 604550"/>
              <a:gd name="connsiteY45" fmla="*/ 244367 h 526998"/>
              <a:gd name="connsiteX46" fmla="*/ 440840 w 604550"/>
              <a:gd name="connsiteY46" fmla="*/ 244367 h 526998"/>
              <a:gd name="connsiteX47" fmla="*/ 434068 w 604550"/>
              <a:gd name="connsiteY47" fmla="*/ 237733 h 526998"/>
              <a:gd name="connsiteX48" fmla="*/ 434068 w 604550"/>
              <a:gd name="connsiteY48" fmla="*/ 224975 h 526998"/>
              <a:gd name="connsiteX49" fmla="*/ 432790 w 604550"/>
              <a:gd name="connsiteY49" fmla="*/ 223699 h 526998"/>
              <a:gd name="connsiteX50" fmla="*/ 406341 w 604550"/>
              <a:gd name="connsiteY50" fmla="*/ 216299 h 526998"/>
              <a:gd name="connsiteX51" fmla="*/ 403530 w 604550"/>
              <a:gd name="connsiteY51" fmla="*/ 209410 h 526998"/>
              <a:gd name="connsiteX52" fmla="*/ 406597 w 604550"/>
              <a:gd name="connsiteY52" fmla="*/ 200989 h 526998"/>
              <a:gd name="connsiteX53" fmla="*/ 412730 w 604550"/>
              <a:gd name="connsiteY53" fmla="*/ 196779 h 526998"/>
              <a:gd name="connsiteX54" fmla="*/ 415541 w 604550"/>
              <a:gd name="connsiteY54" fmla="*/ 197417 h 526998"/>
              <a:gd name="connsiteX55" fmla="*/ 440456 w 604550"/>
              <a:gd name="connsiteY55" fmla="*/ 204179 h 526998"/>
              <a:gd name="connsiteX56" fmla="*/ 461411 w 604550"/>
              <a:gd name="connsiteY56" fmla="*/ 188104 h 526998"/>
              <a:gd name="connsiteX57" fmla="*/ 440456 w 604550"/>
              <a:gd name="connsiteY57" fmla="*/ 167563 h 526998"/>
              <a:gd name="connsiteX58" fmla="*/ 404552 w 604550"/>
              <a:gd name="connsiteY58" fmla="*/ 130182 h 526998"/>
              <a:gd name="connsiteX59" fmla="*/ 434068 w 604550"/>
              <a:gd name="connsiteY59" fmla="*/ 95863 h 526998"/>
              <a:gd name="connsiteX60" fmla="*/ 435473 w 604550"/>
              <a:gd name="connsiteY60" fmla="*/ 94332 h 526998"/>
              <a:gd name="connsiteX61" fmla="*/ 435473 w 604550"/>
              <a:gd name="connsiteY61" fmla="*/ 81574 h 526998"/>
              <a:gd name="connsiteX62" fmla="*/ 442245 w 604550"/>
              <a:gd name="connsiteY62" fmla="*/ 74940 h 526998"/>
              <a:gd name="connsiteX63" fmla="*/ 444684 w 604550"/>
              <a:gd name="connsiteY63" fmla="*/ 37002 h 526998"/>
              <a:gd name="connsiteX64" fmla="*/ 321878 w 604550"/>
              <a:gd name="connsiteY64" fmla="*/ 159619 h 526998"/>
              <a:gd name="connsiteX65" fmla="*/ 444684 w 604550"/>
              <a:gd name="connsiteY65" fmla="*/ 282236 h 526998"/>
              <a:gd name="connsiteX66" fmla="*/ 567491 w 604550"/>
              <a:gd name="connsiteY66" fmla="*/ 159619 h 526998"/>
              <a:gd name="connsiteX67" fmla="*/ 444684 w 604550"/>
              <a:gd name="connsiteY67" fmla="*/ 37002 h 526998"/>
              <a:gd name="connsiteX68" fmla="*/ 444684 w 604550"/>
              <a:gd name="connsiteY68" fmla="*/ 0 h 526998"/>
              <a:gd name="connsiteX69" fmla="*/ 604550 w 604550"/>
              <a:gd name="connsiteY69" fmla="*/ 159619 h 526998"/>
              <a:gd name="connsiteX70" fmla="*/ 444684 w 604550"/>
              <a:gd name="connsiteY70" fmla="*/ 319238 h 526998"/>
              <a:gd name="connsiteX71" fmla="*/ 284818 w 604550"/>
              <a:gd name="connsiteY71" fmla="*/ 159619 h 526998"/>
              <a:gd name="connsiteX72" fmla="*/ 444684 w 604550"/>
              <a:gd name="connsiteY72" fmla="*/ 0 h 5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4550" h="526998">
                <a:moveTo>
                  <a:pt x="71969" y="446503"/>
                </a:moveTo>
                <a:cubicBezTo>
                  <a:pt x="57782" y="446503"/>
                  <a:pt x="46279" y="457985"/>
                  <a:pt x="46279" y="472146"/>
                </a:cubicBezTo>
                <a:cubicBezTo>
                  <a:pt x="46279" y="486435"/>
                  <a:pt x="57782" y="497917"/>
                  <a:pt x="71969" y="497917"/>
                </a:cubicBezTo>
                <a:cubicBezTo>
                  <a:pt x="86284" y="497917"/>
                  <a:pt x="97787" y="486435"/>
                  <a:pt x="97787" y="472146"/>
                </a:cubicBezTo>
                <a:cubicBezTo>
                  <a:pt x="97787" y="457985"/>
                  <a:pt x="86284" y="446503"/>
                  <a:pt x="71969" y="446503"/>
                </a:cubicBezTo>
                <a:close/>
                <a:moveTo>
                  <a:pt x="33626" y="339591"/>
                </a:moveTo>
                <a:lnTo>
                  <a:pt x="126801" y="344184"/>
                </a:lnTo>
                <a:cubicBezTo>
                  <a:pt x="134086" y="344439"/>
                  <a:pt x="139454" y="350690"/>
                  <a:pt x="138943" y="357835"/>
                </a:cubicBezTo>
                <a:lnTo>
                  <a:pt x="127568" y="505700"/>
                </a:lnTo>
                <a:cubicBezTo>
                  <a:pt x="127056" y="512844"/>
                  <a:pt x="120666" y="518585"/>
                  <a:pt x="113508" y="518203"/>
                </a:cubicBezTo>
                <a:lnTo>
                  <a:pt x="10236" y="518203"/>
                </a:lnTo>
                <a:cubicBezTo>
                  <a:pt x="3079" y="517947"/>
                  <a:pt x="-1395" y="512079"/>
                  <a:pt x="395" y="505062"/>
                </a:cubicBezTo>
                <a:lnTo>
                  <a:pt x="17394" y="351583"/>
                </a:lnTo>
                <a:cubicBezTo>
                  <a:pt x="19183" y="344567"/>
                  <a:pt x="26468" y="339208"/>
                  <a:pt x="33626" y="339591"/>
                </a:cubicBezTo>
                <a:close/>
                <a:moveTo>
                  <a:pt x="284205" y="334553"/>
                </a:moveTo>
                <a:cubicBezTo>
                  <a:pt x="327269" y="335829"/>
                  <a:pt x="427840" y="372575"/>
                  <a:pt x="444963" y="376530"/>
                </a:cubicBezTo>
                <a:cubicBezTo>
                  <a:pt x="462215" y="380358"/>
                  <a:pt x="466688" y="410087"/>
                  <a:pt x="434996" y="418508"/>
                </a:cubicBezTo>
                <a:cubicBezTo>
                  <a:pt x="393592" y="429481"/>
                  <a:pt x="325097" y="405238"/>
                  <a:pt x="325097" y="412256"/>
                </a:cubicBezTo>
                <a:cubicBezTo>
                  <a:pt x="325097" y="430756"/>
                  <a:pt x="403176" y="446450"/>
                  <a:pt x="444708" y="439943"/>
                </a:cubicBezTo>
                <a:cubicBezTo>
                  <a:pt x="491351" y="432670"/>
                  <a:pt x="537994" y="415318"/>
                  <a:pt x="571986" y="396562"/>
                </a:cubicBezTo>
                <a:cubicBezTo>
                  <a:pt x="596777" y="382910"/>
                  <a:pt x="619651" y="412894"/>
                  <a:pt x="590132" y="441219"/>
                </a:cubicBezTo>
                <a:cubicBezTo>
                  <a:pt x="571091" y="459464"/>
                  <a:pt x="471799" y="518156"/>
                  <a:pt x="436785" y="526322"/>
                </a:cubicBezTo>
                <a:cubicBezTo>
                  <a:pt x="412249" y="532063"/>
                  <a:pt x="234367" y="499528"/>
                  <a:pt x="213793" y="494807"/>
                </a:cubicBezTo>
                <a:cubicBezTo>
                  <a:pt x="200758" y="491872"/>
                  <a:pt x="186574" y="501442"/>
                  <a:pt x="176478" y="509990"/>
                </a:cubicBezTo>
                <a:cubicBezTo>
                  <a:pt x="167277" y="517901"/>
                  <a:pt x="166127" y="506673"/>
                  <a:pt x="166127" y="505907"/>
                </a:cubicBezTo>
                <a:cubicBezTo>
                  <a:pt x="168683" y="466609"/>
                  <a:pt x="173539" y="391331"/>
                  <a:pt x="175839" y="354585"/>
                </a:cubicBezTo>
                <a:cubicBezTo>
                  <a:pt x="176350" y="346674"/>
                  <a:pt x="181590" y="346802"/>
                  <a:pt x="189896" y="345526"/>
                </a:cubicBezTo>
                <a:cubicBezTo>
                  <a:pt x="214048" y="341571"/>
                  <a:pt x="264014" y="333915"/>
                  <a:pt x="284205" y="334553"/>
                </a:cubicBezTo>
                <a:close/>
                <a:moveTo>
                  <a:pt x="442245" y="74940"/>
                </a:moveTo>
                <a:lnTo>
                  <a:pt x="448123" y="74940"/>
                </a:lnTo>
                <a:cubicBezTo>
                  <a:pt x="451956" y="74940"/>
                  <a:pt x="455023" y="78002"/>
                  <a:pt x="455023" y="81574"/>
                </a:cubicBezTo>
                <a:lnTo>
                  <a:pt x="455023" y="93822"/>
                </a:lnTo>
                <a:cubicBezTo>
                  <a:pt x="455023" y="94715"/>
                  <a:pt x="455789" y="94842"/>
                  <a:pt x="456045" y="94970"/>
                </a:cubicBezTo>
                <a:cubicBezTo>
                  <a:pt x="456172" y="94970"/>
                  <a:pt x="470611" y="97394"/>
                  <a:pt x="477894" y="100583"/>
                </a:cubicBezTo>
                <a:cubicBezTo>
                  <a:pt x="480194" y="101604"/>
                  <a:pt x="481855" y="104283"/>
                  <a:pt x="480705" y="107345"/>
                </a:cubicBezTo>
                <a:lnTo>
                  <a:pt x="477510" y="115638"/>
                </a:lnTo>
                <a:cubicBezTo>
                  <a:pt x="476488" y="118062"/>
                  <a:pt x="474188" y="119721"/>
                  <a:pt x="471633" y="119721"/>
                </a:cubicBezTo>
                <a:cubicBezTo>
                  <a:pt x="470483" y="119721"/>
                  <a:pt x="469461" y="119465"/>
                  <a:pt x="468439" y="118955"/>
                </a:cubicBezTo>
                <a:cubicBezTo>
                  <a:pt x="468439" y="118827"/>
                  <a:pt x="459239" y="114107"/>
                  <a:pt x="447228" y="114107"/>
                </a:cubicBezTo>
                <a:cubicBezTo>
                  <a:pt x="433812" y="114107"/>
                  <a:pt x="428957" y="121507"/>
                  <a:pt x="428957" y="127886"/>
                </a:cubicBezTo>
                <a:cubicBezTo>
                  <a:pt x="428957" y="135796"/>
                  <a:pt x="434196" y="140133"/>
                  <a:pt x="452212" y="147406"/>
                </a:cubicBezTo>
                <a:cubicBezTo>
                  <a:pt x="475977" y="156719"/>
                  <a:pt x="486071" y="168456"/>
                  <a:pt x="486071" y="186700"/>
                </a:cubicBezTo>
                <a:cubicBezTo>
                  <a:pt x="486071" y="204434"/>
                  <a:pt x="474188" y="218595"/>
                  <a:pt x="454895" y="222933"/>
                </a:cubicBezTo>
                <a:cubicBezTo>
                  <a:pt x="454639" y="222933"/>
                  <a:pt x="453745" y="223061"/>
                  <a:pt x="453745" y="224337"/>
                </a:cubicBezTo>
                <a:lnTo>
                  <a:pt x="453745" y="237733"/>
                </a:lnTo>
                <a:cubicBezTo>
                  <a:pt x="453745" y="241432"/>
                  <a:pt x="450678" y="244367"/>
                  <a:pt x="446973" y="244367"/>
                </a:cubicBezTo>
                <a:lnTo>
                  <a:pt x="440840" y="244367"/>
                </a:lnTo>
                <a:cubicBezTo>
                  <a:pt x="437134" y="244367"/>
                  <a:pt x="434068" y="241432"/>
                  <a:pt x="434068" y="237733"/>
                </a:cubicBezTo>
                <a:lnTo>
                  <a:pt x="434068" y="224975"/>
                </a:lnTo>
                <a:cubicBezTo>
                  <a:pt x="434068" y="224081"/>
                  <a:pt x="433046" y="223699"/>
                  <a:pt x="432790" y="223699"/>
                </a:cubicBezTo>
                <a:cubicBezTo>
                  <a:pt x="432023" y="223571"/>
                  <a:pt x="415030" y="220892"/>
                  <a:pt x="406341" y="216299"/>
                </a:cubicBezTo>
                <a:cubicBezTo>
                  <a:pt x="404169" y="215151"/>
                  <a:pt x="402380" y="212599"/>
                  <a:pt x="403530" y="209410"/>
                </a:cubicBezTo>
                <a:lnTo>
                  <a:pt x="406597" y="200989"/>
                </a:lnTo>
                <a:cubicBezTo>
                  <a:pt x="407619" y="198438"/>
                  <a:pt x="409919" y="196779"/>
                  <a:pt x="412730" y="196779"/>
                </a:cubicBezTo>
                <a:cubicBezTo>
                  <a:pt x="413624" y="196779"/>
                  <a:pt x="414646" y="197034"/>
                  <a:pt x="415541" y="197417"/>
                </a:cubicBezTo>
                <a:cubicBezTo>
                  <a:pt x="415669" y="197545"/>
                  <a:pt x="429979" y="204179"/>
                  <a:pt x="440456" y="204179"/>
                </a:cubicBezTo>
                <a:cubicBezTo>
                  <a:pt x="452850" y="204179"/>
                  <a:pt x="461411" y="197545"/>
                  <a:pt x="461411" y="188104"/>
                </a:cubicBezTo>
                <a:cubicBezTo>
                  <a:pt x="461411" y="179428"/>
                  <a:pt x="455406" y="173432"/>
                  <a:pt x="440456" y="167563"/>
                </a:cubicBezTo>
                <a:cubicBezTo>
                  <a:pt x="421802" y="160546"/>
                  <a:pt x="404552" y="151105"/>
                  <a:pt x="404552" y="130182"/>
                </a:cubicBezTo>
                <a:cubicBezTo>
                  <a:pt x="404552" y="113469"/>
                  <a:pt x="415924" y="100201"/>
                  <a:pt x="434068" y="95863"/>
                </a:cubicBezTo>
                <a:cubicBezTo>
                  <a:pt x="434451" y="95735"/>
                  <a:pt x="435473" y="95353"/>
                  <a:pt x="435473" y="94332"/>
                </a:cubicBezTo>
                <a:lnTo>
                  <a:pt x="435473" y="81574"/>
                </a:lnTo>
                <a:cubicBezTo>
                  <a:pt x="435473" y="78002"/>
                  <a:pt x="438540" y="74940"/>
                  <a:pt x="442245" y="74940"/>
                </a:cubicBezTo>
                <a:close/>
                <a:moveTo>
                  <a:pt x="444684" y="37002"/>
                </a:moveTo>
                <a:cubicBezTo>
                  <a:pt x="376827" y="37002"/>
                  <a:pt x="321878" y="91867"/>
                  <a:pt x="321878" y="159619"/>
                </a:cubicBezTo>
                <a:cubicBezTo>
                  <a:pt x="321878" y="227371"/>
                  <a:pt x="376827" y="282236"/>
                  <a:pt x="444684" y="282236"/>
                </a:cubicBezTo>
                <a:cubicBezTo>
                  <a:pt x="512413" y="282236"/>
                  <a:pt x="567491" y="227371"/>
                  <a:pt x="567491" y="159619"/>
                </a:cubicBezTo>
                <a:cubicBezTo>
                  <a:pt x="567491" y="91867"/>
                  <a:pt x="512413" y="37002"/>
                  <a:pt x="444684" y="37002"/>
                </a:cubicBezTo>
                <a:close/>
                <a:moveTo>
                  <a:pt x="444684" y="0"/>
                </a:moveTo>
                <a:cubicBezTo>
                  <a:pt x="532988" y="0"/>
                  <a:pt x="604550" y="71452"/>
                  <a:pt x="604550" y="159619"/>
                </a:cubicBezTo>
                <a:cubicBezTo>
                  <a:pt x="604550" y="247786"/>
                  <a:pt x="532988" y="319238"/>
                  <a:pt x="444684" y="319238"/>
                </a:cubicBezTo>
                <a:cubicBezTo>
                  <a:pt x="356381" y="319238"/>
                  <a:pt x="284818" y="247786"/>
                  <a:pt x="284818" y="159619"/>
                </a:cubicBezTo>
                <a:cubicBezTo>
                  <a:pt x="284818" y="71452"/>
                  <a:pt x="356381" y="0"/>
                  <a:pt x="444684"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5" name="任意多边形 16"/>
          <p:cNvSpPr/>
          <p:nvPr/>
        </p:nvSpPr>
        <p:spPr bwMode="auto">
          <a:xfrm>
            <a:off x="7891216" y="4809294"/>
            <a:ext cx="376477" cy="418926"/>
          </a:xfrm>
          <a:custGeom>
            <a:avLst/>
            <a:gdLst>
              <a:gd name="connsiteX0" fmla="*/ 525873 w 544483"/>
              <a:gd name="connsiteY0" fmla="*/ 479281 h 605875"/>
              <a:gd name="connsiteX1" fmla="*/ 542232 w 544483"/>
              <a:gd name="connsiteY1" fmla="*/ 492165 h 605875"/>
              <a:gd name="connsiteX2" fmla="*/ 544483 w 544483"/>
              <a:gd name="connsiteY2" fmla="*/ 505649 h 605875"/>
              <a:gd name="connsiteX3" fmla="*/ 460890 w 544483"/>
              <a:gd name="connsiteY3" fmla="*/ 578908 h 605875"/>
              <a:gd name="connsiteX4" fmla="*/ 272242 w 544483"/>
              <a:gd name="connsiteY4" fmla="*/ 605875 h 605875"/>
              <a:gd name="connsiteX5" fmla="*/ 83593 w 544483"/>
              <a:gd name="connsiteY5" fmla="*/ 578908 h 605875"/>
              <a:gd name="connsiteX6" fmla="*/ 0 w 544483"/>
              <a:gd name="connsiteY6" fmla="*/ 505649 h 605875"/>
              <a:gd name="connsiteX7" fmla="*/ 1201 w 544483"/>
              <a:gd name="connsiteY7" fmla="*/ 495461 h 605875"/>
              <a:gd name="connsiteX8" fmla="*/ 20711 w 544483"/>
              <a:gd name="connsiteY8" fmla="*/ 480929 h 605875"/>
              <a:gd name="connsiteX9" fmla="*/ 37219 w 544483"/>
              <a:gd name="connsiteY9" fmla="*/ 485723 h 605875"/>
              <a:gd name="connsiteX10" fmla="*/ 63633 w 544483"/>
              <a:gd name="connsiteY10" fmla="*/ 495911 h 605875"/>
              <a:gd name="connsiteX11" fmla="*/ 272242 w 544483"/>
              <a:gd name="connsiteY11" fmla="*/ 526173 h 605875"/>
              <a:gd name="connsiteX12" fmla="*/ 480850 w 544483"/>
              <a:gd name="connsiteY12" fmla="*/ 495911 h 605875"/>
              <a:gd name="connsiteX13" fmla="*/ 483852 w 544483"/>
              <a:gd name="connsiteY13" fmla="*/ 494862 h 605875"/>
              <a:gd name="connsiteX14" fmla="*/ 511766 w 544483"/>
              <a:gd name="connsiteY14" fmla="*/ 483626 h 605875"/>
              <a:gd name="connsiteX15" fmla="*/ 525873 w 544483"/>
              <a:gd name="connsiteY15" fmla="*/ 479281 h 605875"/>
              <a:gd name="connsiteX16" fmla="*/ 525873 w 544483"/>
              <a:gd name="connsiteY16" fmla="*/ 343372 h 605875"/>
              <a:gd name="connsiteX17" fmla="*/ 542232 w 544483"/>
              <a:gd name="connsiteY17" fmla="*/ 356406 h 605875"/>
              <a:gd name="connsiteX18" fmla="*/ 544483 w 544483"/>
              <a:gd name="connsiteY18" fmla="*/ 369739 h 605875"/>
              <a:gd name="connsiteX19" fmla="*/ 460890 w 544483"/>
              <a:gd name="connsiteY19" fmla="*/ 442999 h 605875"/>
              <a:gd name="connsiteX20" fmla="*/ 272242 w 544483"/>
              <a:gd name="connsiteY20" fmla="*/ 469966 h 605875"/>
              <a:gd name="connsiteX21" fmla="*/ 83593 w 544483"/>
              <a:gd name="connsiteY21" fmla="*/ 442999 h 605875"/>
              <a:gd name="connsiteX22" fmla="*/ 0 w 544483"/>
              <a:gd name="connsiteY22" fmla="*/ 369739 h 605875"/>
              <a:gd name="connsiteX23" fmla="*/ 1201 w 544483"/>
              <a:gd name="connsiteY23" fmla="*/ 359552 h 605875"/>
              <a:gd name="connsiteX24" fmla="*/ 20561 w 544483"/>
              <a:gd name="connsiteY24" fmla="*/ 345020 h 605875"/>
              <a:gd name="connsiteX25" fmla="*/ 37219 w 544483"/>
              <a:gd name="connsiteY25" fmla="*/ 349814 h 605875"/>
              <a:gd name="connsiteX26" fmla="*/ 63633 w 544483"/>
              <a:gd name="connsiteY26" fmla="*/ 360151 h 605875"/>
              <a:gd name="connsiteX27" fmla="*/ 272242 w 544483"/>
              <a:gd name="connsiteY27" fmla="*/ 390264 h 605875"/>
              <a:gd name="connsiteX28" fmla="*/ 480850 w 544483"/>
              <a:gd name="connsiteY28" fmla="*/ 360151 h 605875"/>
              <a:gd name="connsiteX29" fmla="*/ 483852 w 544483"/>
              <a:gd name="connsiteY29" fmla="*/ 359103 h 605875"/>
              <a:gd name="connsiteX30" fmla="*/ 511766 w 544483"/>
              <a:gd name="connsiteY30" fmla="*/ 347717 h 605875"/>
              <a:gd name="connsiteX31" fmla="*/ 525873 w 544483"/>
              <a:gd name="connsiteY31" fmla="*/ 343372 h 605875"/>
              <a:gd name="connsiteX32" fmla="*/ 525873 w 544483"/>
              <a:gd name="connsiteY32" fmla="*/ 209297 h 605875"/>
              <a:gd name="connsiteX33" fmla="*/ 542232 w 544483"/>
              <a:gd name="connsiteY33" fmla="*/ 222331 h 605875"/>
              <a:gd name="connsiteX34" fmla="*/ 544483 w 544483"/>
              <a:gd name="connsiteY34" fmla="*/ 235664 h 605875"/>
              <a:gd name="connsiteX35" fmla="*/ 460890 w 544483"/>
              <a:gd name="connsiteY35" fmla="*/ 308924 h 605875"/>
              <a:gd name="connsiteX36" fmla="*/ 272242 w 544483"/>
              <a:gd name="connsiteY36" fmla="*/ 335891 h 605875"/>
              <a:gd name="connsiteX37" fmla="*/ 83593 w 544483"/>
              <a:gd name="connsiteY37" fmla="*/ 308924 h 605875"/>
              <a:gd name="connsiteX38" fmla="*/ 0 w 544483"/>
              <a:gd name="connsiteY38" fmla="*/ 235664 h 605875"/>
              <a:gd name="connsiteX39" fmla="*/ 1201 w 544483"/>
              <a:gd name="connsiteY39" fmla="*/ 225477 h 605875"/>
              <a:gd name="connsiteX40" fmla="*/ 20711 w 544483"/>
              <a:gd name="connsiteY40" fmla="*/ 210945 h 605875"/>
              <a:gd name="connsiteX41" fmla="*/ 37219 w 544483"/>
              <a:gd name="connsiteY41" fmla="*/ 215739 h 605875"/>
              <a:gd name="connsiteX42" fmla="*/ 63633 w 544483"/>
              <a:gd name="connsiteY42" fmla="*/ 225926 h 605875"/>
              <a:gd name="connsiteX43" fmla="*/ 272242 w 544483"/>
              <a:gd name="connsiteY43" fmla="*/ 256189 h 605875"/>
              <a:gd name="connsiteX44" fmla="*/ 480850 w 544483"/>
              <a:gd name="connsiteY44" fmla="*/ 225926 h 605875"/>
              <a:gd name="connsiteX45" fmla="*/ 483852 w 544483"/>
              <a:gd name="connsiteY45" fmla="*/ 225028 h 605875"/>
              <a:gd name="connsiteX46" fmla="*/ 511766 w 544483"/>
              <a:gd name="connsiteY46" fmla="*/ 213642 h 605875"/>
              <a:gd name="connsiteX47" fmla="*/ 525873 w 544483"/>
              <a:gd name="connsiteY47" fmla="*/ 209297 h 605875"/>
              <a:gd name="connsiteX48" fmla="*/ 272242 w 544483"/>
              <a:gd name="connsiteY48" fmla="*/ 0 h 605875"/>
              <a:gd name="connsiteX49" fmla="*/ 460890 w 544483"/>
              <a:gd name="connsiteY49" fmla="*/ 26970 h 605875"/>
              <a:gd name="connsiteX50" fmla="*/ 544483 w 544483"/>
              <a:gd name="connsiteY50" fmla="*/ 100238 h 605875"/>
              <a:gd name="connsiteX51" fmla="*/ 460890 w 544483"/>
              <a:gd name="connsiteY51" fmla="*/ 173506 h 605875"/>
              <a:gd name="connsiteX52" fmla="*/ 272242 w 544483"/>
              <a:gd name="connsiteY52" fmla="*/ 200476 h 605875"/>
              <a:gd name="connsiteX53" fmla="*/ 83593 w 544483"/>
              <a:gd name="connsiteY53" fmla="*/ 173506 h 605875"/>
              <a:gd name="connsiteX54" fmla="*/ 0 w 544483"/>
              <a:gd name="connsiteY54" fmla="*/ 100238 h 605875"/>
              <a:gd name="connsiteX55" fmla="*/ 83593 w 544483"/>
              <a:gd name="connsiteY55" fmla="*/ 26970 h 605875"/>
              <a:gd name="connsiteX56" fmla="*/ 272242 w 544483"/>
              <a:gd name="connsiteY56" fmla="*/ 0 h 60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4483" h="605875">
                <a:moveTo>
                  <a:pt x="525873" y="479281"/>
                </a:moveTo>
                <a:cubicBezTo>
                  <a:pt x="530376" y="479281"/>
                  <a:pt x="538630" y="480929"/>
                  <a:pt x="542232" y="492165"/>
                </a:cubicBezTo>
                <a:cubicBezTo>
                  <a:pt x="543733" y="496660"/>
                  <a:pt x="544483" y="501154"/>
                  <a:pt x="544483" y="505649"/>
                </a:cubicBezTo>
                <a:cubicBezTo>
                  <a:pt x="544483" y="534263"/>
                  <a:pt x="514768" y="560331"/>
                  <a:pt x="460890" y="578908"/>
                </a:cubicBezTo>
                <a:cubicBezTo>
                  <a:pt x="410313" y="596287"/>
                  <a:pt x="343378" y="605875"/>
                  <a:pt x="272242" y="605875"/>
                </a:cubicBezTo>
                <a:cubicBezTo>
                  <a:pt x="201105" y="605875"/>
                  <a:pt x="134170" y="596287"/>
                  <a:pt x="83593" y="578908"/>
                </a:cubicBezTo>
                <a:cubicBezTo>
                  <a:pt x="29715" y="560331"/>
                  <a:pt x="0" y="534263"/>
                  <a:pt x="0" y="505649"/>
                </a:cubicBezTo>
                <a:cubicBezTo>
                  <a:pt x="0" y="502203"/>
                  <a:pt x="450" y="498757"/>
                  <a:pt x="1201" y="495461"/>
                </a:cubicBezTo>
                <a:cubicBezTo>
                  <a:pt x="3002" y="488270"/>
                  <a:pt x="9755" y="480929"/>
                  <a:pt x="20711" y="480929"/>
                </a:cubicBezTo>
                <a:cubicBezTo>
                  <a:pt x="25663" y="480929"/>
                  <a:pt x="31216" y="482577"/>
                  <a:pt x="37219" y="485723"/>
                </a:cubicBezTo>
                <a:cubicBezTo>
                  <a:pt x="43222" y="488719"/>
                  <a:pt x="47575" y="490367"/>
                  <a:pt x="63633" y="495911"/>
                </a:cubicBezTo>
                <a:cubicBezTo>
                  <a:pt x="120212" y="515387"/>
                  <a:pt x="194351" y="526173"/>
                  <a:pt x="272242" y="526173"/>
                </a:cubicBezTo>
                <a:cubicBezTo>
                  <a:pt x="350132" y="526173"/>
                  <a:pt x="424271" y="515387"/>
                  <a:pt x="480850" y="495911"/>
                </a:cubicBezTo>
                <a:lnTo>
                  <a:pt x="483852" y="494862"/>
                </a:lnTo>
                <a:cubicBezTo>
                  <a:pt x="494207" y="491416"/>
                  <a:pt x="503962" y="487970"/>
                  <a:pt x="511766" y="483626"/>
                </a:cubicBezTo>
                <a:cubicBezTo>
                  <a:pt x="517019" y="480629"/>
                  <a:pt x="521671" y="479281"/>
                  <a:pt x="525873" y="479281"/>
                </a:cubicBezTo>
                <a:close/>
                <a:moveTo>
                  <a:pt x="525873" y="343372"/>
                </a:moveTo>
                <a:cubicBezTo>
                  <a:pt x="530376" y="343372"/>
                  <a:pt x="538630" y="345020"/>
                  <a:pt x="542232" y="356406"/>
                </a:cubicBezTo>
                <a:cubicBezTo>
                  <a:pt x="543733" y="360751"/>
                  <a:pt x="544483" y="365245"/>
                  <a:pt x="544483" y="369739"/>
                </a:cubicBezTo>
                <a:cubicBezTo>
                  <a:pt x="544483" y="398504"/>
                  <a:pt x="514768" y="424422"/>
                  <a:pt x="460890" y="442999"/>
                </a:cubicBezTo>
                <a:cubicBezTo>
                  <a:pt x="410313" y="460378"/>
                  <a:pt x="343378" y="469966"/>
                  <a:pt x="272242" y="469966"/>
                </a:cubicBezTo>
                <a:cubicBezTo>
                  <a:pt x="201105" y="469966"/>
                  <a:pt x="134170" y="460378"/>
                  <a:pt x="83593" y="442999"/>
                </a:cubicBezTo>
                <a:cubicBezTo>
                  <a:pt x="29715" y="424422"/>
                  <a:pt x="0" y="398504"/>
                  <a:pt x="0" y="369739"/>
                </a:cubicBezTo>
                <a:cubicBezTo>
                  <a:pt x="0" y="366294"/>
                  <a:pt x="450" y="362998"/>
                  <a:pt x="1201" y="359552"/>
                </a:cubicBezTo>
                <a:cubicBezTo>
                  <a:pt x="3002" y="352361"/>
                  <a:pt x="9755" y="345020"/>
                  <a:pt x="20561" y="345020"/>
                </a:cubicBezTo>
                <a:cubicBezTo>
                  <a:pt x="25663" y="345020"/>
                  <a:pt x="31216" y="346668"/>
                  <a:pt x="37219" y="349814"/>
                </a:cubicBezTo>
                <a:cubicBezTo>
                  <a:pt x="43222" y="352810"/>
                  <a:pt x="47575" y="354608"/>
                  <a:pt x="63633" y="360151"/>
                </a:cubicBezTo>
                <a:cubicBezTo>
                  <a:pt x="120212" y="379627"/>
                  <a:pt x="194351" y="390264"/>
                  <a:pt x="272242" y="390264"/>
                </a:cubicBezTo>
                <a:cubicBezTo>
                  <a:pt x="350132" y="390264"/>
                  <a:pt x="424271" y="379627"/>
                  <a:pt x="480850" y="360151"/>
                </a:cubicBezTo>
                <a:lnTo>
                  <a:pt x="483852" y="359103"/>
                </a:lnTo>
                <a:cubicBezTo>
                  <a:pt x="494207" y="355507"/>
                  <a:pt x="503962" y="352211"/>
                  <a:pt x="511766" y="347717"/>
                </a:cubicBezTo>
                <a:cubicBezTo>
                  <a:pt x="517019" y="344870"/>
                  <a:pt x="521671" y="343372"/>
                  <a:pt x="525873" y="343372"/>
                </a:cubicBezTo>
                <a:close/>
                <a:moveTo>
                  <a:pt x="525873" y="209297"/>
                </a:moveTo>
                <a:cubicBezTo>
                  <a:pt x="530376" y="209297"/>
                  <a:pt x="538630" y="210945"/>
                  <a:pt x="542232" y="222331"/>
                </a:cubicBezTo>
                <a:cubicBezTo>
                  <a:pt x="543733" y="226676"/>
                  <a:pt x="544483" y="231170"/>
                  <a:pt x="544483" y="235664"/>
                </a:cubicBezTo>
                <a:cubicBezTo>
                  <a:pt x="544483" y="264429"/>
                  <a:pt x="514768" y="290347"/>
                  <a:pt x="460890" y="308924"/>
                </a:cubicBezTo>
                <a:cubicBezTo>
                  <a:pt x="410313" y="326303"/>
                  <a:pt x="343378" y="335891"/>
                  <a:pt x="272242" y="335891"/>
                </a:cubicBezTo>
                <a:cubicBezTo>
                  <a:pt x="201105" y="335891"/>
                  <a:pt x="134170" y="326303"/>
                  <a:pt x="83593" y="308924"/>
                </a:cubicBezTo>
                <a:cubicBezTo>
                  <a:pt x="29715" y="290347"/>
                  <a:pt x="0" y="264429"/>
                  <a:pt x="0" y="235664"/>
                </a:cubicBezTo>
                <a:cubicBezTo>
                  <a:pt x="0" y="232219"/>
                  <a:pt x="450" y="228773"/>
                  <a:pt x="1201" y="225477"/>
                </a:cubicBezTo>
                <a:cubicBezTo>
                  <a:pt x="3002" y="218286"/>
                  <a:pt x="9755" y="210945"/>
                  <a:pt x="20711" y="210945"/>
                </a:cubicBezTo>
                <a:cubicBezTo>
                  <a:pt x="25663" y="210945"/>
                  <a:pt x="31216" y="212593"/>
                  <a:pt x="37219" y="215739"/>
                </a:cubicBezTo>
                <a:cubicBezTo>
                  <a:pt x="43222" y="218735"/>
                  <a:pt x="47575" y="220533"/>
                  <a:pt x="63633" y="225926"/>
                </a:cubicBezTo>
                <a:cubicBezTo>
                  <a:pt x="120212" y="245402"/>
                  <a:pt x="194351" y="256189"/>
                  <a:pt x="272242" y="256189"/>
                </a:cubicBezTo>
                <a:cubicBezTo>
                  <a:pt x="350132" y="256189"/>
                  <a:pt x="424271" y="245402"/>
                  <a:pt x="480850" y="225926"/>
                </a:cubicBezTo>
                <a:lnTo>
                  <a:pt x="483852" y="225028"/>
                </a:lnTo>
                <a:cubicBezTo>
                  <a:pt x="494207" y="221432"/>
                  <a:pt x="503962" y="217986"/>
                  <a:pt x="511766" y="213642"/>
                </a:cubicBezTo>
                <a:cubicBezTo>
                  <a:pt x="517019" y="210795"/>
                  <a:pt x="521671" y="209297"/>
                  <a:pt x="525873" y="209297"/>
                </a:cubicBezTo>
                <a:close/>
                <a:moveTo>
                  <a:pt x="272242" y="0"/>
                </a:moveTo>
                <a:cubicBezTo>
                  <a:pt x="343378" y="0"/>
                  <a:pt x="410313" y="9589"/>
                  <a:pt x="460890" y="26970"/>
                </a:cubicBezTo>
                <a:cubicBezTo>
                  <a:pt x="514768" y="45549"/>
                  <a:pt x="544483" y="71620"/>
                  <a:pt x="544483" y="100238"/>
                </a:cubicBezTo>
                <a:cubicBezTo>
                  <a:pt x="544483" y="129006"/>
                  <a:pt x="514768" y="154927"/>
                  <a:pt x="460890" y="173506"/>
                </a:cubicBezTo>
                <a:cubicBezTo>
                  <a:pt x="410313" y="190887"/>
                  <a:pt x="343378" y="200476"/>
                  <a:pt x="272242" y="200476"/>
                </a:cubicBezTo>
                <a:cubicBezTo>
                  <a:pt x="201105" y="200476"/>
                  <a:pt x="134170" y="190887"/>
                  <a:pt x="83593" y="173506"/>
                </a:cubicBezTo>
                <a:cubicBezTo>
                  <a:pt x="29715" y="154927"/>
                  <a:pt x="0" y="129006"/>
                  <a:pt x="0" y="100238"/>
                </a:cubicBezTo>
                <a:cubicBezTo>
                  <a:pt x="0" y="71620"/>
                  <a:pt x="29715" y="45549"/>
                  <a:pt x="83593" y="26970"/>
                </a:cubicBezTo>
                <a:cubicBezTo>
                  <a:pt x="134170" y="9589"/>
                  <a:pt x="201105" y="0"/>
                  <a:pt x="272242"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6" name="等腰三角形 15"/>
          <p:cNvSpPr/>
          <p:nvPr/>
        </p:nvSpPr>
        <p:spPr>
          <a:xfrm rot="10800000">
            <a:off x="9034078"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9573340"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8" name="任意多边形 41"/>
          <p:cNvSpPr/>
          <p:nvPr/>
        </p:nvSpPr>
        <p:spPr bwMode="auto">
          <a:xfrm>
            <a:off x="9759576" y="6014955"/>
            <a:ext cx="399053" cy="388854"/>
          </a:xfrm>
          <a:custGeom>
            <a:avLst/>
            <a:gdLst>
              <a:gd name="connsiteX0" fmla="*/ 432259 w 600910"/>
              <a:gd name="connsiteY0" fmla="*/ 527547 h 585552"/>
              <a:gd name="connsiteX1" fmla="*/ 504975 w 600910"/>
              <a:gd name="connsiteY1" fmla="*/ 556549 h 585552"/>
              <a:gd name="connsiteX2" fmla="*/ 577906 w 600910"/>
              <a:gd name="connsiteY2" fmla="*/ 527547 h 585552"/>
              <a:gd name="connsiteX3" fmla="*/ 577906 w 600910"/>
              <a:gd name="connsiteY3" fmla="*/ 556549 h 585552"/>
              <a:gd name="connsiteX4" fmla="*/ 504975 w 600910"/>
              <a:gd name="connsiteY4" fmla="*/ 585552 h 585552"/>
              <a:gd name="connsiteX5" fmla="*/ 432259 w 600910"/>
              <a:gd name="connsiteY5" fmla="*/ 556549 h 585552"/>
              <a:gd name="connsiteX6" fmla="*/ 271370 w 600910"/>
              <a:gd name="connsiteY6" fmla="*/ 527547 h 585552"/>
              <a:gd name="connsiteX7" fmla="*/ 344086 w 600910"/>
              <a:gd name="connsiteY7" fmla="*/ 556549 h 585552"/>
              <a:gd name="connsiteX8" fmla="*/ 417017 w 600910"/>
              <a:gd name="connsiteY8" fmla="*/ 527547 h 585552"/>
              <a:gd name="connsiteX9" fmla="*/ 417017 w 600910"/>
              <a:gd name="connsiteY9" fmla="*/ 556549 h 585552"/>
              <a:gd name="connsiteX10" fmla="*/ 344086 w 600910"/>
              <a:gd name="connsiteY10" fmla="*/ 585552 h 585552"/>
              <a:gd name="connsiteX11" fmla="*/ 271370 w 600910"/>
              <a:gd name="connsiteY11" fmla="*/ 556549 h 585552"/>
              <a:gd name="connsiteX12" fmla="*/ 432259 w 600910"/>
              <a:gd name="connsiteY12" fmla="*/ 489583 h 585552"/>
              <a:gd name="connsiteX13" fmla="*/ 504975 w 600910"/>
              <a:gd name="connsiteY13" fmla="*/ 518798 h 585552"/>
              <a:gd name="connsiteX14" fmla="*/ 577906 w 600910"/>
              <a:gd name="connsiteY14" fmla="*/ 489583 h 585552"/>
              <a:gd name="connsiteX15" fmla="*/ 577906 w 600910"/>
              <a:gd name="connsiteY15" fmla="*/ 518798 h 585552"/>
              <a:gd name="connsiteX16" fmla="*/ 504975 w 600910"/>
              <a:gd name="connsiteY16" fmla="*/ 547799 h 585552"/>
              <a:gd name="connsiteX17" fmla="*/ 432259 w 600910"/>
              <a:gd name="connsiteY17" fmla="*/ 518798 h 585552"/>
              <a:gd name="connsiteX18" fmla="*/ 271370 w 600910"/>
              <a:gd name="connsiteY18" fmla="*/ 489583 h 585552"/>
              <a:gd name="connsiteX19" fmla="*/ 344086 w 600910"/>
              <a:gd name="connsiteY19" fmla="*/ 518798 h 585552"/>
              <a:gd name="connsiteX20" fmla="*/ 417017 w 600910"/>
              <a:gd name="connsiteY20" fmla="*/ 489583 h 585552"/>
              <a:gd name="connsiteX21" fmla="*/ 417017 w 600910"/>
              <a:gd name="connsiteY21" fmla="*/ 518798 h 585552"/>
              <a:gd name="connsiteX22" fmla="*/ 344086 w 600910"/>
              <a:gd name="connsiteY22" fmla="*/ 547799 h 585552"/>
              <a:gd name="connsiteX23" fmla="*/ 271370 w 600910"/>
              <a:gd name="connsiteY23" fmla="*/ 518798 h 585552"/>
              <a:gd name="connsiteX24" fmla="*/ 432259 w 600910"/>
              <a:gd name="connsiteY24" fmla="*/ 451760 h 585552"/>
              <a:gd name="connsiteX25" fmla="*/ 504975 w 600910"/>
              <a:gd name="connsiteY25" fmla="*/ 480761 h 585552"/>
              <a:gd name="connsiteX26" fmla="*/ 577906 w 600910"/>
              <a:gd name="connsiteY26" fmla="*/ 451760 h 585552"/>
              <a:gd name="connsiteX27" fmla="*/ 577906 w 600910"/>
              <a:gd name="connsiteY27" fmla="*/ 480761 h 585552"/>
              <a:gd name="connsiteX28" fmla="*/ 504975 w 600910"/>
              <a:gd name="connsiteY28" fmla="*/ 509976 h 585552"/>
              <a:gd name="connsiteX29" fmla="*/ 432259 w 600910"/>
              <a:gd name="connsiteY29" fmla="*/ 480761 h 585552"/>
              <a:gd name="connsiteX30" fmla="*/ 271370 w 600910"/>
              <a:gd name="connsiteY30" fmla="*/ 451760 h 585552"/>
              <a:gd name="connsiteX31" fmla="*/ 344086 w 600910"/>
              <a:gd name="connsiteY31" fmla="*/ 480761 h 585552"/>
              <a:gd name="connsiteX32" fmla="*/ 417017 w 600910"/>
              <a:gd name="connsiteY32" fmla="*/ 451760 h 585552"/>
              <a:gd name="connsiteX33" fmla="*/ 417017 w 600910"/>
              <a:gd name="connsiteY33" fmla="*/ 480761 h 585552"/>
              <a:gd name="connsiteX34" fmla="*/ 344086 w 600910"/>
              <a:gd name="connsiteY34" fmla="*/ 509976 h 585552"/>
              <a:gd name="connsiteX35" fmla="*/ 271370 w 600910"/>
              <a:gd name="connsiteY35" fmla="*/ 480761 h 585552"/>
              <a:gd name="connsiteX36" fmla="*/ 271370 w 600910"/>
              <a:gd name="connsiteY36" fmla="*/ 413937 h 585552"/>
              <a:gd name="connsiteX37" fmla="*/ 344086 w 600910"/>
              <a:gd name="connsiteY37" fmla="*/ 442938 h 585552"/>
              <a:gd name="connsiteX38" fmla="*/ 417017 w 600910"/>
              <a:gd name="connsiteY38" fmla="*/ 413937 h 585552"/>
              <a:gd name="connsiteX39" fmla="*/ 417017 w 600910"/>
              <a:gd name="connsiteY39" fmla="*/ 442938 h 585552"/>
              <a:gd name="connsiteX40" fmla="*/ 344086 w 600910"/>
              <a:gd name="connsiteY40" fmla="*/ 472153 h 585552"/>
              <a:gd name="connsiteX41" fmla="*/ 271370 w 600910"/>
              <a:gd name="connsiteY41" fmla="*/ 442938 h 585552"/>
              <a:gd name="connsiteX42" fmla="*/ 500277 w 600910"/>
              <a:gd name="connsiteY42" fmla="*/ 396366 h 585552"/>
              <a:gd name="connsiteX43" fmla="*/ 509958 w 600910"/>
              <a:gd name="connsiteY43" fmla="*/ 396366 h 585552"/>
              <a:gd name="connsiteX44" fmla="*/ 509958 w 600910"/>
              <a:gd name="connsiteY44" fmla="*/ 400017 h 585552"/>
              <a:gd name="connsiteX45" fmla="*/ 524372 w 600910"/>
              <a:gd name="connsiteY45" fmla="*/ 401521 h 585552"/>
              <a:gd name="connsiteX46" fmla="*/ 521576 w 600910"/>
              <a:gd name="connsiteY46" fmla="*/ 406246 h 585552"/>
              <a:gd name="connsiteX47" fmla="*/ 507161 w 600910"/>
              <a:gd name="connsiteY47" fmla="*/ 404742 h 585552"/>
              <a:gd name="connsiteX48" fmla="*/ 498771 w 600910"/>
              <a:gd name="connsiteY48" fmla="*/ 407105 h 585552"/>
              <a:gd name="connsiteX49" fmla="*/ 510604 w 600910"/>
              <a:gd name="connsiteY49" fmla="*/ 410756 h 585552"/>
              <a:gd name="connsiteX50" fmla="*/ 527169 w 600910"/>
              <a:gd name="connsiteY50" fmla="*/ 418703 h 585552"/>
              <a:gd name="connsiteX51" fmla="*/ 509528 w 600910"/>
              <a:gd name="connsiteY51" fmla="*/ 426435 h 585552"/>
              <a:gd name="connsiteX52" fmla="*/ 509528 w 600910"/>
              <a:gd name="connsiteY52" fmla="*/ 430731 h 585552"/>
              <a:gd name="connsiteX53" fmla="*/ 499847 w 600910"/>
              <a:gd name="connsiteY53" fmla="*/ 430731 h 585552"/>
              <a:gd name="connsiteX54" fmla="*/ 499847 w 600910"/>
              <a:gd name="connsiteY54" fmla="*/ 426865 h 585552"/>
              <a:gd name="connsiteX55" fmla="*/ 483066 w 600910"/>
              <a:gd name="connsiteY55" fmla="*/ 424932 h 585552"/>
              <a:gd name="connsiteX56" fmla="*/ 485863 w 600910"/>
              <a:gd name="connsiteY56" fmla="*/ 419992 h 585552"/>
              <a:gd name="connsiteX57" fmla="*/ 502428 w 600910"/>
              <a:gd name="connsiteY57" fmla="*/ 421925 h 585552"/>
              <a:gd name="connsiteX58" fmla="*/ 511894 w 600910"/>
              <a:gd name="connsiteY58" fmla="*/ 419348 h 585552"/>
              <a:gd name="connsiteX59" fmla="*/ 501353 w 600910"/>
              <a:gd name="connsiteY59" fmla="*/ 415696 h 585552"/>
              <a:gd name="connsiteX60" fmla="*/ 483496 w 600910"/>
              <a:gd name="connsiteY60" fmla="*/ 407964 h 585552"/>
              <a:gd name="connsiteX61" fmla="*/ 500277 w 600910"/>
              <a:gd name="connsiteY61" fmla="*/ 400447 h 585552"/>
              <a:gd name="connsiteX62" fmla="*/ 504975 w 600910"/>
              <a:gd name="connsiteY62" fmla="*/ 392238 h 585552"/>
              <a:gd name="connsiteX63" fmla="*/ 439574 w 600910"/>
              <a:gd name="connsiteY63" fmla="*/ 414149 h 585552"/>
              <a:gd name="connsiteX64" fmla="*/ 504975 w 600910"/>
              <a:gd name="connsiteY64" fmla="*/ 435846 h 585552"/>
              <a:gd name="connsiteX65" fmla="*/ 570591 w 600910"/>
              <a:gd name="connsiteY65" fmla="*/ 414149 h 585552"/>
              <a:gd name="connsiteX66" fmla="*/ 504975 w 600910"/>
              <a:gd name="connsiteY66" fmla="*/ 392238 h 585552"/>
              <a:gd name="connsiteX67" fmla="*/ 504975 w 600910"/>
              <a:gd name="connsiteY67" fmla="*/ 384934 h 585552"/>
              <a:gd name="connsiteX68" fmla="*/ 577906 w 600910"/>
              <a:gd name="connsiteY68" fmla="*/ 414149 h 585552"/>
              <a:gd name="connsiteX69" fmla="*/ 577906 w 600910"/>
              <a:gd name="connsiteY69" fmla="*/ 443150 h 585552"/>
              <a:gd name="connsiteX70" fmla="*/ 504975 w 600910"/>
              <a:gd name="connsiteY70" fmla="*/ 472365 h 585552"/>
              <a:gd name="connsiteX71" fmla="*/ 432259 w 600910"/>
              <a:gd name="connsiteY71" fmla="*/ 443150 h 585552"/>
              <a:gd name="connsiteX72" fmla="*/ 432259 w 600910"/>
              <a:gd name="connsiteY72" fmla="*/ 414149 h 585552"/>
              <a:gd name="connsiteX73" fmla="*/ 504975 w 600910"/>
              <a:gd name="connsiteY73" fmla="*/ 384934 h 585552"/>
              <a:gd name="connsiteX74" fmla="*/ 271370 w 600910"/>
              <a:gd name="connsiteY74" fmla="*/ 376114 h 585552"/>
              <a:gd name="connsiteX75" fmla="*/ 344086 w 600910"/>
              <a:gd name="connsiteY75" fmla="*/ 405117 h 585552"/>
              <a:gd name="connsiteX76" fmla="*/ 417017 w 600910"/>
              <a:gd name="connsiteY76" fmla="*/ 376114 h 585552"/>
              <a:gd name="connsiteX77" fmla="*/ 417017 w 600910"/>
              <a:gd name="connsiteY77" fmla="*/ 405117 h 585552"/>
              <a:gd name="connsiteX78" fmla="*/ 344086 w 600910"/>
              <a:gd name="connsiteY78" fmla="*/ 434119 h 585552"/>
              <a:gd name="connsiteX79" fmla="*/ 271370 w 600910"/>
              <a:gd name="connsiteY79" fmla="*/ 405117 h 585552"/>
              <a:gd name="connsiteX80" fmla="*/ 339320 w 600910"/>
              <a:gd name="connsiteY80" fmla="*/ 320720 h 585552"/>
              <a:gd name="connsiteX81" fmla="*/ 349000 w 600910"/>
              <a:gd name="connsiteY81" fmla="*/ 320720 h 585552"/>
              <a:gd name="connsiteX82" fmla="*/ 349000 w 600910"/>
              <a:gd name="connsiteY82" fmla="*/ 324371 h 585552"/>
              <a:gd name="connsiteX83" fmla="*/ 363413 w 600910"/>
              <a:gd name="connsiteY83" fmla="*/ 325875 h 585552"/>
              <a:gd name="connsiteX84" fmla="*/ 360402 w 600910"/>
              <a:gd name="connsiteY84" fmla="*/ 330600 h 585552"/>
              <a:gd name="connsiteX85" fmla="*/ 346204 w 600910"/>
              <a:gd name="connsiteY85" fmla="*/ 329096 h 585552"/>
              <a:gd name="connsiteX86" fmla="*/ 337814 w 600910"/>
              <a:gd name="connsiteY86" fmla="*/ 331459 h 585552"/>
              <a:gd name="connsiteX87" fmla="*/ 349646 w 600910"/>
              <a:gd name="connsiteY87" fmla="*/ 335110 h 585552"/>
              <a:gd name="connsiteX88" fmla="*/ 366210 w 600910"/>
              <a:gd name="connsiteY88" fmla="*/ 342842 h 585552"/>
              <a:gd name="connsiteX89" fmla="*/ 348570 w 600910"/>
              <a:gd name="connsiteY89" fmla="*/ 350789 h 585552"/>
              <a:gd name="connsiteX90" fmla="*/ 348570 w 600910"/>
              <a:gd name="connsiteY90" fmla="*/ 355085 h 585552"/>
              <a:gd name="connsiteX91" fmla="*/ 338890 w 600910"/>
              <a:gd name="connsiteY91" fmla="*/ 355085 h 585552"/>
              <a:gd name="connsiteX92" fmla="*/ 338890 w 600910"/>
              <a:gd name="connsiteY92" fmla="*/ 351004 h 585552"/>
              <a:gd name="connsiteX93" fmla="*/ 321895 w 600910"/>
              <a:gd name="connsiteY93" fmla="*/ 349286 h 585552"/>
              <a:gd name="connsiteX94" fmla="*/ 324907 w 600910"/>
              <a:gd name="connsiteY94" fmla="*/ 344346 h 585552"/>
              <a:gd name="connsiteX95" fmla="*/ 341256 w 600910"/>
              <a:gd name="connsiteY95" fmla="*/ 346279 h 585552"/>
              <a:gd name="connsiteX96" fmla="*/ 350936 w 600910"/>
              <a:gd name="connsiteY96" fmla="*/ 343487 h 585552"/>
              <a:gd name="connsiteX97" fmla="*/ 340396 w 600910"/>
              <a:gd name="connsiteY97" fmla="*/ 339836 h 585552"/>
              <a:gd name="connsiteX98" fmla="*/ 322540 w 600910"/>
              <a:gd name="connsiteY98" fmla="*/ 332103 h 585552"/>
              <a:gd name="connsiteX99" fmla="*/ 339320 w 600910"/>
              <a:gd name="connsiteY99" fmla="*/ 324586 h 585552"/>
              <a:gd name="connsiteX100" fmla="*/ 344086 w 600910"/>
              <a:gd name="connsiteY100" fmla="*/ 316663 h 585552"/>
              <a:gd name="connsiteX101" fmla="*/ 278470 w 600910"/>
              <a:gd name="connsiteY101" fmla="*/ 338360 h 585552"/>
              <a:gd name="connsiteX102" fmla="*/ 344086 w 600910"/>
              <a:gd name="connsiteY102" fmla="*/ 360273 h 585552"/>
              <a:gd name="connsiteX103" fmla="*/ 409702 w 600910"/>
              <a:gd name="connsiteY103" fmla="*/ 338360 h 585552"/>
              <a:gd name="connsiteX104" fmla="*/ 344086 w 600910"/>
              <a:gd name="connsiteY104" fmla="*/ 316663 h 585552"/>
              <a:gd name="connsiteX105" fmla="*/ 344086 w 600910"/>
              <a:gd name="connsiteY105" fmla="*/ 309359 h 585552"/>
              <a:gd name="connsiteX106" fmla="*/ 417017 w 600910"/>
              <a:gd name="connsiteY106" fmla="*/ 338360 h 585552"/>
              <a:gd name="connsiteX107" fmla="*/ 417017 w 600910"/>
              <a:gd name="connsiteY107" fmla="*/ 367577 h 585552"/>
              <a:gd name="connsiteX108" fmla="*/ 344086 w 600910"/>
              <a:gd name="connsiteY108" fmla="*/ 396578 h 585552"/>
              <a:gd name="connsiteX109" fmla="*/ 271370 w 600910"/>
              <a:gd name="connsiteY109" fmla="*/ 367577 h 585552"/>
              <a:gd name="connsiteX110" fmla="*/ 271370 w 600910"/>
              <a:gd name="connsiteY110" fmla="*/ 338360 h 585552"/>
              <a:gd name="connsiteX111" fmla="*/ 344086 w 600910"/>
              <a:gd name="connsiteY111" fmla="*/ 309359 h 585552"/>
              <a:gd name="connsiteX112" fmla="*/ 139104 w 600910"/>
              <a:gd name="connsiteY112" fmla="*/ 128500 h 585552"/>
              <a:gd name="connsiteX113" fmla="*/ 144482 w 600910"/>
              <a:gd name="connsiteY113" fmla="*/ 139239 h 585552"/>
              <a:gd name="connsiteX114" fmla="*/ 144697 w 600910"/>
              <a:gd name="connsiteY114" fmla="*/ 139239 h 585552"/>
              <a:gd name="connsiteX115" fmla="*/ 129640 w 600910"/>
              <a:gd name="connsiteY115" fmla="*/ 256294 h 585552"/>
              <a:gd name="connsiteX116" fmla="*/ 147493 w 600910"/>
              <a:gd name="connsiteY116" fmla="*/ 287437 h 585552"/>
              <a:gd name="connsiteX117" fmla="*/ 165346 w 600910"/>
              <a:gd name="connsiteY117" fmla="*/ 256294 h 585552"/>
              <a:gd name="connsiteX118" fmla="*/ 150289 w 600910"/>
              <a:gd name="connsiteY118" fmla="*/ 139239 h 585552"/>
              <a:gd name="connsiteX119" fmla="*/ 150504 w 600910"/>
              <a:gd name="connsiteY119" fmla="*/ 139239 h 585552"/>
              <a:gd name="connsiteX120" fmla="*/ 155667 w 600910"/>
              <a:gd name="connsiteY120" fmla="*/ 128500 h 585552"/>
              <a:gd name="connsiteX121" fmla="*/ 244500 w 600910"/>
              <a:gd name="connsiteY121" fmla="*/ 147401 h 585552"/>
              <a:gd name="connsiteX122" fmla="*/ 244930 w 600910"/>
              <a:gd name="connsiteY122" fmla="*/ 147615 h 585552"/>
              <a:gd name="connsiteX123" fmla="*/ 248587 w 600910"/>
              <a:gd name="connsiteY123" fmla="*/ 149978 h 585552"/>
              <a:gd name="connsiteX124" fmla="*/ 252458 w 600910"/>
              <a:gd name="connsiteY124" fmla="*/ 152555 h 585552"/>
              <a:gd name="connsiteX125" fmla="*/ 252674 w 600910"/>
              <a:gd name="connsiteY125" fmla="*/ 152770 h 585552"/>
              <a:gd name="connsiteX126" fmla="*/ 342152 w 600910"/>
              <a:gd name="connsiteY126" fmla="*/ 241904 h 585552"/>
              <a:gd name="connsiteX127" fmla="*/ 342152 w 600910"/>
              <a:gd name="connsiteY127" fmla="*/ 273477 h 585552"/>
              <a:gd name="connsiteX128" fmla="*/ 326235 w 600910"/>
              <a:gd name="connsiteY128" fmla="*/ 280135 h 585552"/>
              <a:gd name="connsiteX129" fmla="*/ 310534 w 600910"/>
              <a:gd name="connsiteY129" fmla="*/ 273477 h 585552"/>
              <a:gd name="connsiteX130" fmla="*/ 224711 w 600910"/>
              <a:gd name="connsiteY130" fmla="*/ 187994 h 585552"/>
              <a:gd name="connsiteX131" fmla="*/ 210085 w 600910"/>
              <a:gd name="connsiteY131" fmla="*/ 183484 h 585552"/>
              <a:gd name="connsiteX132" fmla="*/ 210085 w 600910"/>
              <a:gd name="connsiteY132" fmla="*/ 335763 h 585552"/>
              <a:gd name="connsiteX133" fmla="*/ 227938 w 600910"/>
              <a:gd name="connsiteY133" fmla="*/ 556771 h 585552"/>
              <a:gd name="connsiteX134" fmla="*/ 203202 w 600910"/>
              <a:gd name="connsiteY134" fmla="*/ 585552 h 585552"/>
              <a:gd name="connsiteX135" fmla="*/ 201051 w 600910"/>
              <a:gd name="connsiteY135" fmla="*/ 585552 h 585552"/>
              <a:gd name="connsiteX136" fmla="*/ 174380 w 600910"/>
              <a:gd name="connsiteY136" fmla="*/ 561067 h 585552"/>
              <a:gd name="connsiteX137" fmla="*/ 158248 w 600910"/>
              <a:gd name="connsiteY137" fmla="*/ 361322 h 585552"/>
              <a:gd name="connsiteX138" fmla="*/ 147493 w 600910"/>
              <a:gd name="connsiteY138" fmla="*/ 363684 h 585552"/>
              <a:gd name="connsiteX139" fmla="*/ 136738 w 600910"/>
              <a:gd name="connsiteY139" fmla="*/ 361322 h 585552"/>
              <a:gd name="connsiteX140" fmla="*/ 120606 w 600910"/>
              <a:gd name="connsiteY140" fmla="*/ 561067 h 585552"/>
              <a:gd name="connsiteX141" fmla="*/ 93935 w 600910"/>
              <a:gd name="connsiteY141" fmla="*/ 585552 h 585552"/>
              <a:gd name="connsiteX142" fmla="*/ 91784 w 600910"/>
              <a:gd name="connsiteY142" fmla="*/ 585552 h 585552"/>
              <a:gd name="connsiteX143" fmla="*/ 67048 w 600910"/>
              <a:gd name="connsiteY143" fmla="*/ 556771 h 585552"/>
              <a:gd name="connsiteX144" fmla="*/ 84901 w 600910"/>
              <a:gd name="connsiteY144" fmla="*/ 335763 h 585552"/>
              <a:gd name="connsiteX145" fmla="*/ 84901 w 600910"/>
              <a:gd name="connsiteY145" fmla="*/ 183484 h 585552"/>
              <a:gd name="connsiteX146" fmla="*/ 77157 w 600910"/>
              <a:gd name="connsiteY146" fmla="*/ 185846 h 585552"/>
              <a:gd name="connsiteX147" fmla="*/ 44033 w 600910"/>
              <a:gd name="connsiteY147" fmla="*/ 334045 h 585552"/>
              <a:gd name="connsiteX148" fmla="*/ 22309 w 600910"/>
              <a:gd name="connsiteY148" fmla="*/ 351442 h 585552"/>
              <a:gd name="connsiteX149" fmla="*/ 17362 w 600910"/>
              <a:gd name="connsiteY149" fmla="*/ 351012 h 585552"/>
              <a:gd name="connsiteX150" fmla="*/ 584 w 600910"/>
              <a:gd name="connsiteY150" fmla="*/ 324379 h 585552"/>
              <a:gd name="connsiteX151" fmla="*/ 36290 w 600910"/>
              <a:gd name="connsiteY151" fmla="*/ 163724 h 585552"/>
              <a:gd name="connsiteX152" fmla="*/ 37150 w 600910"/>
              <a:gd name="connsiteY152" fmla="*/ 161361 h 585552"/>
              <a:gd name="connsiteX153" fmla="*/ 39086 w 600910"/>
              <a:gd name="connsiteY153" fmla="*/ 157281 h 585552"/>
              <a:gd name="connsiteX154" fmla="*/ 41452 w 600910"/>
              <a:gd name="connsiteY154" fmla="*/ 153844 h 585552"/>
              <a:gd name="connsiteX155" fmla="*/ 44463 w 600910"/>
              <a:gd name="connsiteY155" fmla="*/ 151052 h 585552"/>
              <a:gd name="connsiteX156" fmla="*/ 48550 w 600910"/>
              <a:gd name="connsiteY156" fmla="*/ 148689 h 585552"/>
              <a:gd name="connsiteX157" fmla="*/ 50486 w 600910"/>
              <a:gd name="connsiteY157" fmla="*/ 147401 h 585552"/>
              <a:gd name="connsiteX158" fmla="*/ 139104 w 600910"/>
              <a:gd name="connsiteY158" fmla="*/ 128500 h 585552"/>
              <a:gd name="connsiteX159" fmla="*/ 473810 w 600910"/>
              <a:gd name="connsiteY159" fmla="*/ 120737 h 585552"/>
              <a:gd name="connsiteX160" fmla="*/ 473810 w 600910"/>
              <a:gd name="connsiteY160" fmla="*/ 140069 h 585552"/>
              <a:gd name="connsiteX161" fmla="*/ 439400 w 600910"/>
              <a:gd name="connsiteY161" fmla="*/ 176371 h 585552"/>
              <a:gd name="connsiteX162" fmla="*/ 475960 w 600910"/>
              <a:gd name="connsiteY162" fmla="*/ 213531 h 585552"/>
              <a:gd name="connsiteX163" fmla="*/ 497681 w 600910"/>
              <a:gd name="connsiteY163" fmla="*/ 231145 h 585552"/>
              <a:gd name="connsiteX164" fmla="*/ 478111 w 600910"/>
              <a:gd name="connsiteY164" fmla="*/ 243818 h 585552"/>
              <a:gd name="connsiteX165" fmla="*/ 444347 w 600910"/>
              <a:gd name="connsiteY165" fmla="*/ 234797 h 585552"/>
              <a:gd name="connsiteX166" fmla="*/ 438110 w 600910"/>
              <a:gd name="connsiteY166" fmla="*/ 258640 h 585552"/>
              <a:gd name="connsiteX167" fmla="*/ 472735 w 600910"/>
              <a:gd name="connsiteY167" fmla="*/ 267447 h 585552"/>
              <a:gd name="connsiteX168" fmla="*/ 472735 w 600910"/>
              <a:gd name="connsiteY168" fmla="*/ 286779 h 585552"/>
              <a:gd name="connsiteX169" fmla="*/ 492735 w 600910"/>
              <a:gd name="connsiteY169" fmla="*/ 286779 h 585552"/>
              <a:gd name="connsiteX170" fmla="*/ 492735 w 600910"/>
              <a:gd name="connsiteY170" fmla="*/ 265943 h 585552"/>
              <a:gd name="connsiteX171" fmla="*/ 529080 w 600910"/>
              <a:gd name="connsiteY171" fmla="*/ 228353 h 585552"/>
              <a:gd name="connsiteX172" fmla="*/ 494886 w 600910"/>
              <a:gd name="connsiteY172" fmla="*/ 190333 h 585552"/>
              <a:gd name="connsiteX173" fmla="*/ 470584 w 600910"/>
              <a:gd name="connsiteY173" fmla="*/ 172934 h 585552"/>
              <a:gd name="connsiteX174" fmla="*/ 488004 w 600910"/>
              <a:gd name="connsiteY174" fmla="*/ 161550 h 585552"/>
              <a:gd name="connsiteX175" fmla="*/ 517467 w 600910"/>
              <a:gd name="connsiteY175" fmla="*/ 168423 h 585552"/>
              <a:gd name="connsiteX176" fmla="*/ 523274 w 600910"/>
              <a:gd name="connsiteY176" fmla="*/ 145439 h 585552"/>
              <a:gd name="connsiteX177" fmla="*/ 493810 w 600910"/>
              <a:gd name="connsiteY177" fmla="*/ 138781 h 585552"/>
              <a:gd name="connsiteX178" fmla="*/ 493810 w 600910"/>
              <a:gd name="connsiteY178" fmla="*/ 120737 h 585552"/>
              <a:gd name="connsiteX179" fmla="*/ 483488 w 600910"/>
              <a:gd name="connsiteY179" fmla="*/ 86584 h 585552"/>
              <a:gd name="connsiteX180" fmla="*/ 600910 w 600910"/>
              <a:gd name="connsiteY180" fmla="*/ 203865 h 585552"/>
              <a:gd name="connsiteX181" fmla="*/ 483488 w 600910"/>
              <a:gd name="connsiteY181" fmla="*/ 320932 h 585552"/>
              <a:gd name="connsiteX182" fmla="*/ 366280 w 600910"/>
              <a:gd name="connsiteY182" fmla="*/ 203865 h 585552"/>
              <a:gd name="connsiteX183" fmla="*/ 483488 w 600910"/>
              <a:gd name="connsiteY183" fmla="*/ 86584 h 585552"/>
              <a:gd name="connsiteX184" fmla="*/ 147458 w 600910"/>
              <a:gd name="connsiteY184" fmla="*/ 0 h 585552"/>
              <a:gd name="connsiteX185" fmla="*/ 204052 w 600910"/>
              <a:gd name="connsiteY185" fmla="*/ 61886 h 585552"/>
              <a:gd name="connsiteX186" fmla="*/ 147458 w 600910"/>
              <a:gd name="connsiteY186" fmla="*/ 123772 h 585552"/>
              <a:gd name="connsiteX187" fmla="*/ 90864 w 600910"/>
              <a:gd name="connsiteY187" fmla="*/ 61886 h 585552"/>
              <a:gd name="connsiteX188" fmla="*/ 147458 w 600910"/>
              <a:gd name="connsiteY188" fmla="*/ 0 h 58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00910" h="585552">
                <a:moveTo>
                  <a:pt x="432259" y="527547"/>
                </a:moveTo>
                <a:cubicBezTo>
                  <a:pt x="432259" y="543445"/>
                  <a:pt x="464745" y="556549"/>
                  <a:pt x="504975" y="556549"/>
                </a:cubicBezTo>
                <a:cubicBezTo>
                  <a:pt x="545205" y="556549"/>
                  <a:pt x="577906" y="543445"/>
                  <a:pt x="577906" y="527547"/>
                </a:cubicBezTo>
                <a:lnTo>
                  <a:pt x="577906" y="556549"/>
                </a:lnTo>
                <a:cubicBezTo>
                  <a:pt x="577906" y="572662"/>
                  <a:pt x="545205" y="585552"/>
                  <a:pt x="504975" y="585552"/>
                </a:cubicBezTo>
                <a:cubicBezTo>
                  <a:pt x="464745" y="585552"/>
                  <a:pt x="432259" y="572662"/>
                  <a:pt x="432259" y="556549"/>
                </a:cubicBezTo>
                <a:close/>
                <a:moveTo>
                  <a:pt x="271370" y="527547"/>
                </a:moveTo>
                <a:cubicBezTo>
                  <a:pt x="271370" y="543445"/>
                  <a:pt x="303856" y="556549"/>
                  <a:pt x="344086" y="556549"/>
                </a:cubicBezTo>
                <a:cubicBezTo>
                  <a:pt x="384316" y="556549"/>
                  <a:pt x="417017" y="543445"/>
                  <a:pt x="417017" y="527547"/>
                </a:cubicBezTo>
                <a:lnTo>
                  <a:pt x="417017" y="556549"/>
                </a:lnTo>
                <a:cubicBezTo>
                  <a:pt x="417017" y="572662"/>
                  <a:pt x="384316" y="585552"/>
                  <a:pt x="344086" y="585552"/>
                </a:cubicBezTo>
                <a:cubicBezTo>
                  <a:pt x="303856" y="585552"/>
                  <a:pt x="271370" y="572662"/>
                  <a:pt x="271370" y="556549"/>
                </a:cubicBezTo>
                <a:close/>
                <a:moveTo>
                  <a:pt x="432259" y="489583"/>
                </a:moveTo>
                <a:cubicBezTo>
                  <a:pt x="432259" y="505694"/>
                  <a:pt x="464745" y="518798"/>
                  <a:pt x="504975" y="518798"/>
                </a:cubicBezTo>
                <a:cubicBezTo>
                  <a:pt x="545205" y="518798"/>
                  <a:pt x="577906" y="505694"/>
                  <a:pt x="577906" y="489583"/>
                </a:cubicBezTo>
                <a:lnTo>
                  <a:pt x="577906" y="518798"/>
                </a:lnTo>
                <a:cubicBezTo>
                  <a:pt x="577906" y="534695"/>
                  <a:pt x="545205" y="547799"/>
                  <a:pt x="504975" y="547799"/>
                </a:cubicBezTo>
                <a:cubicBezTo>
                  <a:pt x="464745" y="547799"/>
                  <a:pt x="432259" y="534695"/>
                  <a:pt x="432259" y="518798"/>
                </a:cubicBezTo>
                <a:close/>
                <a:moveTo>
                  <a:pt x="271370" y="489583"/>
                </a:moveTo>
                <a:cubicBezTo>
                  <a:pt x="271370" y="505694"/>
                  <a:pt x="303856" y="518798"/>
                  <a:pt x="344086" y="518798"/>
                </a:cubicBezTo>
                <a:cubicBezTo>
                  <a:pt x="384316" y="518798"/>
                  <a:pt x="417017" y="505694"/>
                  <a:pt x="417017" y="489583"/>
                </a:cubicBezTo>
                <a:lnTo>
                  <a:pt x="417017" y="518798"/>
                </a:lnTo>
                <a:cubicBezTo>
                  <a:pt x="417017" y="534695"/>
                  <a:pt x="384316" y="547799"/>
                  <a:pt x="344086" y="547799"/>
                </a:cubicBezTo>
                <a:cubicBezTo>
                  <a:pt x="303856" y="547799"/>
                  <a:pt x="271370" y="534695"/>
                  <a:pt x="271370" y="518798"/>
                </a:cubicBezTo>
                <a:close/>
                <a:moveTo>
                  <a:pt x="432259" y="451760"/>
                </a:moveTo>
                <a:cubicBezTo>
                  <a:pt x="432259" y="467871"/>
                  <a:pt x="464745" y="480761"/>
                  <a:pt x="504975" y="480761"/>
                </a:cubicBezTo>
                <a:cubicBezTo>
                  <a:pt x="545205" y="480761"/>
                  <a:pt x="577906" y="467871"/>
                  <a:pt x="577906" y="451760"/>
                </a:cubicBezTo>
                <a:lnTo>
                  <a:pt x="577906" y="480761"/>
                </a:lnTo>
                <a:cubicBezTo>
                  <a:pt x="577906" y="496872"/>
                  <a:pt x="545205" y="509976"/>
                  <a:pt x="504975" y="509976"/>
                </a:cubicBezTo>
                <a:cubicBezTo>
                  <a:pt x="464745" y="509976"/>
                  <a:pt x="432259" y="496872"/>
                  <a:pt x="432259" y="480761"/>
                </a:cubicBezTo>
                <a:close/>
                <a:moveTo>
                  <a:pt x="271370" y="451760"/>
                </a:moveTo>
                <a:cubicBezTo>
                  <a:pt x="271370" y="467871"/>
                  <a:pt x="303856" y="480761"/>
                  <a:pt x="344086" y="480761"/>
                </a:cubicBezTo>
                <a:cubicBezTo>
                  <a:pt x="384316" y="480761"/>
                  <a:pt x="417017" y="467871"/>
                  <a:pt x="417017" y="451760"/>
                </a:cubicBezTo>
                <a:lnTo>
                  <a:pt x="417017" y="480761"/>
                </a:lnTo>
                <a:cubicBezTo>
                  <a:pt x="417017" y="496872"/>
                  <a:pt x="384316" y="509976"/>
                  <a:pt x="344086" y="509976"/>
                </a:cubicBezTo>
                <a:cubicBezTo>
                  <a:pt x="303856" y="509976"/>
                  <a:pt x="271370" y="496872"/>
                  <a:pt x="271370" y="480761"/>
                </a:cubicBezTo>
                <a:close/>
                <a:moveTo>
                  <a:pt x="271370" y="413937"/>
                </a:moveTo>
                <a:cubicBezTo>
                  <a:pt x="271370" y="430048"/>
                  <a:pt x="303856" y="442938"/>
                  <a:pt x="344086" y="442938"/>
                </a:cubicBezTo>
                <a:cubicBezTo>
                  <a:pt x="384316" y="442938"/>
                  <a:pt x="417017" y="430048"/>
                  <a:pt x="417017" y="413937"/>
                </a:cubicBezTo>
                <a:lnTo>
                  <a:pt x="417017" y="442938"/>
                </a:lnTo>
                <a:cubicBezTo>
                  <a:pt x="417017" y="459049"/>
                  <a:pt x="384316" y="472153"/>
                  <a:pt x="344086" y="472153"/>
                </a:cubicBezTo>
                <a:cubicBezTo>
                  <a:pt x="303856" y="472153"/>
                  <a:pt x="271370" y="459049"/>
                  <a:pt x="271370" y="442938"/>
                </a:cubicBezTo>
                <a:close/>
                <a:moveTo>
                  <a:pt x="500277" y="396366"/>
                </a:moveTo>
                <a:lnTo>
                  <a:pt x="509958" y="396366"/>
                </a:lnTo>
                <a:lnTo>
                  <a:pt x="509958" y="400017"/>
                </a:lnTo>
                <a:cubicBezTo>
                  <a:pt x="516627" y="400232"/>
                  <a:pt x="521145" y="400876"/>
                  <a:pt x="524372" y="401521"/>
                </a:cubicBezTo>
                <a:lnTo>
                  <a:pt x="521576" y="406246"/>
                </a:lnTo>
                <a:cubicBezTo>
                  <a:pt x="518994" y="405816"/>
                  <a:pt x="514261" y="404742"/>
                  <a:pt x="507161" y="404742"/>
                </a:cubicBezTo>
                <a:cubicBezTo>
                  <a:pt x="500707" y="404742"/>
                  <a:pt x="498771" y="406031"/>
                  <a:pt x="498771" y="407105"/>
                </a:cubicBezTo>
                <a:cubicBezTo>
                  <a:pt x="498771" y="408609"/>
                  <a:pt x="502213" y="409468"/>
                  <a:pt x="510604" y="410756"/>
                </a:cubicBezTo>
                <a:cubicBezTo>
                  <a:pt x="522436" y="412689"/>
                  <a:pt x="527169" y="414837"/>
                  <a:pt x="527169" y="418703"/>
                </a:cubicBezTo>
                <a:cubicBezTo>
                  <a:pt x="527169" y="422569"/>
                  <a:pt x="520930" y="425576"/>
                  <a:pt x="509528" y="426435"/>
                </a:cubicBezTo>
                <a:lnTo>
                  <a:pt x="509528" y="430731"/>
                </a:lnTo>
                <a:lnTo>
                  <a:pt x="499847" y="430731"/>
                </a:lnTo>
                <a:lnTo>
                  <a:pt x="499847" y="426865"/>
                </a:lnTo>
                <a:cubicBezTo>
                  <a:pt x="493177" y="426650"/>
                  <a:pt x="486723" y="426006"/>
                  <a:pt x="483066" y="424932"/>
                </a:cubicBezTo>
                <a:lnTo>
                  <a:pt x="485863" y="419992"/>
                </a:lnTo>
                <a:cubicBezTo>
                  <a:pt x="490166" y="421066"/>
                  <a:pt x="495974" y="421925"/>
                  <a:pt x="502428" y="421925"/>
                </a:cubicBezTo>
                <a:cubicBezTo>
                  <a:pt x="508022" y="421925"/>
                  <a:pt x="511894" y="421066"/>
                  <a:pt x="511894" y="419348"/>
                </a:cubicBezTo>
                <a:cubicBezTo>
                  <a:pt x="511894" y="417629"/>
                  <a:pt x="508667" y="416770"/>
                  <a:pt x="501353" y="415696"/>
                </a:cubicBezTo>
                <a:cubicBezTo>
                  <a:pt x="490811" y="414193"/>
                  <a:pt x="483496" y="412045"/>
                  <a:pt x="483496" y="407964"/>
                </a:cubicBezTo>
                <a:cubicBezTo>
                  <a:pt x="483496" y="404098"/>
                  <a:pt x="489735" y="401306"/>
                  <a:pt x="500277" y="400447"/>
                </a:cubicBezTo>
                <a:close/>
                <a:moveTo>
                  <a:pt x="504975" y="392238"/>
                </a:moveTo>
                <a:cubicBezTo>
                  <a:pt x="464960" y="392238"/>
                  <a:pt x="439574" y="405127"/>
                  <a:pt x="439574" y="414149"/>
                </a:cubicBezTo>
                <a:cubicBezTo>
                  <a:pt x="439574" y="422957"/>
                  <a:pt x="464960" y="435846"/>
                  <a:pt x="504975" y="435846"/>
                </a:cubicBezTo>
                <a:cubicBezTo>
                  <a:pt x="544990" y="435846"/>
                  <a:pt x="570591" y="422957"/>
                  <a:pt x="570591" y="414149"/>
                </a:cubicBezTo>
                <a:cubicBezTo>
                  <a:pt x="570591" y="405127"/>
                  <a:pt x="544990" y="392238"/>
                  <a:pt x="504975" y="392238"/>
                </a:cubicBezTo>
                <a:close/>
                <a:moveTo>
                  <a:pt x="504975" y="384934"/>
                </a:moveTo>
                <a:cubicBezTo>
                  <a:pt x="545205" y="384934"/>
                  <a:pt x="577906" y="398038"/>
                  <a:pt x="577906" y="414149"/>
                </a:cubicBezTo>
                <a:lnTo>
                  <a:pt x="577906" y="443150"/>
                </a:lnTo>
                <a:cubicBezTo>
                  <a:pt x="577906" y="459261"/>
                  <a:pt x="545205" y="472365"/>
                  <a:pt x="504975" y="472365"/>
                </a:cubicBezTo>
                <a:cubicBezTo>
                  <a:pt x="464745" y="472365"/>
                  <a:pt x="432259" y="459261"/>
                  <a:pt x="432259" y="443150"/>
                </a:cubicBezTo>
                <a:lnTo>
                  <a:pt x="432259" y="414149"/>
                </a:lnTo>
                <a:cubicBezTo>
                  <a:pt x="432259" y="398038"/>
                  <a:pt x="464745" y="384934"/>
                  <a:pt x="504975" y="384934"/>
                </a:cubicBezTo>
                <a:close/>
                <a:moveTo>
                  <a:pt x="271370" y="376114"/>
                </a:moveTo>
                <a:cubicBezTo>
                  <a:pt x="271370" y="392012"/>
                  <a:pt x="303856" y="405117"/>
                  <a:pt x="344086" y="405117"/>
                </a:cubicBezTo>
                <a:cubicBezTo>
                  <a:pt x="384316" y="405117"/>
                  <a:pt x="417017" y="392012"/>
                  <a:pt x="417017" y="376114"/>
                </a:cubicBezTo>
                <a:lnTo>
                  <a:pt x="417017" y="405117"/>
                </a:lnTo>
                <a:cubicBezTo>
                  <a:pt x="417017" y="421229"/>
                  <a:pt x="384316" y="434119"/>
                  <a:pt x="344086" y="434119"/>
                </a:cubicBezTo>
                <a:cubicBezTo>
                  <a:pt x="303856" y="434119"/>
                  <a:pt x="271370" y="421229"/>
                  <a:pt x="271370" y="405117"/>
                </a:cubicBezTo>
                <a:close/>
                <a:moveTo>
                  <a:pt x="339320" y="320720"/>
                </a:moveTo>
                <a:lnTo>
                  <a:pt x="349000" y="320720"/>
                </a:lnTo>
                <a:lnTo>
                  <a:pt x="349000" y="324371"/>
                </a:lnTo>
                <a:cubicBezTo>
                  <a:pt x="355669" y="324586"/>
                  <a:pt x="360187" y="325016"/>
                  <a:pt x="363413" y="325875"/>
                </a:cubicBezTo>
                <a:lnTo>
                  <a:pt x="360402" y="330600"/>
                </a:lnTo>
                <a:cubicBezTo>
                  <a:pt x="357820" y="330170"/>
                  <a:pt x="353303" y="329096"/>
                  <a:pt x="346204" y="329096"/>
                </a:cubicBezTo>
                <a:cubicBezTo>
                  <a:pt x="339750" y="329096"/>
                  <a:pt x="337814" y="330170"/>
                  <a:pt x="337814" y="331459"/>
                </a:cubicBezTo>
                <a:cubicBezTo>
                  <a:pt x="337814" y="332963"/>
                  <a:pt x="341256" y="333822"/>
                  <a:pt x="349646" y="335110"/>
                </a:cubicBezTo>
                <a:cubicBezTo>
                  <a:pt x="361477" y="336829"/>
                  <a:pt x="366210" y="339191"/>
                  <a:pt x="366210" y="342842"/>
                </a:cubicBezTo>
                <a:cubicBezTo>
                  <a:pt x="366210" y="346709"/>
                  <a:pt x="359972" y="349930"/>
                  <a:pt x="348570" y="350789"/>
                </a:cubicBezTo>
                <a:lnTo>
                  <a:pt x="348570" y="355085"/>
                </a:lnTo>
                <a:lnTo>
                  <a:pt x="338890" y="355085"/>
                </a:lnTo>
                <a:lnTo>
                  <a:pt x="338890" y="351004"/>
                </a:lnTo>
                <a:cubicBezTo>
                  <a:pt x="332221" y="351004"/>
                  <a:pt x="325767" y="350145"/>
                  <a:pt x="321895" y="349286"/>
                </a:cubicBezTo>
                <a:lnTo>
                  <a:pt x="324907" y="344346"/>
                </a:lnTo>
                <a:cubicBezTo>
                  <a:pt x="328994" y="345205"/>
                  <a:pt x="335017" y="346279"/>
                  <a:pt x="341256" y="346279"/>
                </a:cubicBezTo>
                <a:cubicBezTo>
                  <a:pt x="347064" y="346279"/>
                  <a:pt x="350936" y="345205"/>
                  <a:pt x="350936" y="343487"/>
                </a:cubicBezTo>
                <a:cubicBezTo>
                  <a:pt x="350936" y="341983"/>
                  <a:pt x="347710" y="340909"/>
                  <a:pt x="340396" y="339836"/>
                </a:cubicBezTo>
                <a:cubicBezTo>
                  <a:pt x="329855" y="338332"/>
                  <a:pt x="322540" y="336184"/>
                  <a:pt x="322540" y="332103"/>
                </a:cubicBezTo>
                <a:cubicBezTo>
                  <a:pt x="322540" y="328452"/>
                  <a:pt x="328779" y="325445"/>
                  <a:pt x="339320" y="324586"/>
                </a:cubicBezTo>
                <a:close/>
                <a:moveTo>
                  <a:pt x="344086" y="316663"/>
                </a:moveTo>
                <a:cubicBezTo>
                  <a:pt x="304071" y="316663"/>
                  <a:pt x="278470" y="329553"/>
                  <a:pt x="278470" y="338360"/>
                </a:cubicBezTo>
                <a:cubicBezTo>
                  <a:pt x="278470" y="347383"/>
                  <a:pt x="304071" y="360273"/>
                  <a:pt x="344086" y="360273"/>
                </a:cubicBezTo>
                <a:cubicBezTo>
                  <a:pt x="384101" y="360273"/>
                  <a:pt x="409702" y="347383"/>
                  <a:pt x="409702" y="338360"/>
                </a:cubicBezTo>
                <a:cubicBezTo>
                  <a:pt x="409702" y="329553"/>
                  <a:pt x="384101" y="316663"/>
                  <a:pt x="344086" y="316663"/>
                </a:cubicBezTo>
                <a:close/>
                <a:moveTo>
                  <a:pt x="344086" y="309359"/>
                </a:moveTo>
                <a:cubicBezTo>
                  <a:pt x="384316" y="309359"/>
                  <a:pt x="417017" y="322463"/>
                  <a:pt x="417017" y="338360"/>
                </a:cubicBezTo>
                <a:lnTo>
                  <a:pt x="417017" y="367577"/>
                </a:lnTo>
                <a:cubicBezTo>
                  <a:pt x="417017" y="383688"/>
                  <a:pt x="384316" y="396578"/>
                  <a:pt x="344086" y="396578"/>
                </a:cubicBezTo>
                <a:cubicBezTo>
                  <a:pt x="303856" y="396578"/>
                  <a:pt x="271370" y="383688"/>
                  <a:pt x="271370" y="367577"/>
                </a:cubicBezTo>
                <a:lnTo>
                  <a:pt x="271370" y="338360"/>
                </a:lnTo>
                <a:cubicBezTo>
                  <a:pt x="271370" y="322463"/>
                  <a:pt x="303856" y="309359"/>
                  <a:pt x="344086" y="309359"/>
                </a:cubicBezTo>
                <a:close/>
                <a:moveTo>
                  <a:pt x="139104" y="128500"/>
                </a:moveTo>
                <a:lnTo>
                  <a:pt x="144482" y="139239"/>
                </a:lnTo>
                <a:lnTo>
                  <a:pt x="144697" y="139239"/>
                </a:lnTo>
                <a:lnTo>
                  <a:pt x="129640" y="256294"/>
                </a:lnTo>
                <a:lnTo>
                  <a:pt x="147493" y="287437"/>
                </a:lnTo>
                <a:lnTo>
                  <a:pt x="165346" y="256294"/>
                </a:lnTo>
                <a:lnTo>
                  <a:pt x="150289" y="139239"/>
                </a:lnTo>
                <a:lnTo>
                  <a:pt x="150504" y="139239"/>
                </a:lnTo>
                <a:lnTo>
                  <a:pt x="155667" y="128500"/>
                </a:lnTo>
                <a:cubicBezTo>
                  <a:pt x="197179" y="130648"/>
                  <a:pt x="242564" y="146756"/>
                  <a:pt x="244500" y="147401"/>
                </a:cubicBezTo>
                <a:cubicBezTo>
                  <a:pt x="244715" y="147615"/>
                  <a:pt x="244715" y="147615"/>
                  <a:pt x="244930" y="147615"/>
                </a:cubicBezTo>
                <a:cubicBezTo>
                  <a:pt x="246221" y="148260"/>
                  <a:pt x="247296" y="149119"/>
                  <a:pt x="248587" y="149978"/>
                </a:cubicBezTo>
                <a:cubicBezTo>
                  <a:pt x="249877" y="150837"/>
                  <a:pt x="251168" y="151481"/>
                  <a:pt x="252458" y="152555"/>
                </a:cubicBezTo>
                <a:cubicBezTo>
                  <a:pt x="252458" y="152555"/>
                  <a:pt x="252674" y="152555"/>
                  <a:pt x="252674" y="152770"/>
                </a:cubicBezTo>
                <a:lnTo>
                  <a:pt x="342152" y="241904"/>
                </a:lnTo>
                <a:cubicBezTo>
                  <a:pt x="350756" y="250710"/>
                  <a:pt x="350756" y="264885"/>
                  <a:pt x="342152" y="273477"/>
                </a:cubicBezTo>
                <a:cubicBezTo>
                  <a:pt x="337635" y="277987"/>
                  <a:pt x="332043" y="280135"/>
                  <a:pt x="326235" y="280135"/>
                </a:cubicBezTo>
                <a:cubicBezTo>
                  <a:pt x="320643" y="280135"/>
                  <a:pt x="314836" y="277987"/>
                  <a:pt x="310534" y="273477"/>
                </a:cubicBezTo>
                <a:lnTo>
                  <a:pt x="224711" y="187994"/>
                </a:lnTo>
                <a:cubicBezTo>
                  <a:pt x="221270" y="186920"/>
                  <a:pt x="216323" y="185202"/>
                  <a:pt x="210085" y="183484"/>
                </a:cubicBezTo>
                <a:lnTo>
                  <a:pt x="210085" y="335763"/>
                </a:lnTo>
                <a:lnTo>
                  <a:pt x="227938" y="556771"/>
                </a:lnTo>
                <a:cubicBezTo>
                  <a:pt x="229013" y="571377"/>
                  <a:pt x="218044" y="584478"/>
                  <a:pt x="203202" y="585552"/>
                </a:cubicBezTo>
                <a:cubicBezTo>
                  <a:pt x="202557" y="585552"/>
                  <a:pt x="201696" y="585552"/>
                  <a:pt x="201051" y="585552"/>
                </a:cubicBezTo>
                <a:cubicBezTo>
                  <a:pt x="187285" y="585552"/>
                  <a:pt x="175455" y="575028"/>
                  <a:pt x="174380" y="561067"/>
                </a:cubicBezTo>
                <a:lnTo>
                  <a:pt x="158248" y="361322"/>
                </a:lnTo>
                <a:cubicBezTo>
                  <a:pt x="155021" y="362825"/>
                  <a:pt x="151365" y="363684"/>
                  <a:pt x="147493" y="363684"/>
                </a:cubicBezTo>
                <a:cubicBezTo>
                  <a:pt x="143621" y="363684"/>
                  <a:pt x="139965" y="362825"/>
                  <a:pt x="136738" y="361322"/>
                </a:cubicBezTo>
                <a:lnTo>
                  <a:pt x="120606" y="561067"/>
                </a:lnTo>
                <a:cubicBezTo>
                  <a:pt x="119531" y="575028"/>
                  <a:pt x="107701" y="585552"/>
                  <a:pt x="93935" y="585552"/>
                </a:cubicBezTo>
                <a:cubicBezTo>
                  <a:pt x="93074" y="585552"/>
                  <a:pt x="92429" y="585552"/>
                  <a:pt x="91784" y="585552"/>
                </a:cubicBezTo>
                <a:cubicBezTo>
                  <a:pt x="76942" y="584478"/>
                  <a:pt x="65973" y="571377"/>
                  <a:pt x="67048" y="556771"/>
                </a:cubicBezTo>
                <a:lnTo>
                  <a:pt x="84901" y="335763"/>
                </a:lnTo>
                <a:lnTo>
                  <a:pt x="84901" y="183484"/>
                </a:lnTo>
                <a:cubicBezTo>
                  <a:pt x="82105" y="184343"/>
                  <a:pt x="79308" y="184987"/>
                  <a:pt x="77157" y="185846"/>
                </a:cubicBezTo>
                <a:lnTo>
                  <a:pt x="44033" y="334045"/>
                </a:lnTo>
                <a:cubicBezTo>
                  <a:pt x="41882" y="344354"/>
                  <a:pt x="32633" y="351442"/>
                  <a:pt x="22309" y="351442"/>
                </a:cubicBezTo>
                <a:cubicBezTo>
                  <a:pt x="20803" y="351442"/>
                  <a:pt x="19082" y="351442"/>
                  <a:pt x="17362" y="351012"/>
                </a:cubicBezTo>
                <a:cubicBezTo>
                  <a:pt x="5316" y="348220"/>
                  <a:pt x="-2212" y="336407"/>
                  <a:pt x="584" y="324379"/>
                </a:cubicBezTo>
                <a:lnTo>
                  <a:pt x="36290" y="163724"/>
                </a:lnTo>
                <a:cubicBezTo>
                  <a:pt x="36505" y="162865"/>
                  <a:pt x="36935" y="162220"/>
                  <a:pt x="37150" y="161361"/>
                </a:cubicBezTo>
                <a:cubicBezTo>
                  <a:pt x="37795" y="160073"/>
                  <a:pt x="38226" y="158784"/>
                  <a:pt x="39086" y="157281"/>
                </a:cubicBezTo>
                <a:cubicBezTo>
                  <a:pt x="39731" y="155992"/>
                  <a:pt x="40592" y="154918"/>
                  <a:pt x="41452" y="153844"/>
                </a:cubicBezTo>
                <a:cubicBezTo>
                  <a:pt x="42527" y="152770"/>
                  <a:pt x="43388" y="151911"/>
                  <a:pt x="44463" y="151052"/>
                </a:cubicBezTo>
                <a:cubicBezTo>
                  <a:pt x="45754" y="150193"/>
                  <a:pt x="47044" y="149334"/>
                  <a:pt x="48550" y="148689"/>
                </a:cubicBezTo>
                <a:cubicBezTo>
                  <a:pt x="49195" y="148260"/>
                  <a:pt x="49626" y="147830"/>
                  <a:pt x="50486" y="147401"/>
                </a:cubicBezTo>
                <a:cubicBezTo>
                  <a:pt x="52422" y="146756"/>
                  <a:pt x="97806" y="130648"/>
                  <a:pt x="139104" y="128500"/>
                </a:cubicBezTo>
                <a:close/>
                <a:moveTo>
                  <a:pt x="473810" y="120737"/>
                </a:moveTo>
                <a:lnTo>
                  <a:pt x="473810" y="140069"/>
                </a:lnTo>
                <a:cubicBezTo>
                  <a:pt x="452089" y="144365"/>
                  <a:pt x="439400" y="158328"/>
                  <a:pt x="439400" y="176371"/>
                </a:cubicBezTo>
                <a:cubicBezTo>
                  <a:pt x="439400" y="196133"/>
                  <a:pt x="454239" y="206228"/>
                  <a:pt x="475960" y="213531"/>
                </a:cubicBezTo>
                <a:cubicBezTo>
                  <a:pt x="491015" y="218687"/>
                  <a:pt x="497681" y="223412"/>
                  <a:pt x="497681" y="231145"/>
                </a:cubicBezTo>
                <a:cubicBezTo>
                  <a:pt x="497681" y="239308"/>
                  <a:pt x="489724" y="243818"/>
                  <a:pt x="478111" y="243818"/>
                </a:cubicBezTo>
                <a:cubicBezTo>
                  <a:pt x="464777" y="243818"/>
                  <a:pt x="452734" y="239522"/>
                  <a:pt x="444347" y="234797"/>
                </a:cubicBezTo>
                <a:lnTo>
                  <a:pt x="438110" y="258640"/>
                </a:lnTo>
                <a:cubicBezTo>
                  <a:pt x="445852" y="263151"/>
                  <a:pt x="459186" y="266802"/>
                  <a:pt x="472735" y="267447"/>
                </a:cubicBezTo>
                <a:lnTo>
                  <a:pt x="472735" y="286779"/>
                </a:lnTo>
                <a:lnTo>
                  <a:pt x="492735" y="286779"/>
                </a:lnTo>
                <a:lnTo>
                  <a:pt x="492735" y="265943"/>
                </a:lnTo>
                <a:cubicBezTo>
                  <a:pt x="516177" y="261862"/>
                  <a:pt x="529080" y="246396"/>
                  <a:pt x="529080" y="228353"/>
                </a:cubicBezTo>
                <a:cubicBezTo>
                  <a:pt x="529080" y="210095"/>
                  <a:pt x="519187" y="198925"/>
                  <a:pt x="494886" y="190333"/>
                </a:cubicBezTo>
                <a:cubicBezTo>
                  <a:pt x="477681" y="183889"/>
                  <a:pt x="470584" y="179593"/>
                  <a:pt x="470584" y="172934"/>
                </a:cubicBezTo>
                <a:cubicBezTo>
                  <a:pt x="470584" y="167134"/>
                  <a:pt x="474885" y="161550"/>
                  <a:pt x="488004" y="161550"/>
                </a:cubicBezTo>
                <a:cubicBezTo>
                  <a:pt x="502628" y="161550"/>
                  <a:pt x="512090" y="166060"/>
                  <a:pt x="517467" y="168423"/>
                </a:cubicBezTo>
                <a:lnTo>
                  <a:pt x="523274" y="145439"/>
                </a:lnTo>
                <a:cubicBezTo>
                  <a:pt x="516607" y="142217"/>
                  <a:pt x="507359" y="139425"/>
                  <a:pt x="493810" y="138781"/>
                </a:cubicBezTo>
                <a:lnTo>
                  <a:pt x="493810" y="120737"/>
                </a:lnTo>
                <a:close/>
                <a:moveTo>
                  <a:pt x="483488" y="86584"/>
                </a:moveTo>
                <a:cubicBezTo>
                  <a:pt x="548436" y="86584"/>
                  <a:pt x="600910" y="138995"/>
                  <a:pt x="600910" y="203865"/>
                </a:cubicBezTo>
                <a:cubicBezTo>
                  <a:pt x="600910" y="268521"/>
                  <a:pt x="548436" y="320932"/>
                  <a:pt x="483488" y="320932"/>
                </a:cubicBezTo>
                <a:cubicBezTo>
                  <a:pt x="418755" y="320932"/>
                  <a:pt x="366280" y="268521"/>
                  <a:pt x="366280" y="203865"/>
                </a:cubicBezTo>
                <a:cubicBezTo>
                  <a:pt x="366280" y="138995"/>
                  <a:pt x="418755" y="86584"/>
                  <a:pt x="483488" y="86584"/>
                </a:cubicBezTo>
                <a:close/>
                <a:moveTo>
                  <a:pt x="147458" y="0"/>
                </a:moveTo>
                <a:cubicBezTo>
                  <a:pt x="178714" y="0"/>
                  <a:pt x="204052" y="27707"/>
                  <a:pt x="204052" y="61886"/>
                </a:cubicBezTo>
                <a:cubicBezTo>
                  <a:pt x="204052" y="96065"/>
                  <a:pt x="178714" y="123772"/>
                  <a:pt x="147458" y="123772"/>
                </a:cubicBezTo>
                <a:cubicBezTo>
                  <a:pt x="116202" y="123772"/>
                  <a:pt x="90864" y="96065"/>
                  <a:pt x="90864" y="61886"/>
                </a:cubicBezTo>
                <a:cubicBezTo>
                  <a:pt x="90864" y="27707"/>
                  <a:pt x="116202" y="0"/>
                  <a:pt x="147458"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20" name="TextBox 3"/>
          <p:cNvSpPr txBox="1"/>
          <p:nvPr/>
        </p:nvSpPr>
        <p:spPr>
          <a:xfrm>
            <a:off x="841170" y="699561"/>
            <a:ext cx="10385371" cy="4319196"/>
          </a:xfrm>
          <a:prstGeom prst="rect">
            <a:avLst/>
          </a:prstGeom>
          <a:noFill/>
        </p:spPr>
        <p:txBody>
          <a:bodyPr wrap="square" lIns="0" tIns="0" rIns="91440" bIns="0" rtlCol="0">
            <a:spAutoFit/>
          </a:bodyPr>
          <a:lstStyle/>
          <a:p>
            <a:pPr algn="ctr">
              <a:lnSpc>
                <a:spcPct val="200000"/>
              </a:lnSpc>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二</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材料学基础</a:t>
            </a:r>
            <a:r>
              <a:rPr lang="en-US" altLang="zh-CN" sz="2000" dirty="0">
                <a:latin typeface="微软雅黑" panose="020B0503020204020204" pitchFamily="34" charset="-122"/>
                <a:ea typeface="微软雅黑" panose="020B0503020204020204" pitchFamily="34" charset="-122"/>
                <a:cs typeface="Titillium" charset="0"/>
              </a:rPr>
              <a:t> (</a:t>
            </a:r>
            <a:r>
              <a:rPr lang="zh-CN" altLang="en-US" sz="2000" dirty="0">
                <a:latin typeface="微软雅黑" panose="020B0503020204020204" pitchFamily="34" charset="-122"/>
                <a:ea typeface="微软雅黑" panose="020B0503020204020204" pitchFamily="34" charset="-122"/>
                <a:cs typeface="Titillium" charset="0"/>
              </a:rPr>
              <a:t>金属材料</a:t>
            </a:r>
            <a:r>
              <a:rPr lang="en-US" altLang="zh-CN" sz="2000" dirty="0">
                <a:latin typeface="微软雅黑" panose="020B0503020204020204" pitchFamily="34" charset="-122"/>
                <a:ea typeface="微软雅黑" panose="020B0503020204020204" pitchFamily="34" charset="-122"/>
                <a:cs typeface="Titillium" charset="0"/>
              </a:rPr>
              <a:t>)</a:t>
            </a:r>
            <a:endParaRPr lang="zh-CN" altLang="en-US" sz="2000" dirty="0">
              <a:latin typeface="微软雅黑" panose="020B0503020204020204" pitchFamily="34" charset="-122"/>
              <a:ea typeface="微软雅黑" panose="020B0503020204020204" pitchFamily="34"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1)</a:t>
            </a:r>
            <a:r>
              <a:rPr lang="zh-CN" altLang="en-US" sz="1600" dirty="0">
                <a:latin typeface="等线 Light" panose="02010600030101010101" pitchFamily="2" charset="-122"/>
                <a:ea typeface="等线 Light" panose="02010600030101010101" pitchFamily="2" charset="-122"/>
                <a:cs typeface="Titillium" charset="0"/>
              </a:rPr>
              <a:t>材料的结构</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三种典型晶体结构， 结构不同，性能不同</a:t>
            </a:r>
            <a:r>
              <a:rPr lang="en-US" altLang="zh-CN" sz="1600" dirty="0">
                <a:latin typeface="等线 Light" panose="02010600030101010101" pitchFamily="2" charset="-122"/>
                <a:ea typeface="等线 Light" panose="02010600030101010101" pitchFamily="2" charset="-122"/>
                <a:cs typeface="Titillium" charset="0"/>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2)</a:t>
            </a:r>
            <a:r>
              <a:rPr lang="zh-CN" altLang="en-US" sz="1600" dirty="0">
                <a:latin typeface="等线 Light" panose="02010600030101010101" pitchFamily="2" charset="-122"/>
                <a:ea typeface="等线 Light" panose="02010600030101010101" pitchFamily="2" charset="-122"/>
                <a:cs typeface="Titillium" charset="0"/>
              </a:rPr>
              <a:t>纯金属材料结构的变化</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液固结晶、固态同素异构转变、材料的缺陷，进，成街和工艺改安会导政的安化</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3)</a:t>
            </a:r>
            <a:r>
              <a:rPr lang="zh-CN" altLang="en-US" sz="1600" dirty="0">
                <a:latin typeface="等线 Light" panose="02010600030101010101" pitchFamily="2" charset="-122"/>
                <a:ea typeface="等线 Light" panose="02010600030101010101" pitchFamily="2" charset="-122"/>
                <a:cs typeface="Titillium" charset="0"/>
              </a:rPr>
              <a:t>合金的相及相结构、组织</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成份和工艺改变会导致组织结构变化，同样</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组织结构变化会引起工艺性变化</a:t>
            </a:r>
            <a:r>
              <a:rPr lang="en-US" altLang="zh-CN" sz="1600" dirty="0">
                <a:latin typeface="等线 Light" panose="02010600030101010101" pitchFamily="2" charset="-122"/>
                <a:ea typeface="等线 Light" panose="02010600030101010101" pitchFamily="2" charset="-122"/>
                <a:cs typeface="Titillium" charset="0"/>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4)</a:t>
            </a:r>
            <a:r>
              <a:rPr lang="zh-CN" altLang="en-US" sz="1600" dirty="0">
                <a:latin typeface="等线 Light" panose="02010600030101010101" pitchFamily="2" charset="-122"/>
                <a:ea typeface="等线 Light" panose="02010600030101010101" pitchFamily="2" charset="-122"/>
                <a:cs typeface="Titillium" charset="0"/>
              </a:rPr>
              <a:t>二元合金相图</a:t>
            </a:r>
            <a:r>
              <a:rPr lang="en-US" altLang="zh-CN" sz="1600" dirty="0">
                <a:latin typeface="等线 Light" panose="02010600030101010101" pitchFamily="2" charset="-122"/>
                <a:ea typeface="等线 Light" panose="02010600030101010101" pitchFamily="2" charset="-122"/>
                <a:cs typeface="Titillium" charset="0"/>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5)</a:t>
            </a:r>
            <a:r>
              <a:rPr lang="zh-CN" altLang="en-US" sz="1600" dirty="0">
                <a:latin typeface="等线 Light" panose="02010600030101010101" pitchFamily="2" charset="-122"/>
                <a:ea typeface="等线 Light" panose="02010600030101010101" pitchFamily="2" charset="-122"/>
                <a:cs typeface="Titillium" charset="0"/>
              </a:rPr>
              <a:t>铁炭合金相图及应用。</a:t>
            </a:r>
            <a:endParaRPr lang="en-US" altLang="zh-CN" sz="1600" dirty="0">
              <a:latin typeface="等线 Light" panose="02010600030101010101" pitchFamily="2" charset="-122"/>
              <a:ea typeface="等线 Light" panose="02010600030101010101" pitchFamily="2" charset="-122"/>
              <a:cs typeface="Titillium" charset="0"/>
            </a:endParaRPr>
          </a:p>
          <a:p>
            <a:pPr algn="ctr">
              <a:lnSpc>
                <a:spcPct val="200000"/>
              </a:lnSpc>
              <a:spcAft>
                <a:spcPts val="1200"/>
              </a:spcAft>
            </a:pPr>
            <a:r>
              <a:rPr lang="en-US" altLang="zh-CN" sz="1200" dirty="0">
                <a:latin typeface="等线 Light" panose="02010600030101010101" pitchFamily="2" charset="-122"/>
                <a:ea typeface="等线 Light" panose="02010600030101010101" pitchFamily="2" charset="-122"/>
                <a:cs typeface="Titillium" charset="0"/>
              </a:rPr>
              <a:t>【</a:t>
            </a:r>
            <a:r>
              <a:rPr lang="zh-CN" altLang="en-US" sz="1200" dirty="0">
                <a:latin typeface="等线 Light" panose="02010600030101010101" pitchFamily="2" charset="-122"/>
                <a:ea typeface="等线 Light" panose="02010600030101010101" pitchFamily="2" charset="-122"/>
                <a:cs typeface="Titillium" charset="0"/>
              </a:rPr>
              <a:t>获取途径：理论课</a:t>
            </a:r>
            <a:r>
              <a:rPr lang="en-US" altLang="zh-CN" sz="1200" dirty="0">
                <a:latin typeface="等线 Light" panose="02010600030101010101" pitchFamily="2" charset="-122"/>
                <a:ea typeface="等线 Light" panose="02010600030101010101" pitchFamily="2" charset="-122"/>
                <a:cs typeface="Titillium" charset="0"/>
              </a:rPr>
              <a:t>】</a:t>
            </a:r>
          </a:p>
        </p:txBody>
      </p:sp>
    </p:spTree>
    <p:extLst>
      <p:ext uri="{BB962C8B-B14F-4D97-AF65-F5344CB8AC3E}">
        <p14:creationId xmlns:p14="http://schemas.microsoft.com/office/powerpoint/2010/main" val="35695481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50"/>
                                        <p:tgtEl>
                                          <p:spTgt spid="20">
                                            <p:txEl>
                                              <p:pRg st="0" end="0"/>
                                            </p:txEl>
                                          </p:spTgt>
                                        </p:tgtEl>
                                      </p:cBhvr>
                                    </p:animEffect>
                                    <p:anim calcmode="lin" valueType="num">
                                      <p:cBhvr>
                                        <p:cTn id="8"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250"/>
                                        <p:tgtEl>
                                          <p:spTgt spid="20">
                                            <p:txEl>
                                              <p:pRg st="1" end="1"/>
                                            </p:txEl>
                                          </p:spTgt>
                                        </p:tgtEl>
                                      </p:cBhvr>
                                    </p:animEffect>
                                    <p:anim calcmode="lin" valueType="num">
                                      <p:cBhvr>
                                        <p:cTn id="13" dur="25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2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250"/>
                                        <p:tgtEl>
                                          <p:spTgt spid="20">
                                            <p:txEl>
                                              <p:pRg st="2" end="2"/>
                                            </p:txEl>
                                          </p:spTgt>
                                        </p:tgtEl>
                                      </p:cBhvr>
                                    </p:animEffect>
                                    <p:anim calcmode="lin" valueType="num">
                                      <p:cBhvr>
                                        <p:cTn id="18" dur="25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2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250"/>
                                        <p:tgtEl>
                                          <p:spTgt spid="20">
                                            <p:txEl>
                                              <p:pRg st="3" end="3"/>
                                            </p:txEl>
                                          </p:spTgt>
                                        </p:tgtEl>
                                      </p:cBhvr>
                                    </p:animEffect>
                                    <p:anim calcmode="lin" valueType="num">
                                      <p:cBhvr>
                                        <p:cTn id="23" dur="25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2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0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250"/>
                                        <p:tgtEl>
                                          <p:spTgt spid="20">
                                            <p:txEl>
                                              <p:pRg st="4" end="4"/>
                                            </p:txEl>
                                          </p:spTgt>
                                        </p:tgtEl>
                                      </p:cBhvr>
                                    </p:animEffect>
                                    <p:anim calcmode="lin" valueType="num">
                                      <p:cBhvr>
                                        <p:cTn id="28" dur="25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29" dur="250" fill="hold"/>
                                        <p:tgtEl>
                                          <p:spTgt spid="2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250"/>
                                        <p:tgtEl>
                                          <p:spTgt spid="20">
                                            <p:txEl>
                                              <p:pRg st="5" end="5"/>
                                            </p:txEl>
                                          </p:spTgt>
                                        </p:tgtEl>
                                      </p:cBhvr>
                                    </p:animEffect>
                                    <p:anim calcmode="lin" valueType="num">
                                      <p:cBhvr>
                                        <p:cTn id="33" dur="25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250" fill="hold"/>
                                        <p:tgtEl>
                                          <p:spTgt spid="2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60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fade">
                                      <p:cBhvr>
                                        <p:cTn id="37" dur="250"/>
                                        <p:tgtEl>
                                          <p:spTgt spid="20">
                                            <p:txEl>
                                              <p:pRg st="6" end="6"/>
                                            </p:txEl>
                                          </p:spTgt>
                                        </p:tgtEl>
                                      </p:cBhvr>
                                    </p:animEffect>
                                    <p:anim calcmode="lin" valueType="num">
                                      <p:cBhvr>
                                        <p:cTn id="38" dur="25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39" dur="25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04689" y="5614082"/>
            <a:ext cx="11612562" cy="0"/>
          </a:xfrm>
          <a:prstGeom prst="line">
            <a:avLst/>
          </a:prstGeom>
          <a:ln w="28575">
            <a:solidFill>
              <a:schemeClr val="accent1">
                <a:lumMod val="75000"/>
              </a:schemeClr>
            </a:solidFill>
            <a:tailEnd type="triangle"/>
          </a:ln>
          <a:effectLst/>
        </p:spPr>
        <p:style>
          <a:lnRef idx="1">
            <a:srgbClr val="262626"/>
          </a:lnRef>
          <a:fillRef idx="0">
            <a:srgbClr val="262626"/>
          </a:fillRef>
          <a:effectRef idx="0">
            <a:srgbClr val="262626"/>
          </a:effectRef>
          <a:fontRef idx="minor">
            <a:sysClr val="windowText" lastClr="000000"/>
          </a:fontRef>
        </p:style>
      </p:cxnSp>
      <p:sp>
        <p:nvSpPr>
          <p:cNvPr id="4" name="等腰三角形 3"/>
          <p:cNvSpPr/>
          <p:nvPr/>
        </p:nvSpPr>
        <p:spPr>
          <a:xfrm rot="10800000">
            <a:off x="1401331"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5" name="椭圆 4"/>
          <p:cNvSpPr/>
          <p:nvPr/>
        </p:nvSpPr>
        <p:spPr>
          <a:xfrm>
            <a:off x="1940594" y="5823621"/>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6" name="等腰三角形 5"/>
          <p:cNvSpPr/>
          <p:nvPr/>
        </p:nvSpPr>
        <p:spPr>
          <a:xfrm>
            <a:off x="3315856"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a:off x="3855117"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8" name="等腰三角形 7"/>
          <p:cNvSpPr/>
          <p:nvPr/>
        </p:nvSpPr>
        <p:spPr>
          <a:xfrm rot="10800000">
            <a:off x="5258956"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5798218"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0" name="等腰三角形 9"/>
          <p:cNvSpPr/>
          <p:nvPr/>
        </p:nvSpPr>
        <p:spPr>
          <a:xfrm>
            <a:off x="7154431" y="4880645"/>
            <a:ext cx="1850048" cy="723900"/>
          </a:xfrm>
          <a:prstGeom prst="triangle">
            <a:avLst/>
          </a:prstGeom>
          <a:solidFill>
            <a:schemeClr val="accent1"/>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rot="10800000">
            <a:off x="7693692" y="4632995"/>
            <a:ext cx="771525" cy="771525"/>
          </a:xfrm>
          <a:prstGeom prst="ellipse">
            <a:avLst/>
          </a:prstGeom>
          <a:solidFill>
            <a:sysClr val="window" lastClr="FFFFFF"/>
          </a:solidFill>
          <a:ln w="25400">
            <a:solidFill>
              <a:schemeClr val="accent1"/>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2" name="任意多边形 13"/>
          <p:cNvSpPr/>
          <p:nvPr/>
        </p:nvSpPr>
        <p:spPr bwMode="auto">
          <a:xfrm>
            <a:off x="2099338" y="5991696"/>
            <a:ext cx="454037" cy="435375"/>
          </a:xfrm>
          <a:custGeom>
            <a:avLst/>
            <a:gdLst>
              <a:gd name="connsiteX0" fmla="*/ 304701 w 609473"/>
              <a:gd name="connsiteY0" fmla="*/ 379078 h 584423"/>
              <a:gd name="connsiteX1" fmla="*/ 325879 w 609473"/>
              <a:gd name="connsiteY1" fmla="*/ 391561 h 584423"/>
              <a:gd name="connsiteX2" fmla="*/ 309542 w 609473"/>
              <a:gd name="connsiteY2" fmla="*/ 408374 h 584423"/>
              <a:gd name="connsiteX3" fmla="*/ 331022 w 609473"/>
              <a:gd name="connsiteY3" fmla="*/ 431327 h 584423"/>
              <a:gd name="connsiteX4" fmla="*/ 312466 w 609473"/>
              <a:gd name="connsiteY4" fmla="*/ 466260 h 584423"/>
              <a:gd name="connsiteX5" fmla="*/ 294112 w 609473"/>
              <a:gd name="connsiteY5" fmla="*/ 465556 h 584423"/>
              <a:gd name="connsiteX6" fmla="*/ 278380 w 609473"/>
              <a:gd name="connsiteY6" fmla="*/ 429515 h 584423"/>
              <a:gd name="connsiteX7" fmla="*/ 299860 w 609473"/>
              <a:gd name="connsiteY7" fmla="*/ 408072 h 584423"/>
              <a:gd name="connsiteX8" fmla="*/ 284027 w 609473"/>
              <a:gd name="connsiteY8" fmla="*/ 390957 h 584423"/>
              <a:gd name="connsiteX9" fmla="*/ 224835 w 609473"/>
              <a:gd name="connsiteY9" fmla="*/ 377949 h 584423"/>
              <a:gd name="connsiteX10" fmla="*/ 283211 w 609473"/>
              <a:gd name="connsiteY10" fmla="*/ 480733 h 584423"/>
              <a:gd name="connsiteX11" fmla="*/ 305190 w 609473"/>
              <a:gd name="connsiteY11" fmla="*/ 497142 h 584423"/>
              <a:gd name="connsiteX12" fmla="*/ 327069 w 609473"/>
              <a:gd name="connsiteY12" fmla="*/ 481136 h 584423"/>
              <a:gd name="connsiteX13" fmla="*/ 387865 w 609473"/>
              <a:gd name="connsiteY13" fmla="*/ 378251 h 584423"/>
              <a:gd name="connsiteX14" fmla="*/ 498971 w 609473"/>
              <a:gd name="connsiteY14" fmla="*/ 384090 h 584423"/>
              <a:gd name="connsiteX15" fmla="*/ 581344 w 609473"/>
              <a:gd name="connsiteY15" fmla="*/ 411975 h 584423"/>
              <a:gd name="connsiteX16" fmla="*/ 609473 w 609473"/>
              <a:gd name="connsiteY16" fmla="*/ 492209 h 584423"/>
              <a:gd name="connsiteX17" fmla="*/ 609473 w 609473"/>
              <a:gd name="connsiteY17" fmla="*/ 526437 h 584423"/>
              <a:gd name="connsiteX18" fmla="*/ 551399 w 609473"/>
              <a:gd name="connsiteY18" fmla="*/ 584423 h 584423"/>
              <a:gd name="connsiteX19" fmla="*/ 58074 w 609473"/>
              <a:gd name="connsiteY19" fmla="*/ 584423 h 584423"/>
              <a:gd name="connsiteX20" fmla="*/ 0 w 609473"/>
              <a:gd name="connsiteY20" fmla="*/ 526437 h 584423"/>
              <a:gd name="connsiteX21" fmla="*/ 0 w 609473"/>
              <a:gd name="connsiteY21" fmla="*/ 492209 h 584423"/>
              <a:gd name="connsiteX22" fmla="*/ 28130 w 609473"/>
              <a:gd name="connsiteY22" fmla="*/ 411875 h 584423"/>
              <a:gd name="connsiteX23" fmla="*/ 110502 w 609473"/>
              <a:gd name="connsiteY23" fmla="*/ 384090 h 584423"/>
              <a:gd name="connsiteX24" fmla="*/ 191656 w 609473"/>
              <a:gd name="connsiteY24" fmla="*/ 240731 h 584423"/>
              <a:gd name="connsiteX25" fmla="*/ 252555 w 609473"/>
              <a:gd name="connsiteY25" fmla="*/ 294294 h 584423"/>
              <a:gd name="connsiteX26" fmla="*/ 255882 w 609473"/>
              <a:gd name="connsiteY26" fmla="*/ 249390 h 584423"/>
              <a:gd name="connsiteX27" fmla="*/ 191656 w 609473"/>
              <a:gd name="connsiteY27" fmla="*/ 240731 h 584423"/>
              <a:gd name="connsiteX28" fmla="*/ 350254 w 609473"/>
              <a:gd name="connsiteY28" fmla="*/ 239624 h 584423"/>
              <a:gd name="connsiteX29" fmla="*/ 287743 w 609473"/>
              <a:gd name="connsiteY29" fmla="*/ 249491 h 584423"/>
              <a:gd name="connsiteX30" fmla="*/ 283508 w 609473"/>
              <a:gd name="connsiteY30" fmla="*/ 303255 h 584423"/>
              <a:gd name="connsiteX31" fmla="*/ 304681 w 609473"/>
              <a:gd name="connsiteY31" fmla="*/ 305067 h 584423"/>
              <a:gd name="connsiteX32" fmla="*/ 373243 w 609473"/>
              <a:gd name="connsiteY32" fmla="*/ 285635 h 584423"/>
              <a:gd name="connsiteX33" fmla="*/ 350254 w 609473"/>
              <a:gd name="connsiteY33" fmla="*/ 239624 h 584423"/>
              <a:gd name="connsiteX34" fmla="*/ 434443 w 609473"/>
              <a:gd name="connsiteY34" fmla="*/ 195223 h 584423"/>
              <a:gd name="connsiteX35" fmla="*/ 380199 w 609473"/>
              <a:gd name="connsiteY35" fmla="*/ 228951 h 584423"/>
              <a:gd name="connsiteX36" fmla="*/ 398449 w 609473"/>
              <a:gd name="connsiteY36" fmla="*/ 265801 h 584423"/>
              <a:gd name="connsiteX37" fmla="*/ 434443 w 609473"/>
              <a:gd name="connsiteY37" fmla="*/ 195223 h 584423"/>
              <a:gd name="connsiteX38" fmla="*/ 178549 w 609473"/>
              <a:gd name="connsiteY38" fmla="*/ 136223 h 584423"/>
              <a:gd name="connsiteX39" fmla="*/ 173004 w 609473"/>
              <a:gd name="connsiteY39" fmla="*/ 173576 h 584423"/>
              <a:gd name="connsiteX40" fmla="*/ 176835 w 609473"/>
              <a:gd name="connsiteY40" fmla="*/ 204586 h 584423"/>
              <a:gd name="connsiteX41" fmla="*/ 255580 w 609473"/>
              <a:gd name="connsiteY41" fmla="*/ 218581 h 584423"/>
              <a:gd name="connsiteX42" fmla="*/ 244791 w 609473"/>
              <a:gd name="connsiteY42" fmla="*/ 143976 h 584423"/>
              <a:gd name="connsiteX43" fmla="*/ 240960 w 609473"/>
              <a:gd name="connsiteY43" fmla="*/ 143976 h 584423"/>
              <a:gd name="connsiteX44" fmla="*/ 178549 w 609473"/>
              <a:gd name="connsiteY44" fmla="*/ 136223 h 584423"/>
              <a:gd name="connsiteX45" fmla="*/ 318494 w 609473"/>
              <a:gd name="connsiteY45" fmla="*/ 131994 h 584423"/>
              <a:gd name="connsiteX46" fmla="*/ 277055 w 609473"/>
              <a:gd name="connsiteY46" fmla="*/ 141459 h 584423"/>
              <a:gd name="connsiteX47" fmla="*/ 287440 w 609473"/>
              <a:gd name="connsiteY47" fmla="*/ 218782 h 584423"/>
              <a:gd name="connsiteX48" fmla="*/ 338559 w 609473"/>
              <a:gd name="connsiteY48" fmla="*/ 210728 h 584423"/>
              <a:gd name="connsiteX49" fmla="*/ 318494 w 609473"/>
              <a:gd name="connsiteY49" fmla="*/ 131994 h 584423"/>
              <a:gd name="connsiteX50" fmla="*/ 403994 w 609473"/>
              <a:gd name="connsiteY50" fmla="*/ 87594 h 584423"/>
              <a:gd name="connsiteX51" fmla="*/ 349246 w 609473"/>
              <a:gd name="connsiteY51" fmla="*/ 120215 h 584423"/>
              <a:gd name="connsiteX52" fmla="*/ 368504 w 609473"/>
              <a:gd name="connsiteY52" fmla="*/ 200056 h 584423"/>
              <a:gd name="connsiteX53" fmla="*/ 434242 w 609473"/>
              <a:gd name="connsiteY53" fmla="*/ 150822 h 584423"/>
              <a:gd name="connsiteX54" fmla="*/ 403994 w 609473"/>
              <a:gd name="connsiteY54" fmla="*/ 87594 h 584423"/>
              <a:gd name="connsiteX55" fmla="*/ 217468 w 609473"/>
              <a:gd name="connsiteY55" fmla="*/ 75411 h 584423"/>
              <a:gd name="connsiteX56" fmla="*/ 191455 w 609473"/>
              <a:gd name="connsiteY56" fmla="*/ 106925 h 584423"/>
              <a:gd name="connsiteX57" fmla="*/ 234810 w 609473"/>
              <a:gd name="connsiteY57" fmla="*/ 112361 h 584423"/>
              <a:gd name="connsiteX58" fmla="*/ 217468 w 609473"/>
              <a:gd name="connsiteY58" fmla="*/ 75411 h 584423"/>
              <a:gd name="connsiteX59" fmla="*/ 349347 w 609473"/>
              <a:gd name="connsiteY59" fmla="*/ 50140 h 584423"/>
              <a:gd name="connsiteX60" fmla="*/ 347028 w 609473"/>
              <a:gd name="connsiteY60" fmla="*/ 86184 h 584423"/>
              <a:gd name="connsiteX61" fmla="*/ 379998 w 609473"/>
              <a:gd name="connsiteY61" fmla="*/ 65947 h 584423"/>
              <a:gd name="connsiteX62" fmla="*/ 349347 w 609473"/>
              <a:gd name="connsiteY62" fmla="*/ 50140 h 584423"/>
              <a:gd name="connsiteX63" fmla="*/ 304681 w 609473"/>
              <a:gd name="connsiteY63" fmla="*/ 42085 h 584423"/>
              <a:gd name="connsiteX64" fmla="*/ 243481 w 609473"/>
              <a:gd name="connsiteY64" fmla="*/ 57288 h 584423"/>
              <a:gd name="connsiteX65" fmla="*/ 268082 w 609473"/>
              <a:gd name="connsiteY65" fmla="*/ 110650 h 584423"/>
              <a:gd name="connsiteX66" fmla="*/ 315470 w 609473"/>
              <a:gd name="connsiteY66" fmla="*/ 99675 h 584423"/>
              <a:gd name="connsiteX67" fmla="*/ 318293 w 609473"/>
              <a:gd name="connsiteY67" fmla="*/ 42790 h 584423"/>
              <a:gd name="connsiteX68" fmla="*/ 304681 w 609473"/>
              <a:gd name="connsiteY68" fmla="*/ 42085 h 584423"/>
              <a:gd name="connsiteX69" fmla="*/ 304681 w 609473"/>
              <a:gd name="connsiteY69" fmla="*/ 0 h 584423"/>
              <a:gd name="connsiteX70" fmla="*/ 478504 w 609473"/>
              <a:gd name="connsiteY70" fmla="*/ 173576 h 584423"/>
              <a:gd name="connsiteX71" fmla="*/ 304681 w 609473"/>
              <a:gd name="connsiteY71" fmla="*/ 347253 h 584423"/>
              <a:gd name="connsiteX72" fmla="*/ 130758 w 609473"/>
              <a:gd name="connsiteY72" fmla="*/ 173576 h 584423"/>
              <a:gd name="connsiteX73" fmla="*/ 304681 w 609473"/>
              <a:gd name="connsiteY73" fmla="*/ 0 h 58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473" h="584423">
                <a:moveTo>
                  <a:pt x="304701" y="379078"/>
                </a:moveTo>
                <a:lnTo>
                  <a:pt x="325879" y="391561"/>
                </a:lnTo>
                <a:lnTo>
                  <a:pt x="309542" y="408374"/>
                </a:lnTo>
                <a:lnTo>
                  <a:pt x="331022" y="431327"/>
                </a:lnTo>
                <a:lnTo>
                  <a:pt x="312466" y="466260"/>
                </a:lnTo>
                <a:cubicBezTo>
                  <a:pt x="307020" y="476529"/>
                  <a:pt x="298751" y="476227"/>
                  <a:pt x="294112" y="465556"/>
                </a:cubicBezTo>
                <a:lnTo>
                  <a:pt x="278380" y="429515"/>
                </a:lnTo>
                <a:lnTo>
                  <a:pt x="299860" y="408072"/>
                </a:lnTo>
                <a:lnTo>
                  <a:pt x="284027" y="390957"/>
                </a:lnTo>
                <a:close/>
                <a:moveTo>
                  <a:pt x="224835" y="377949"/>
                </a:moveTo>
                <a:lnTo>
                  <a:pt x="283211" y="480733"/>
                </a:lnTo>
                <a:cubicBezTo>
                  <a:pt x="289260" y="491303"/>
                  <a:pt x="297024" y="497142"/>
                  <a:pt x="305190" y="497142"/>
                </a:cubicBezTo>
                <a:cubicBezTo>
                  <a:pt x="313155" y="497142"/>
                  <a:pt x="320919" y="491505"/>
                  <a:pt x="327069" y="481136"/>
                </a:cubicBezTo>
                <a:lnTo>
                  <a:pt x="387865" y="378251"/>
                </a:lnTo>
                <a:lnTo>
                  <a:pt x="498971" y="384090"/>
                </a:lnTo>
                <a:cubicBezTo>
                  <a:pt x="529521" y="385701"/>
                  <a:pt x="565716" y="397982"/>
                  <a:pt x="581344" y="411975"/>
                </a:cubicBezTo>
                <a:cubicBezTo>
                  <a:pt x="597072" y="426069"/>
                  <a:pt x="609473" y="461404"/>
                  <a:pt x="609473" y="492209"/>
                </a:cubicBezTo>
                <a:lnTo>
                  <a:pt x="609473" y="526437"/>
                </a:lnTo>
                <a:cubicBezTo>
                  <a:pt x="609473" y="558450"/>
                  <a:pt x="583360" y="584423"/>
                  <a:pt x="551399" y="584423"/>
                </a:cubicBezTo>
                <a:lnTo>
                  <a:pt x="58074" y="584423"/>
                </a:lnTo>
                <a:cubicBezTo>
                  <a:pt x="26012" y="584423"/>
                  <a:pt x="0" y="558450"/>
                  <a:pt x="0" y="526437"/>
                </a:cubicBezTo>
                <a:lnTo>
                  <a:pt x="0" y="492209"/>
                </a:lnTo>
                <a:cubicBezTo>
                  <a:pt x="0" y="461404"/>
                  <a:pt x="12401" y="426069"/>
                  <a:pt x="28130" y="411875"/>
                </a:cubicBezTo>
                <a:cubicBezTo>
                  <a:pt x="43757" y="397882"/>
                  <a:pt x="79852" y="385701"/>
                  <a:pt x="110502" y="384090"/>
                </a:cubicBezTo>
                <a:close/>
                <a:moveTo>
                  <a:pt x="191656" y="240731"/>
                </a:moveTo>
                <a:cubicBezTo>
                  <a:pt x="205772" y="264392"/>
                  <a:pt x="227046" y="283219"/>
                  <a:pt x="252555" y="294294"/>
                </a:cubicBezTo>
                <a:cubicBezTo>
                  <a:pt x="254470" y="278487"/>
                  <a:pt x="255580" y="263586"/>
                  <a:pt x="255882" y="249390"/>
                </a:cubicBezTo>
                <a:cubicBezTo>
                  <a:pt x="231281" y="248182"/>
                  <a:pt x="209099" y="244557"/>
                  <a:pt x="191656" y="240731"/>
                </a:cubicBezTo>
                <a:close/>
                <a:moveTo>
                  <a:pt x="350254" y="239624"/>
                </a:moveTo>
                <a:cubicBezTo>
                  <a:pt x="329081" y="245564"/>
                  <a:pt x="307908" y="248484"/>
                  <a:pt x="287743" y="249491"/>
                </a:cubicBezTo>
                <a:cubicBezTo>
                  <a:pt x="287239" y="266305"/>
                  <a:pt x="285928" y="284226"/>
                  <a:pt x="283508" y="303255"/>
                </a:cubicBezTo>
                <a:cubicBezTo>
                  <a:pt x="290364" y="304362"/>
                  <a:pt x="297422" y="305067"/>
                  <a:pt x="304681" y="305067"/>
                </a:cubicBezTo>
                <a:cubicBezTo>
                  <a:pt x="329787" y="305067"/>
                  <a:pt x="353178" y="297919"/>
                  <a:pt x="373243" y="285635"/>
                </a:cubicBezTo>
                <a:cubicBezTo>
                  <a:pt x="364269" y="269728"/>
                  <a:pt x="356707" y="254424"/>
                  <a:pt x="350254" y="239624"/>
                </a:cubicBezTo>
                <a:close/>
                <a:moveTo>
                  <a:pt x="434443" y="195223"/>
                </a:moveTo>
                <a:cubicBezTo>
                  <a:pt x="417303" y="209822"/>
                  <a:pt x="398953" y="220796"/>
                  <a:pt x="380199" y="228951"/>
                </a:cubicBezTo>
                <a:cubicBezTo>
                  <a:pt x="385442" y="240832"/>
                  <a:pt x="391492" y="253115"/>
                  <a:pt x="398449" y="265801"/>
                </a:cubicBezTo>
                <a:cubicBezTo>
                  <a:pt x="417001" y="246873"/>
                  <a:pt x="429906" y="222407"/>
                  <a:pt x="434443" y="195223"/>
                </a:cubicBezTo>
                <a:close/>
                <a:moveTo>
                  <a:pt x="178549" y="136223"/>
                </a:moveTo>
                <a:cubicBezTo>
                  <a:pt x="175020" y="148104"/>
                  <a:pt x="173004" y="160588"/>
                  <a:pt x="173004" y="173576"/>
                </a:cubicBezTo>
                <a:cubicBezTo>
                  <a:pt x="173004" y="184349"/>
                  <a:pt x="174415" y="194619"/>
                  <a:pt x="176835" y="204586"/>
                </a:cubicBezTo>
                <a:cubicBezTo>
                  <a:pt x="192967" y="209520"/>
                  <a:pt x="221601" y="216668"/>
                  <a:pt x="255580" y="218581"/>
                </a:cubicBezTo>
                <a:cubicBezTo>
                  <a:pt x="254269" y="189786"/>
                  <a:pt x="250236" y="164817"/>
                  <a:pt x="244791" y="143976"/>
                </a:cubicBezTo>
                <a:cubicBezTo>
                  <a:pt x="243481" y="143976"/>
                  <a:pt x="242170" y="143976"/>
                  <a:pt x="240960" y="143976"/>
                </a:cubicBezTo>
                <a:cubicBezTo>
                  <a:pt x="214745" y="143976"/>
                  <a:pt x="193169" y="140049"/>
                  <a:pt x="178549" y="136223"/>
                </a:cubicBezTo>
                <a:close/>
                <a:moveTo>
                  <a:pt x="318494" y="131994"/>
                </a:moveTo>
                <a:cubicBezTo>
                  <a:pt x="304177" y="136525"/>
                  <a:pt x="290263" y="139546"/>
                  <a:pt x="277055" y="141459"/>
                </a:cubicBezTo>
                <a:cubicBezTo>
                  <a:pt x="282298" y="163609"/>
                  <a:pt x="286331" y="189383"/>
                  <a:pt x="287440" y="218782"/>
                </a:cubicBezTo>
                <a:cubicBezTo>
                  <a:pt x="304177" y="217876"/>
                  <a:pt x="321418" y="215460"/>
                  <a:pt x="338559" y="210728"/>
                </a:cubicBezTo>
                <a:cubicBezTo>
                  <a:pt x="328174" y="181832"/>
                  <a:pt x="321923" y="155353"/>
                  <a:pt x="318494" y="131994"/>
                </a:cubicBezTo>
                <a:close/>
                <a:moveTo>
                  <a:pt x="403994" y="87594"/>
                </a:moveTo>
                <a:cubicBezTo>
                  <a:pt x="385543" y="101387"/>
                  <a:pt x="367092" y="112059"/>
                  <a:pt x="349246" y="120215"/>
                </a:cubicBezTo>
                <a:cubicBezTo>
                  <a:pt x="352069" y="143271"/>
                  <a:pt x="357816" y="170153"/>
                  <a:pt x="368504" y="200056"/>
                </a:cubicBezTo>
                <a:cubicBezTo>
                  <a:pt x="391996" y="189484"/>
                  <a:pt x="414480" y="173778"/>
                  <a:pt x="434242" y="150822"/>
                </a:cubicBezTo>
                <a:cubicBezTo>
                  <a:pt x="430007" y="126860"/>
                  <a:pt x="419320" y="105213"/>
                  <a:pt x="403994" y="87594"/>
                </a:cubicBezTo>
                <a:close/>
                <a:moveTo>
                  <a:pt x="217468" y="75411"/>
                </a:moveTo>
                <a:cubicBezTo>
                  <a:pt x="207183" y="84472"/>
                  <a:pt x="198412" y="95044"/>
                  <a:pt x="191455" y="106925"/>
                </a:cubicBezTo>
                <a:cubicBezTo>
                  <a:pt x="202445" y="109442"/>
                  <a:pt x="217266" y="111858"/>
                  <a:pt x="234810" y="112361"/>
                </a:cubicBezTo>
                <a:cubicBezTo>
                  <a:pt x="228861" y="96554"/>
                  <a:pt x="222610" y="84170"/>
                  <a:pt x="217468" y="75411"/>
                </a:cubicBezTo>
                <a:close/>
                <a:moveTo>
                  <a:pt x="349347" y="50140"/>
                </a:moveTo>
                <a:cubicBezTo>
                  <a:pt x="348036" y="59201"/>
                  <a:pt x="347028" y="71384"/>
                  <a:pt x="347028" y="86184"/>
                </a:cubicBezTo>
                <a:cubicBezTo>
                  <a:pt x="357917" y="80546"/>
                  <a:pt x="368907" y="73901"/>
                  <a:pt x="379998" y="65947"/>
                </a:cubicBezTo>
                <a:cubicBezTo>
                  <a:pt x="370621" y="59403"/>
                  <a:pt x="360337" y="54066"/>
                  <a:pt x="349347" y="50140"/>
                </a:cubicBezTo>
                <a:close/>
                <a:moveTo>
                  <a:pt x="304681" y="42085"/>
                </a:moveTo>
                <a:cubicBezTo>
                  <a:pt x="282601" y="42085"/>
                  <a:pt x="261831" y="47623"/>
                  <a:pt x="243481" y="57288"/>
                </a:cubicBezTo>
                <a:cubicBezTo>
                  <a:pt x="250841" y="69370"/>
                  <a:pt x="260016" y="87191"/>
                  <a:pt x="268082" y="110650"/>
                </a:cubicBezTo>
                <a:cubicBezTo>
                  <a:pt x="282903" y="108838"/>
                  <a:pt x="298834" y="105414"/>
                  <a:pt x="315470" y="99675"/>
                </a:cubicBezTo>
                <a:cubicBezTo>
                  <a:pt x="314361" y="75713"/>
                  <a:pt x="316075" y="56382"/>
                  <a:pt x="318293" y="42790"/>
                </a:cubicBezTo>
                <a:cubicBezTo>
                  <a:pt x="313857" y="42387"/>
                  <a:pt x="309319" y="42085"/>
                  <a:pt x="304681" y="42085"/>
                </a:cubicBezTo>
                <a:close/>
                <a:moveTo>
                  <a:pt x="304681" y="0"/>
                </a:moveTo>
                <a:cubicBezTo>
                  <a:pt x="400566" y="0"/>
                  <a:pt x="478504" y="77827"/>
                  <a:pt x="478504" y="173576"/>
                </a:cubicBezTo>
                <a:cubicBezTo>
                  <a:pt x="478504" y="269325"/>
                  <a:pt x="400566" y="347253"/>
                  <a:pt x="304681" y="347253"/>
                </a:cubicBezTo>
                <a:cubicBezTo>
                  <a:pt x="208797" y="347253"/>
                  <a:pt x="130758" y="269325"/>
                  <a:pt x="130758" y="173576"/>
                </a:cubicBezTo>
                <a:cubicBezTo>
                  <a:pt x="130758" y="77827"/>
                  <a:pt x="208797" y="0"/>
                  <a:pt x="304681"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3" name="任意多边形 14"/>
          <p:cNvSpPr/>
          <p:nvPr/>
        </p:nvSpPr>
        <p:spPr bwMode="auto">
          <a:xfrm>
            <a:off x="4044045" y="4818672"/>
            <a:ext cx="393668" cy="400173"/>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4" name="任意多边形 15"/>
          <p:cNvSpPr/>
          <p:nvPr/>
        </p:nvSpPr>
        <p:spPr bwMode="auto">
          <a:xfrm>
            <a:off x="5944178" y="6000342"/>
            <a:ext cx="479604" cy="418080"/>
          </a:xfrm>
          <a:custGeom>
            <a:avLst/>
            <a:gdLst>
              <a:gd name="connsiteX0" fmla="*/ 71969 w 604550"/>
              <a:gd name="connsiteY0" fmla="*/ 446503 h 526998"/>
              <a:gd name="connsiteX1" fmla="*/ 46279 w 604550"/>
              <a:gd name="connsiteY1" fmla="*/ 472146 h 526998"/>
              <a:gd name="connsiteX2" fmla="*/ 71969 w 604550"/>
              <a:gd name="connsiteY2" fmla="*/ 497917 h 526998"/>
              <a:gd name="connsiteX3" fmla="*/ 97787 w 604550"/>
              <a:gd name="connsiteY3" fmla="*/ 472146 h 526998"/>
              <a:gd name="connsiteX4" fmla="*/ 71969 w 604550"/>
              <a:gd name="connsiteY4" fmla="*/ 446503 h 526998"/>
              <a:gd name="connsiteX5" fmla="*/ 33626 w 604550"/>
              <a:gd name="connsiteY5" fmla="*/ 339591 h 526998"/>
              <a:gd name="connsiteX6" fmla="*/ 126801 w 604550"/>
              <a:gd name="connsiteY6" fmla="*/ 344184 h 526998"/>
              <a:gd name="connsiteX7" fmla="*/ 138943 w 604550"/>
              <a:gd name="connsiteY7" fmla="*/ 357835 h 526998"/>
              <a:gd name="connsiteX8" fmla="*/ 127568 w 604550"/>
              <a:gd name="connsiteY8" fmla="*/ 505700 h 526998"/>
              <a:gd name="connsiteX9" fmla="*/ 113508 w 604550"/>
              <a:gd name="connsiteY9" fmla="*/ 518203 h 526998"/>
              <a:gd name="connsiteX10" fmla="*/ 10236 w 604550"/>
              <a:gd name="connsiteY10" fmla="*/ 518203 h 526998"/>
              <a:gd name="connsiteX11" fmla="*/ 395 w 604550"/>
              <a:gd name="connsiteY11" fmla="*/ 505062 h 526998"/>
              <a:gd name="connsiteX12" fmla="*/ 17394 w 604550"/>
              <a:gd name="connsiteY12" fmla="*/ 351583 h 526998"/>
              <a:gd name="connsiteX13" fmla="*/ 33626 w 604550"/>
              <a:gd name="connsiteY13" fmla="*/ 339591 h 526998"/>
              <a:gd name="connsiteX14" fmla="*/ 284205 w 604550"/>
              <a:gd name="connsiteY14" fmla="*/ 334553 h 526998"/>
              <a:gd name="connsiteX15" fmla="*/ 444963 w 604550"/>
              <a:gd name="connsiteY15" fmla="*/ 376530 h 526998"/>
              <a:gd name="connsiteX16" fmla="*/ 434996 w 604550"/>
              <a:gd name="connsiteY16" fmla="*/ 418508 h 526998"/>
              <a:gd name="connsiteX17" fmla="*/ 325097 w 604550"/>
              <a:gd name="connsiteY17" fmla="*/ 412256 h 526998"/>
              <a:gd name="connsiteX18" fmla="*/ 444708 w 604550"/>
              <a:gd name="connsiteY18" fmla="*/ 439943 h 526998"/>
              <a:gd name="connsiteX19" fmla="*/ 571986 w 604550"/>
              <a:gd name="connsiteY19" fmla="*/ 396562 h 526998"/>
              <a:gd name="connsiteX20" fmla="*/ 590132 w 604550"/>
              <a:gd name="connsiteY20" fmla="*/ 441219 h 526998"/>
              <a:gd name="connsiteX21" fmla="*/ 436785 w 604550"/>
              <a:gd name="connsiteY21" fmla="*/ 526322 h 526998"/>
              <a:gd name="connsiteX22" fmla="*/ 213793 w 604550"/>
              <a:gd name="connsiteY22" fmla="*/ 494807 h 526998"/>
              <a:gd name="connsiteX23" fmla="*/ 176478 w 604550"/>
              <a:gd name="connsiteY23" fmla="*/ 509990 h 526998"/>
              <a:gd name="connsiteX24" fmla="*/ 166127 w 604550"/>
              <a:gd name="connsiteY24" fmla="*/ 505907 h 526998"/>
              <a:gd name="connsiteX25" fmla="*/ 175839 w 604550"/>
              <a:gd name="connsiteY25" fmla="*/ 354585 h 526998"/>
              <a:gd name="connsiteX26" fmla="*/ 189896 w 604550"/>
              <a:gd name="connsiteY26" fmla="*/ 345526 h 526998"/>
              <a:gd name="connsiteX27" fmla="*/ 284205 w 604550"/>
              <a:gd name="connsiteY27" fmla="*/ 334553 h 526998"/>
              <a:gd name="connsiteX28" fmla="*/ 442245 w 604550"/>
              <a:gd name="connsiteY28" fmla="*/ 74940 h 526998"/>
              <a:gd name="connsiteX29" fmla="*/ 448123 w 604550"/>
              <a:gd name="connsiteY29" fmla="*/ 74940 h 526998"/>
              <a:gd name="connsiteX30" fmla="*/ 455023 w 604550"/>
              <a:gd name="connsiteY30" fmla="*/ 81574 h 526998"/>
              <a:gd name="connsiteX31" fmla="*/ 455023 w 604550"/>
              <a:gd name="connsiteY31" fmla="*/ 93822 h 526998"/>
              <a:gd name="connsiteX32" fmla="*/ 456045 w 604550"/>
              <a:gd name="connsiteY32" fmla="*/ 94970 h 526998"/>
              <a:gd name="connsiteX33" fmla="*/ 477894 w 604550"/>
              <a:gd name="connsiteY33" fmla="*/ 100583 h 526998"/>
              <a:gd name="connsiteX34" fmla="*/ 480705 w 604550"/>
              <a:gd name="connsiteY34" fmla="*/ 107345 h 526998"/>
              <a:gd name="connsiteX35" fmla="*/ 477510 w 604550"/>
              <a:gd name="connsiteY35" fmla="*/ 115638 h 526998"/>
              <a:gd name="connsiteX36" fmla="*/ 471633 w 604550"/>
              <a:gd name="connsiteY36" fmla="*/ 119721 h 526998"/>
              <a:gd name="connsiteX37" fmla="*/ 468439 w 604550"/>
              <a:gd name="connsiteY37" fmla="*/ 118955 h 526998"/>
              <a:gd name="connsiteX38" fmla="*/ 447228 w 604550"/>
              <a:gd name="connsiteY38" fmla="*/ 114107 h 526998"/>
              <a:gd name="connsiteX39" fmla="*/ 428957 w 604550"/>
              <a:gd name="connsiteY39" fmla="*/ 127886 h 526998"/>
              <a:gd name="connsiteX40" fmla="*/ 452212 w 604550"/>
              <a:gd name="connsiteY40" fmla="*/ 147406 h 526998"/>
              <a:gd name="connsiteX41" fmla="*/ 486071 w 604550"/>
              <a:gd name="connsiteY41" fmla="*/ 186700 h 526998"/>
              <a:gd name="connsiteX42" fmla="*/ 454895 w 604550"/>
              <a:gd name="connsiteY42" fmla="*/ 222933 h 526998"/>
              <a:gd name="connsiteX43" fmla="*/ 453745 w 604550"/>
              <a:gd name="connsiteY43" fmla="*/ 224337 h 526998"/>
              <a:gd name="connsiteX44" fmla="*/ 453745 w 604550"/>
              <a:gd name="connsiteY44" fmla="*/ 237733 h 526998"/>
              <a:gd name="connsiteX45" fmla="*/ 446973 w 604550"/>
              <a:gd name="connsiteY45" fmla="*/ 244367 h 526998"/>
              <a:gd name="connsiteX46" fmla="*/ 440840 w 604550"/>
              <a:gd name="connsiteY46" fmla="*/ 244367 h 526998"/>
              <a:gd name="connsiteX47" fmla="*/ 434068 w 604550"/>
              <a:gd name="connsiteY47" fmla="*/ 237733 h 526998"/>
              <a:gd name="connsiteX48" fmla="*/ 434068 w 604550"/>
              <a:gd name="connsiteY48" fmla="*/ 224975 h 526998"/>
              <a:gd name="connsiteX49" fmla="*/ 432790 w 604550"/>
              <a:gd name="connsiteY49" fmla="*/ 223699 h 526998"/>
              <a:gd name="connsiteX50" fmla="*/ 406341 w 604550"/>
              <a:gd name="connsiteY50" fmla="*/ 216299 h 526998"/>
              <a:gd name="connsiteX51" fmla="*/ 403530 w 604550"/>
              <a:gd name="connsiteY51" fmla="*/ 209410 h 526998"/>
              <a:gd name="connsiteX52" fmla="*/ 406597 w 604550"/>
              <a:gd name="connsiteY52" fmla="*/ 200989 h 526998"/>
              <a:gd name="connsiteX53" fmla="*/ 412730 w 604550"/>
              <a:gd name="connsiteY53" fmla="*/ 196779 h 526998"/>
              <a:gd name="connsiteX54" fmla="*/ 415541 w 604550"/>
              <a:gd name="connsiteY54" fmla="*/ 197417 h 526998"/>
              <a:gd name="connsiteX55" fmla="*/ 440456 w 604550"/>
              <a:gd name="connsiteY55" fmla="*/ 204179 h 526998"/>
              <a:gd name="connsiteX56" fmla="*/ 461411 w 604550"/>
              <a:gd name="connsiteY56" fmla="*/ 188104 h 526998"/>
              <a:gd name="connsiteX57" fmla="*/ 440456 w 604550"/>
              <a:gd name="connsiteY57" fmla="*/ 167563 h 526998"/>
              <a:gd name="connsiteX58" fmla="*/ 404552 w 604550"/>
              <a:gd name="connsiteY58" fmla="*/ 130182 h 526998"/>
              <a:gd name="connsiteX59" fmla="*/ 434068 w 604550"/>
              <a:gd name="connsiteY59" fmla="*/ 95863 h 526998"/>
              <a:gd name="connsiteX60" fmla="*/ 435473 w 604550"/>
              <a:gd name="connsiteY60" fmla="*/ 94332 h 526998"/>
              <a:gd name="connsiteX61" fmla="*/ 435473 w 604550"/>
              <a:gd name="connsiteY61" fmla="*/ 81574 h 526998"/>
              <a:gd name="connsiteX62" fmla="*/ 442245 w 604550"/>
              <a:gd name="connsiteY62" fmla="*/ 74940 h 526998"/>
              <a:gd name="connsiteX63" fmla="*/ 444684 w 604550"/>
              <a:gd name="connsiteY63" fmla="*/ 37002 h 526998"/>
              <a:gd name="connsiteX64" fmla="*/ 321878 w 604550"/>
              <a:gd name="connsiteY64" fmla="*/ 159619 h 526998"/>
              <a:gd name="connsiteX65" fmla="*/ 444684 w 604550"/>
              <a:gd name="connsiteY65" fmla="*/ 282236 h 526998"/>
              <a:gd name="connsiteX66" fmla="*/ 567491 w 604550"/>
              <a:gd name="connsiteY66" fmla="*/ 159619 h 526998"/>
              <a:gd name="connsiteX67" fmla="*/ 444684 w 604550"/>
              <a:gd name="connsiteY67" fmla="*/ 37002 h 526998"/>
              <a:gd name="connsiteX68" fmla="*/ 444684 w 604550"/>
              <a:gd name="connsiteY68" fmla="*/ 0 h 526998"/>
              <a:gd name="connsiteX69" fmla="*/ 604550 w 604550"/>
              <a:gd name="connsiteY69" fmla="*/ 159619 h 526998"/>
              <a:gd name="connsiteX70" fmla="*/ 444684 w 604550"/>
              <a:gd name="connsiteY70" fmla="*/ 319238 h 526998"/>
              <a:gd name="connsiteX71" fmla="*/ 284818 w 604550"/>
              <a:gd name="connsiteY71" fmla="*/ 159619 h 526998"/>
              <a:gd name="connsiteX72" fmla="*/ 444684 w 604550"/>
              <a:gd name="connsiteY72" fmla="*/ 0 h 5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4550" h="526998">
                <a:moveTo>
                  <a:pt x="71969" y="446503"/>
                </a:moveTo>
                <a:cubicBezTo>
                  <a:pt x="57782" y="446503"/>
                  <a:pt x="46279" y="457985"/>
                  <a:pt x="46279" y="472146"/>
                </a:cubicBezTo>
                <a:cubicBezTo>
                  <a:pt x="46279" y="486435"/>
                  <a:pt x="57782" y="497917"/>
                  <a:pt x="71969" y="497917"/>
                </a:cubicBezTo>
                <a:cubicBezTo>
                  <a:pt x="86284" y="497917"/>
                  <a:pt x="97787" y="486435"/>
                  <a:pt x="97787" y="472146"/>
                </a:cubicBezTo>
                <a:cubicBezTo>
                  <a:pt x="97787" y="457985"/>
                  <a:pt x="86284" y="446503"/>
                  <a:pt x="71969" y="446503"/>
                </a:cubicBezTo>
                <a:close/>
                <a:moveTo>
                  <a:pt x="33626" y="339591"/>
                </a:moveTo>
                <a:lnTo>
                  <a:pt x="126801" y="344184"/>
                </a:lnTo>
                <a:cubicBezTo>
                  <a:pt x="134086" y="344439"/>
                  <a:pt x="139454" y="350690"/>
                  <a:pt x="138943" y="357835"/>
                </a:cubicBezTo>
                <a:lnTo>
                  <a:pt x="127568" y="505700"/>
                </a:lnTo>
                <a:cubicBezTo>
                  <a:pt x="127056" y="512844"/>
                  <a:pt x="120666" y="518585"/>
                  <a:pt x="113508" y="518203"/>
                </a:cubicBezTo>
                <a:lnTo>
                  <a:pt x="10236" y="518203"/>
                </a:lnTo>
                <a:cubicBezTo>
                  <a:pt x="3079" y="517947"/>
                  <a:pt x="-1395" y="512079"/>
                  <a:pt x="395" y="505062"/>
                </a:cubicBezTo>
                <a:lnTo>
                  <a:pt x="17394" y="351583"/>
                </a:lnTo>
                <a:cubicBezTo>
                  <a:pt x="19183" y="344567"/>
                  <a:pt x="26468" y="339208"/>
                  <a:pt x="33626" y="339591"/>
                </a:cubicBezTo>
                <a:close/>
                <a:moveTo>
                  <a:pt x="284205" y="334553"/>
                </a:moveTo>
                <a:cubicBezTo>
                  <a:pt x="327269" y="335829"/>
                  <a:pt x="427840" y="372575"/>
                  <a:pt x="444963" y="376530"/>
                </a:cubicBezTo>
                <a:cubicBezTo>
                  <a:pt x="462215" y="380358"/>
                  <a:pt x="466688" y="410087"/>
                  <a:pt x="434996" y="418508"/>
                </a:cubicBezTo>
                <a:cubicBezTo>
                  <a:pt x="393592" y="429481"/>
                  <a:pt x="325097" y="405238"/>
                  <a:pt x="325097" y="412256"/>
                </a:cubicBezTo>
                <a:cubicBezTo>
                  <a:pt x="325097" y="430756"/>
                  <a:pt x="403176" y="446450"/>
                  <a:pt x="444708" y="439943"/>
                </a:cubicBezTo>
                <a:cubicBezTo>
                  <a:pt x="491351" y="432670"/>
                  <a:pt x="537994" y="415318"/>
                  <a:pt x="571986" y="396562"/>
                </a:cubicBezTo>
                <a:cubicBezTo>
                  <a:pt x="596777" y="382910"/>
                  <a:pt x="619651" y="412894"/>
                  <a:pt x="590132" y="441219"/>
                </a:cubicBezTo>
                <a:cubicBezTo>
                  <a:pt x="571091" y="459464"/>
                  <a:pt x="471799" y="518156"/>
                  <a:pt x="436785" y="526322"/>
                </a:cubicBezTo>
                <a:cubicBezTo>
                  <a:pt x="412249" y="532063"/>
                  <a:pt x="234367" y="499528"/>
                  <a:pt x="213793" y="494807"/>
                </a:cubicBezTo>
                <a:cubicBezTo>
                  <a:pt x="200758" y="491872"/>
                  <a:pt x="186574" y="501442"/>
                  <a:pt x="176478" y="509990"/>
                </a:cubicBezTo>
                <a:cubicBezTo>
                  <a:pt x="167277" y="517901"/>
                  <a:pt x="166127" y="506673"/>
                  <a:pt x="166127" y="505907"/>
                </a:cubicBezTo>
                <a:cubicBezTo>
                  <a:pt x="168683" y="466609"/>
                  <a:pt x="173539" y="391331"/>
                  <a:pt x="175839" y="354585"/>
                </a:cubicBezTo>
                <a:cubicBezTo>
                  <a:pt x="176350" y="346674"/>
                  <a:pt x="181590" y="346802"/>
                  <a:pt x="189896" y="345526"/>
                </a:cubicBezTo>
                <a:cubicBezTo>
                  <a:pt x="214048" y="341571"/>
                  <a:pt x="264014" y="333915"/>
                  <a:pt x="284205" y="334553"/>
                </a:cubicBezTo>
                <a:close/>
                <a:moveTo>
                  <a:pt x="442245" y="74940"/>
                </a:moveTo>
                <a:lnTo>
                  <a:pt x="448123" y="74940"/>
                </a:lnTo>
                <a:cubicBezTo>
                  <a:pt x="451956" y="74940"/>
                  <a:pt x="455023" y="78002"/>
                  <a:pt x="455023" y="81574"/>
                </a:cubicBezTo>
                <a:lnTo>
                  <a:pt x="455023" y="93822"/>
                </a:lnTo>
                <a:cubicBezTo>
                  <a:pt x="455023" y="94715"/>
                  <a:pt x="455789" y="94842"/>
                  <a:pt x="456045" y="94970"/>
                </a:cubicBezTo>
                <a:cubicBezTo>
                  <a:pt x="456172" y="94970"/>
                  <a:pt x="470611" y="97394"/>
                  <a:pt x="477894" y="100583"/>
                </a:cubicBezTo>
                <a:cubicBezTo>
                  <a:pt x="480194" y="101604"/>
                  <a:pt x="481855" y="104283"/>
                  <a:pt x="480705" y="107345"/>
                </a:cubicBezTo>
                <a:lnTo>
                  <a:pt x="477510" y="115638"/>
                </a:lnTo>
                <a:cubicBezTo>
                  <a:pt x="476488" y="118062"/>
                  <a:pt x="474188" y="119721"/>
                  <a:pt x="471633" y="119721"/>
                </a:cubicBezTo>
                <a:cubicBezTo>
                  <a:pt x="470483" y="119721"/>
                  <a:pt x="469461" y="119465"/>
                  <a:pt x="468439" y="118955"/>
                </a:cubicBezTo>
                <a:cubicBezTo>
                  <a:pt x="468439" y="118827"/>
                  <a:pt x="459239" y="114107"/>
                  <a:pt x="447228" y="114107"/>
                </a:cubicBezTo>
                <a:cubicBezTo>
                  <a:pt x="433812" y="114107"/>
                  <a:pt x="428957" y="121507"/>
                  <a:pt x="428957" y="127886"/>
                </a:cubicBezTo>
                <a:cubicBezTo>
                  <a:pt x="428957" y="135796"/>
                  <a:pt x="434196" y="140133"/>
                  <a:pt x="452212" y="147406"/>
                </a:cubicBezTo>
                <a:cubicBezTo>
                  <a:pt x="475977" y="156719"/>
                  <a:pt x="486071" y="168456"/>
                  <a:pt x="486071" y="186700"/>
                </a:cubicBezTo>
                <a:cubicBezTo>
                  <a:pt x="486071" y="204434"/>
                  <a:pt x="474188" y="218595"/>
                  <a:pt x="454895" y="222933"/>
                </a:cubicBezTo>
                <a:cubicBezTo>
                  <a:pt x="454639" y="222933"/>
                  <a:pt x="453745" y="223061"/>
                  <a:pt x="453745" y="224337"/>
                </a:cubicBezTo>
                <a:lnTo>
                  <a:pt x="453745" y="237733"/>
                </a:lnTo>
                <a:cubicBezTo>
                  <a:pt x="453745" y="241432"/>
                  <a:pt x="450678" y="244367"/>
                  <a:pt x="446973" y="244367"/>
                </a:cubicBezTo>
                <a:lnTo>
                  <a:pt x="440840" y="244367"/>
                </a:lnTo>
                <a:cubicBezTo>
                  <a:pt x="437134" y="244367"/>
                  <a:pt x="434068" y="241432"/>
                  <a:pt x="434068" y="237733"/>
                </a:cubicBezTo>
                <a:lnTo>
                  <a:pt x="434068" y="224975"/>
                </a:lnTo>
                <a:cubicBezTo>
                  <a:pt x="434068" y="224081"/>
                  <a:pt x="433046" y="223699"/>
                  <a:pt x="432790" y="223699"/>
                </a:cubicBezTo>
                <a:cubicBezTo>
                  <a:pt x="432023" y="223571"/>
                  <a:pt x="415030" y="220892"/>
                  <a:pt x="406341" y="216299"/>
                </a:cubicBezTo>
                <a:cubicBezTo>
                  <a:pt x="404169" y="215151"/>
                  <a:pt x="402380" y="212599"/>
                  <a:pt x="403530" y="209410"/>
                </a:cubicBezTo>
                <a:lnTo>
                  <a:pt x="406597" y="200989"/>
                </a:lnTo>
                <a:cubicBezTo>
                  <a:pt x="407619" y="198438"/>
                  <a:pt x="409919" y="196779"/>
                  <a:pt x="412730" y="196779"/>
                </a:cubicBezTo>
                <a:cubicBezTo>
                  <a:pt x="413624" y="196779"/>
                  <a:pt x="414646" y="197034"/>
                  <a:pt x="415541" y="197417"/>
                </a:cubicBezTo>
                <a:cubicBezTo>
                  <a:pt x="415669" y="197545"/>
                  <a:pt x="429979" y="204179"/>
                  <a:pt x="440456" y="204179"/>
                </a:cubicBezTo>
                <a:cubicBezTo>
                  <a:pt x="452850" y="204179"/>
                  <a:pt x="461411" y="197545"/>
                  <a:pt x="461411" y="188104"/>
                </a:cubicBezTo>
                <a:cubicBezTo>
                  <a:pt x="461411" y="179428"/>
                  <a:pt x="455406" y="173432"/>
                  <a:pt x="440456" y="167563"/>
                </a:cubicBezTo>
                <a:cubicBezTo>
                  <a:pt x="421802" y="160546"/>
                  <a:pt x="404552" y="151105"/>
                  <a:pt x="404552" y="130182"/>
                </a:cubicBezTo>
                <a:cubicBezTo>
                  <a:pt x="404552" y="113469"/>
                  <a:pt x="415924" y="100201"/>
                  <a:pt x="434068" y="95863"/>
                </a:cubicBezTo>
                <a:cubicBezTo>
                  <a:pt x="434451" y="95735"/>
                  <a:pt x="435473" y="95353"/>
                  <a:pt x="435473" y="94332"/>
                </a:cubicBezTo>
                <a:lnTo>
                  <a:pt x="435473" y="81574"/>
                </a:lnTo>
                <a:cubicBezTo>
                  <a:pt x="435473" y="78002"/>
                  <a:pt x="438540" y="74940"/>
                  <a:pt x="442245" y="74940"/>
                </a:cubicBezTo>
                <a:close/>
                <a:moveTo>
                  <a:pt x="444684" y="37002"/>
                </a:moveTo>
                <a:cubicBezTo>
                  <a:pt x="376827" y="37002"/>
                  <a:pt x="321878" y="91867"/>
                  <a:pt x="321878" y="159619"/>
                </a:cubicBezTo>
                <a:cubicBezTo>
                  <a:pt x="321878" y="227371"/>
                  <a:pt x="376827" y="282236"/>
                  <a:pt x="444684" y="282236"/>
                </a:cubicBezTo>
                <a:cubicBezTo>
                  <a:pt x="512413" y="282236"/>
                  <a:pt x="567491" y="227371"/>
                  <a:pt x="567491" y="159619"/>
                </a:cubicBezTo>
                <a:cubicBezTo>
                  <a:pt x="567491" y="91867"/>
                  <a:pt x="512413" y="37002"/>
                  <a:pt x="444684" y="37002"/>
                </a:cubicBezTo>
                <a:close/>
                <a:moveTo>
                  <a:pt x="444684" y="0"/>
                </a:moveTo>
                <a:cubicBezTo>
                  <a:pt x="532988" y="0"/>
                  <a:pt x="604550" y="71452"/>
                  <a:pt x="604550" y="159619"/>
                </a:cubicBezTo>
                <a:cubicBezTo>
                  <a:pt x="604550" y="247786"/>
                  <a:pt x="532988" y="319238"/>
                  <a:pt x="444684" y="319238"/>
                </a:cubicBezTo>
                <a:cubicBezTo>
                  <a:pt x="356381" y="319238"/>
                  <a:pt x="284818" y="247786"/>
                  <a:pt x="284818" y="159619"/>
                </a:cubicBezTo>
                <a:cubicBezTo>
                  <a:pt x="284818" y="71452"/>
                  <a:pt x="356381" y="0"/>
                  <a:pt x="444684"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5" name="任意多边形 16"/>
          <p:cNvSpPr/>
          <p:nvPr/>
        </p:nvSpPr>
        <p:spPr bwMode="auto">
          <a:xfrm>
            <a:off x="7891216" y="4809294"/>
            <a:ext cx="376477" cy="418926"/>
          </a:xfrm>
          <a:custGeom>
            <a:avLst/>
            <a:gdLst>
              <a:gd name="connsiteX0" fmla="*/ 525873 w 544483"/>
              <a:gd name="connsiteY0" fmla="*/ 479281 h 605875"/>
              <a:gd name="connsiteX1" fmla="*/ 542232 w 544483"/>
              <a:gd name="connsiteY1" fmla="*/ 492165 h 605875"/>
              <a:gd name="connsiteX2" fmla="*/ 544483 w 544483"/>
              <a:gd name="connsiteY2" fmla="*/ 505649 h 605875"/>
              <a:gd name="connsiteX3" fmla="*/ 460890 w 544483"/>
              <a:gd name="connsiteY3" fmla="*/ 578908 h 605875"/>
              <a:gd name="connsiteX4" fmla="*/ 272242 w 544483"/>
              <a:gd name="connsiteY4" fmla="*/ 605875 h 605875"/>
              <a:gd name="connsiteX5" fmla="*/ 83593 w 544483"/>
              <a:gd name="connsiteY5" fmla="*/ 578908 h 605875"/>
              <a:gd name="connsiteX6" fmla="*/ 0 w 544483"/>
              <a:gd name="connsiteY6" fmla="*/ 505649 h 605875"/>
              <a:gd name="connsiteX7" fmla="*/ 1201 w 544483"/>
              <a:gd name="connsiteY7" fmla="*/ 495461 h 605875"/>
              <a:gd name="connsiteX8" fmla="*/ 20711 w 544483"/>
              <a:gd name="connsiteY8" fmla="*/ 480929 h 605875"/>
              <a:gd name="connsiteX9" fmla="*/ 37219 w 544483"/>
              <a:gd name="connsiteY9" fmla="*/ 485723 h 605875"/>
              <a:gd name="connsiteX10" fmla="*/ 63633 w 544483"/>
              <a:gd name="connsiteY10" fmla="*/ 495911 h 605875"/>
              <a:gd name="connsiteX11" fmla="*/ 272242 w 544483"/>
              <a:gd name="connsiteY11" fmla="*/ 526173 h 605875"/>
              <a:gd name="connsiteX12" fmla="*/ 480850 w 544483"/>
              <a:gd name="connsiteY12" fmla="*/ 495911 h 605875"/>
              <a:gd name="connsiteX13" fmla="*/ 483852 w 544483"/>
              <a:gd name="connsiteY13" fmla="*/ 494862 h 605875"/>
              <a:gd name="connsiteX14" fmla="*/ 511766 w 544483"/>
              <a:gd name="connsiteY14" fmla="*/ 483626 h 605875"/>
              <a:gd name="connsiteX15" fmla="*/ 525873 w 544483"/>
              <a:gd name="connsiteY15" fmla="*/ 479281 h 605875"/>
              <a:gd name="connsiteX16" fmla="*/ 525873 w 544483"/>
              <a:gd name="connsiteY16" fmla="*/ 343372 h 605875"/>
              <a:gd name="connsiteX17" fmla="*/ 542232 w 544483"/>
              <a:gd name="connsiteY17" fmla="*/ 356406 h 605875"/>
              <a:gd name="connsiteX18" fmla="*/ 544483 w 544483"/>
              <a:gd name="connsiteY18" fmla="*/ 369739 h 605875"/>
              <a:gd name="connsiteX19" fmla="*/ 460890 w 544483"/>
              <a:gd name="connsiteY19" fmla="*/ 442999 h 605875"/>
              <a:gd name="connsiteX20" fmla="*/ 272242 w 544483"/>
              <a:gd name="connsiteY20" fmla="*/ 469966 h 605875"/>
              <a:gd name="connsiteX21" fmla="*/ 83593 w 544483"/>
              <a:gd name="connsiteY21" fmla="*/ 442999 h 605875"/>
              <a:gd name="connsiteX22" fmla="*/ 0 w 544483"/>
              <a:gd name="connsiteY22" fmla="*/ 369739 h 605875"/>
              <a:gd name="connsiteX23" fmla="*/ 1201 w 544483"/>
              <a:gd name="connsiteY23" fmla="*/ 359552 h 605875"/>
              <a:gd name="connsiteX24" fmla="*/ 20561 w 544483"/>
              <a:gd name="connsiteY24" fmla="*/ 345020 h 605875"/>
              <a:gd name="connsiteX25" fmla="*/ 37219 w 544483"/>
              <a:gd name="connsiteY25" fmla="*/ 349814 h 605875"/>
              <a:gd name="connsiteX26" fmla="*/ 63633 w 544483"/>
              <a:gd name="connsiteY26" fmla="*/ 360151 h 605875"/>
              <a:gd name="connsiteX27" fmla="*/ 272242 w 544483"/>
              <a:gd name="connsiteY27" fmla="*/ 390264 h 605875"/>
              <a:gd name="connsiteX28" fmla="*/ 480850 w 544483"/>
              <a:gd name="connsiteY28" fmla="*/ 360151 h 605875"/>
              <a:gd name="connsiteX29" fmla="*/ 483852 w 544483"/>
              <a:gd name="connsiteY29" fmla="*/ 359103 h 605875"/>
              <a:gd name="connsiteX30" fmla="*/ 511766 w 544483"/>
              <a:gd name="connsiteY30" fmla="*/ 347717 h 605875"/>
              <a:gd name="connsiteX31" fmla="*/ 525873 w 544483"/>
              <a:gd name="connsiteY31" fmla="*/ 343372 h 605875"/>
              <a:gd name="connsiteX32" fmla="*/ 525873 w 544483"/>
              <a:gd name="connsiteY32" fmla="*/ 209297 h 605875"/>
              <a:gd name="connsiteX33" fmla="*/ 542232 w 544483"/>
              <a:gd name="connsiteY33" fmla="*/ 222331 h 605875"/>
              <a:gd name="connsiteX34" fmla="*/ 544483 w 544483"/>
              <a:gd name="connsiteY34" fmla="*/ 235664 h 605875"/>
              <a:gd name="connsiteX35" fmla="*/ 460890 w 544483"/>
              <a:gd name="connsiteY35" fmla="*/ 308924 h 605875"/>
              <a:gd name="connsiteX36" fmla="*/ 272242 w 544483"/>
              <a:gd name="connsiteY36" fmla="*/ 335891 h 605875"/>
              <a:gd name="connsiteX37" fmla="*/ 83593 w 544483"/>
              <a:gd name="connsiteY37" fmla="*/ 308924 h 605875"/>
              <a:gd name="connsiteX38" fmla="*/ 0 w 544483"/>
              <a:gd name="connsiteY38" fmla="*/ 235664 h 605875"/>
              <a:gd name="connsiteX39" fmla="*/ 1201 w 544483"/>
              <a:gd name="connsiteY39" fmla="*/ 225477 h 605875"/>
              <a:gd name="connsiteX40" fmla="*/ 20711 w 544483"/>
              <a:gd name="connsiteY40" fmla="*/ 210945 h 605875"/>
              <a:gd name="connsiteX41" fmla="*/ 37219 w 544483"/>
              <a:gd name="connsiteY41" fmla="*/ 215739 h 605875"/>
              <a:gd name="connsiteX42" fmla="*/ 63633 w 544483"/>
              <a:gd name="connsiteY42" fmla="*/ 225926 h 605875"/>
              <a:gd name="connsiteX43" fmla="*/ 272242 w 544483"/>
              <a:gd name="connsiteY43" fmla="*/ 256189 h 605875"/>
              <a:gd name="connsiteX44" fmla="*/ 480850 w 544483"/>
              <a:gd name="connsiteY44" fmla="*/ 225926 h 605875"/>
              <a:gd name="connsiteX45" fmla="*/ 483852 w 544483"/>
              <a:gd name="connsiteY45" fmla="*/ 225028 h 605875"/>
              <a:gd name="connsiteX46" fmla="*/ 511766 w 544483"/>
              <a:gd name="connsiteY46" fmla="*/ 213642 h 605875"/>
              <a:gd name="connsiteX47" fmla="*/ 525873 w 544483"/>
              <a:gd name="connsiteY47" fmla="*/ 209297 h 605875"/>
              <a:gd name="connsiteX48" fmla="*/ 272242 w 544483"/>
              <a:gd name="connsiteY48" fmla="*/ 0 h 605875"/>
              <a:gd name="connsiteX49" fmla="*/ 460890 w 544483"/>
              <a:gd name="connsiteY49" fmla="*/ 26970 h 605875"/>
              <a:gd name="connsiteX50" fmla="*/ 544483 w 544483"/>
              <a:gd name="connsiteY50" fmla="*/ 100238 h 605875"/>
              <a:gd name="connsiteX51" fmla="*/ 460890 w 544483"/>
              <a:gd name="connsiteY51" fmla="*/ 173506 h 605875"/>
              <a:gd name="connsiteX52" fmla="*/ 272242 w 544483"/>
              <a:gd name="connsiteY52" fmla="*/ 200476 h 605875"/>
              <a:gd name="connsiteX53" fmla="*/ 83593 w 544483"/>
              <a:gd name="connsiteY53" fmla="*/ 173506 h 605875"/>
              <a:gd name="connsiteX54" fmla="*/ 0 w 544483"/>
              <a:gd name="connsiteY54" fmla="*/ 100238 h 605875"/>
              <a:gd name="connsiteX55" fmla="*/ 83593 w 544483"/>
              <a:gd name="connsiteY55" fmla="*/ 26970 h 605875"/>
              <a:gd name="connsiteX56" fmla="*/ 272242 w 544483"/>
              <a:gd name="connsiteY56" fmla="*/ 0 h 60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4483" h="605875">
                <a:moveTo>
                  <a:pt x="525873" y="479281"/>
                </a:moveTo>
                <a:cubicBezTo>
                  <a:pt x="530376" y="479281"/>
                  <a:pt x="538630" y="480929"/>
                  <a:pt x="542232" y="492165"/>
                </a:cubicBezTo>
                <a:cubicBezTo>
                  <a:pt x="543733" y="496660"/>
                  <a:pt x="544483" y="501154"/>
                  <a:pt x="544483" y="505649"/>
                </a:cubicBezTo>
                <a:cubicBezTo>
                  <a:pt x="544483" y="534263"/>
                  <a:pt x="514768" y="560331"/>
                  <a:pt x="460890" y="578908"/>
                </a:cubicBezTo>
                <a:cubicBezTo>
                  <a:pt x="410313" y="596287"/>
                  <a:pt x="343378" y="605875"/>
                  <a:pt x="272242" y="605875"/>
                </a:cubicBezTo>
                <a:cubicBezTo>
                  <a:pt x="201105" y="605875"/>
                  <a:pt x="134170" y="596287"/>
                  <a:pt x="83593" y="578908"/>
                </a:cubicBezTo>
                <a:cubicBezTo>
                  <a:pt x="29715" y="560331"/>
                  <a:pt x="0" y="534263"/>
                  <a:pt x="0" y="505649"/>
                </a:cubicBezTo>
                <a:cubicBezTo>
                  <a:pt x="0" y="502203"/>
                  <a:pt x="450" y="498757"/>
                  <a:pt x="1201" y="495461"/>
                </a:cubicBezTo>
                <a:cubicBezTo>
                  <a:pt x="3002" y="488270"/>
                  <a:pt x="9755" y="480929"/>
                  <a:pt x="20711" y="480929"/>
                </a:cubicBezTo>
                <a:cubicBezTo>
                  <a:pt x="25663" y="480929"/>
                  <a:pt x="31216" y="482577"/>
                  <a:pt x="37219" y="485723"/>
                </a:cubicBezTo>
                <a:cubicBezTo>
                  <a:pt x="43222" y="488719"/>
                  <a:pt x="47575" y="490367"/>
                  <a:pt x="63633" y="495911"/>
                </a:cubicBezTo>
                <a:cubicBezTo>
                  <a:pt x="120212" y="515387"/>
                  <a:pt x="194351" y="526173"/>
                  <a:pt x="272242" y="526173"/>
                </a:cubicBezTo>
                <a:cubicBezTo>
                  <a:pt x="350132" y="526173"/>
                  <a:pt x="424271" y="515387"/>
                  <a:pt x="480850" y="495911"/>
                </a:cubicBezTo>
                <a:lnTo>
                  <a:pt x="483852" y="494862"/>
                </a:lnTo>
                <a:cubicBezTo>
                  <a:pt x="494207" y="491416"/>
                  <a:pt x="503962" y="487970"/>
                  <a:pt x="511766" y="483626"/>
                </a:cubicBezTo>
                <a:cubicBezTo>
                  <a:pt x="517019" y="480629"/>
                  <a:pt x="521671" y="479281"/>
                  <a:pt x="525873" y="479281"/>
                </a:cubicBezTo>
                <a:close/>
                <a:moveTo>
                  <a:pt x="525873" y="343372"/>
                </a:moveTo>
                <a:cubicBezTo>
                  <a:pt x="530376" y="343372"/>
                  <a:pt x="538630" y="345020"/>
                  <a:pt x="542232" y="356406"/>
                </a:cubicBezTo>
                <a:cubicBezTo>
                  <a:pt x="543733" y="360751"/>
                  <a:pt x="544483" y="365245"/>
                  <a:pt x="544483" y="369739"/>
                </a:cubicBezTo>
                <a:cubicBezTo>
                  <a:pt x="544483" y="398504"/>
                  <a:pt x="514768" y="424422"/>
                  <a:pt x="460890" y="442999"/>
                </a:cubicBezTo>
                <a:cubicBezTo>
                  <a:pt x="410313" y="460378"/>
                  <a:pt x="343378" y="469966"/>
                  <a:pt x="272242" y="469966"/>
                </a:cubicBezTo>
                <a:cubicBezTo>
                  <a:pt x="201105" y="469966"/>
                  <a:pt x="134170" y="460378"/>
                  <a:pt x="83593" y="442999"/>
                </a:cubicBezTo>
                <a:cubicBezTo>
                  <a:pt x="29715" y="424422"/>
                  <a:pt x="0" y="398504"/>
                  <a:pt x="0" y="369739"/>
                </a:cubicBezTo>
                <a:cubicBezTo>
                  <a:pt x="0" y="366294"/>
                  <a:pt x="450" y="362998"/>
                  <a:pt x="1201" y="359552"/>
                </a:cubicBezTo>
                <a:cubicBezTo>
                  <a:pt x="3002" y="352361"/>
                  <a:pt x="9755" y="345020"/>
                  <a:pt x="20561" y="345020"/>
                </a:cubicBezTo>
                <a:cubicBezTo>
                  <a:pt x="25663" y="345020"/>
                  <a:pt x="31216" y="346668"/>
                  <a:pt x="37219" y="349814"/>
                </a:cubicBezTo>
                <a:cubicBezTo>
                  <a:pt x="43222" y="352810"/>
                  <a:pt x="47575" y="354608"/>
                  <a:pt x="63633" y="360151"/>
                </a:cubicBezTo>
                <a:cubicBezTo>
                  <a:pt x="120212" y="379627"/>
                  <a:pt x="194351" y="390264"/>
                  <a:pt x="272242" y="390264"/>
                </a:cubicBezTo>
                <a:cubicBezTo>
                  <a:pt x="350132" y="390264"/>
                  <a:pt x="424271" y="379627"/>
                  <a:pt x="480850" y="360151"/>
                </a:cubicBezTo>
                <a:lnTo>
                  <a:pt x="483852" y="359103"/>
                </a:lnTo>
                <a:cubicBezTo>
                  <a:pt x="494207" y="355507"/>
                  <a:pt x="503962" y="352211"/>
                  <a:pt x="511766" y="347717"/>
                </a:cubicBezTo>
                <a:cubicBezTo>
                  <a:pt x="517019" y="344870"/>
                  <a:pt x="521671" y="343372"/>
                  <a:pt x="525873" y="343372"/>
                </a:cubicBezTo>
                <a:close/>
                <a:moveTo>
                  <a:pt x="525873" y="209297"/>
                </a:moveTo>
                <a:cubicBezTo>
                  <a:pt x="530376" y="209297"/>
                  <a:pt x="538630" y="210945"/>
                  <a:pt x="542232" y="222331"/>
                </a:cubicBezTo>
                <a:cubicBezTo>
                  <a:pt x="543733" y="226676"/>
                  <a:pt x="544483" y="231170"/>
                  <a:pt x="544483" y="235664"/>
                </a:cubicBezTo>
                <a:cubicBezTo>
                  <a:pt x="544483" y="264429"/>
                  <a:pt x="514768" y="290347"/>
                  <a:pt x="460890" y="308924"/>
                </a:cubicBezTo>
                <a:cubicBezTo>
                  <a:pt x="410313" y="326303"/>
                  <a:pt x="343378" y="335891"/>
                  <a:pt x="272242" y="335891"/>
                </a:cubicBezTo>
                <a:cubicBezTo>
                  <a:pt x="201105" y="335891"/>
                  <a:pt x="134170" y="326303"/>
                  <a:pt x="83593" y="308924"/>
                </a:cubicBezTo>
                <a:cubicBezTo>
                  <a:pt x="29715" y="290347"/>
                  <a:pt x="0" y="264429"/>
                  <a:pt x="0" y="235664"/>
                </a:cubicBezTo>
                <a:cubicBezTo>
                  <a:pt x="0" y="232219"/>
                  <a:pt x="450" y="228773"/>
                  <a:pt x="1201" y="225477"/>
                </a:cubicBezTo>
                <a:cubicBezTo>
                  <a:pt x="3002" y="218286"/>
                  <a:pt x="9755" y="210945"/>
                  <a:pt x="20711" y="210945"/>
                </a:cubicBezTo>
                <a:cubicBezTo>
                  <a:pt x="25663" y="210945"/>
                  <a:pt x="31216" y="212593"/>
                  <a:pt x="37219" y="215739"/>
                </a:cubicBezTo>
                <a:cubicBezTo>
                  <a:pt x="43222" y="218735"/>
                  <a:pt x="47575" y="220533"/>
                  <a:pt x="63633" y="225926"/>
                </a:cubicBezTo>
                <a:cubicBezTo>
                  <a:pt x="120212" y="245402"/>
                  <a:pt x="194351" y="256189"/>
                  <a:pt x="272242" y="256189"/>
                </a:cubicBezTo>
                <a:cubicBezTo>
                  <a:pt x="350132" y="256189"/>
                  <a:pt x="424271" y="245402"/>
                  <a:pt x="480850" y="225926"/>
                </a:cubicBezTo>
                <a:lnTo>
                  <a:pt x="483852" y="225028"/>
                </a:lnTo>
                <a:cubicBezTo>
                  <a:pt x="494207" y="221432"/>
                  <a:pt x="503962" y="217986"/>
                  <a:pt x="511766" y="213642"/>
                </a:cubicBezTo>
                <a:cubicBezTo>
                  <a:pt x="517019" y="210795"/>
                  <a:pt x="521671" y="209297"/>
                  <a:pt x="525873" y="209297"/>
                </a:cubicBezTo>
                <a:close/>
                <a:moveTo>
                  <a:pt x="272242" y="0"/>
                </a:moveTo>
                <a:cubicBezTo>
                  <a:pt x="343378" y="0"/>
                  <a:pt x="410313" y="9589"/>
                  <a:pt x="460890" y="26970"/>
                </a:cubicBezTo>
                <a:cubicBezTo>
                  <a:pt x="514768" y="45549"/>
                  <a:pt x="544483" y="71620"/>
                  <a:pt x="544483" y="100238"/>
                </a:cubicBezTo>
                <a:cubicBezTo>
                  <a:pt x="544483" y="129006"/>
                  <a:pt x="514768" y="154927"/>
                  <a:pt x="460890" y="173506"/>
                </a:cubicBezTo>
                <a:cubicBezTo>
                  <a:pt x="410313" y="190887"/>
                  <a:pt x="343378" y="200476"/>
                  <a:pt x="272242" y="200476"/>
                </a:cubicBezTo>
                <a:cubicBezTo>
                  <a:pt x="201105" y="200476"/>
                  <a:pt x="134170" y="190887"/>
                  <a:pt x="83593" y="173506"/>
                </a:cubicBezTo>
                <a:cubicBezTo>
                  <a:pt x="29715" y="154927"/>
                  <a:pt x="0" y="129006"/>
                  <a:pt x="0" y="100238"/>
                </a:cubicBezTo>
                <a:cubicBezTo>
                  <a:pt x="0" y="71620"/>
                  <a:pt x="29715" y="45549"/>
                  <a:pt x="83593" y="26970"/>
                </a:cubicBezTo>
                <a:cubicBezTo>
                  <a:pt x="134170" y="9589"/>
                  <a:pt x="201105" y="0"/>
                  <a:pt x="272242"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16" name="等腰三角形 15"/>
          <p:cNvSpPr/>
          <p:nvPr/>
        </p:nvSpPr>
        <p:spPr>
          <a:xfrm rot="10800000">
            <a:off x="9034078" y="5623595"/>
            <a:ext cx="1850048" cy="723900"/>
          </a:xfrm>
          <a:prstGeom prst="triangle">
            <a:avLst/>
          </a:prstGeom>
          <a:solidFill>
            <a:schemeClr val="accent1">
              <a:lumMod val="75000"/>
            </a:schemeClr>
          </a:solidFill>
          <a:ln>
            <a:no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9573340" y="5823620"/>
            <a:ext cx="771525" cy="771525"/>
          </a:xfrm>
          <a:prstGeom prst="ellipse">
            <a:avLst/>
          </a:prstGeom>
          <a:solidFill>
            <a:sysClr val="window" lastClr="FFFFFF"/>
          </a:solidFill>
          <a:ln w="25400">
            <a:solidFill>
              <a:schemeClr val="accent1">
                <a:lumMod val="75000"/>
              </a:schemeClr>
            </a:solidFill>
          </a:ln>
        </p:spPr>
        <p:style>
          <a:lnRef idx="2">
            <a:srgbClr val="262626">
              <a:shade val="50000"/>
            </a:srgbClr>
          </a:lnRef>
          <a:fillRef idx="1">
            <a:srgbClr val="262626"/>
          </a:fillRef>
          <a:effectRef idx="0">
            <a:srgbClr val="262626"/>
          </a:effectRef>
          <a:fontRef idx="minor">
            <a:sysClr val="window" lastClr="FFFFFF"/>
          </a:fontRef>
        </p:style>
        <p:txBody>
          <a:bodyPr anchor="ctr"/>
          <a:lstStyle/>
          <a:p>
            <a:pPr algn="ctr"/>
            <a:endParaRPr>
              <a:solidFill>
                <a:schemeClr val="tx1"/>
              </a:solidFill>
              <a:latin typeface="微软雅黑" panose="020B0503020204020204" pitchFamily="34" charset="-122"/>
              <a:ea typeface="微软雅黑" panose="020B0503020204020204" pitchFamily="34" charset="-122"/>
            </a:endParaRPr>
          </a:p>
        </p:txBody>
      </p:sp>
      <p:sp>
        <p:nvSpPr>
          <p:cNvPr id="18" name="任意多边形 41"/>
          <p:cNvSpPr/>
          <p:nvPr/>
        </p:nvSpPr>
        <p:spPr bwMode="auto">
          <a:xfrm>
            <a:off x="9759576" y="6014955"/>
            <a:ext cx="399053" cy="388854"/>
          </a:xfrm>
          <a:custGeom>
            <a:avLst/>
            <a:gdLst>
              <a:gd name="connsiteX0" fmla="*/ 432259 w 600910"/>
              <a:gd name="connsiteY0" fmla="*/ 527547 h 585552"/>
              <a:gd name="connsiteX1" fmla="*/ 504975 w 600910"/>
              <a:gd name="connsiteY1" fmla="*/ 556549 h 585552"/>
              <a:gd name="connsiteX2" fmla="*/ 577906 w 600910"/>
              <a:gd name="connsiteY2" fmla="*/ 527547 h 585552"/>
              <a:gd name="connsiteX3" fmla="*/ 577906 w 600910"/>
              <a:gd name="connsiteY3" fmla="*/ 556549 h 585552"/>
              <a:gd name="connsiteX4" fmla="*/ 504975 w 600910"/>
              <a:gd name="connsiteY4" fmla="*/ 585552 h 585552"/>
              <a:gd name="connsiteX5" fmla="*/ 432259 w 600910"/>
              <a:gd name="connsiteY5" fmla="*/ 556549 h 585552"/>
              <a:gd name="connsiteX6" fmla="*/ 271370 w 600910"/>
              <a:gd name="connsiteY6" fmla="*/ 527547 h 585552"/>
              <a:gd name="connsiteX7" fmla="*/ 344086 w 600910"/>
              <a:gd name="connsiteY7" fmla="*/ 556549 h 585552"/>
              <a:gd name="connsiteX8" fmla="*/ 417017 w 600910"/>
              <a:gd name="connsiteY8" fmla="*/ 527547 h 585552"/>
              <a:gd name="connsiteX9" fmla="*/ 417017 w 600910"/>
              <a:gd name="connsiteY9" fmla="*/ 556549 h 585552"/>
              <a:gd name="connsiteX10" fmla="*/ 344086 w 600910"/>
              <a:gd name="connsiteY10" fmla="*/ 585552 h 585552"/>
              <a:gd name="connsiteX11" fmla="*/ 271370 w 600910"/>
              <a:gd name="connsiteY11" fmla="*/ 556549 h 585552"/>
              <a:gd name="connsiteX12" fmla="*/ 432259 w 600910"/>
              <a:gd name="connsiteY12" fmla="*/ 489583 h 585552"/>
              <a:gd name="connsiteX13" fmla="*/ 504975 w 600910"/>
              <a:gd name="connsiteY13" fmla="*/ 518798 h 585552"/>
              <a:gd name="connsiteX14" fmla="*/ 577906 w 600910"/>
              <a:gd name="connsiteY14" fmla="*/ 489583 h 585552"/>
              <a:gd name="connsiteX15" fmla="*/ 577906 w 600910"/>
              <a:gd name="connsiteY15" fmla="*/ 518798 h 585552"/>
              <a:gd name="connsiteX16" fmla="*/ 504975 w 600910"/>
              <a:gd name="connsiteY16" fmla="*/ 547799 h 585552"/>
              <a:gd name="connsiteX17" fmla="*/ 432259 w 600910"/>
              <a:gd name="connsiteY17" fmla="*/ 518798 h 585552"/>
              <a:gd name="connsiteX18" fmla="*/ 271370 w 600910"/>
              <a:gd name="connsiteY18" fmla="*/ 489583 h 585552"/>
              <a:gd name="connsiteX19" fmla="*/ 344086 w 600910"/>
              <a:gd name="connsiteY19" fmla="*/ 518798 h 585552"/>
              <a:gd name="connsiteX20" fmla="*/ 417017 w 600910"/>
              <a:gd name="connsiteY20" fmla="*/ 489583 h 585552"/>
              <a:gd name="connsiteX21" fmla="*/ 417017 w 600910"/>
              <a:gd name="connsiteY21" fmla="*/ 518798 h 585552"/>
              <a:gd name="connsiteX22" fmla="*/ 344086 w 600910"/>
              <a:gd name="connsiteY22" fmla="*/ 547799 h 585552"/>
              <a:gd name="connsiteX23" fmla="*/ 271370 w 600910"/>
              <a:gd name="connsiteY23" fmla="*/ 518798 h 585552"/>
              <a:gd name="connsiteX24" fmla="*/ 432259 w 600910"/>
              <a:gd name="connsiteY24" fmla="*/ 451760 h 585552"/>
              <a:gd name="connsiteX25" fmla="*/ 504975 w 600910"/>
              <a:gd name="connsiteY25" fmla="*/ 480761 h 585552"/>
              <a:gd name="connsiteX26" fmla="*/ 577906 w 600910"/>
              <a:gd name="connsiteY26" fmla="*/ 451760 h 585552"/>
              <a:gd name="connsiteX27" fmla="*/ 577906 w 600910"/>
              <a:gd name="connsiteY27" fmla="*/ 480761 h 585552"/>
              <a:gd name="connsiteX28" fmla="*/ 504975 w 600910"/>
              <a:gd name="connsiteY28" fmla="*/ 509976 h 585552"/>
              <a:gd name="connsiteX29" fmla="*/ 432259 w 600910"/>
              <a:gd name="connsiteY29" fmla="*/ 480761 h 585552"/>
              <a:gd name="connsiteX30" fmla="*/ 271370 w 600910"/>
              <a:gd name="connsiteY30" fmla="*/ 451760 h 585552"/>
              <a:gd name="connsiteX31" fmla="*/ 344086 w 600910"/>
              <a:gd name="connsiteY31" fmla="*/ 480761 h 585552"/>
              <a:gd name="connsiteX32" fmla="*/ 417017 w 600910"/>
              <a:gd name="connsiteY32" fmla="*/ 451760 h 585552"/>
              <a:gd name="connsiteX33" fmla="*/ 417017 w 600910"/>
              <a:gd name="connsiteY33" fmla="*/ 480761 h 585552"/>
              <a:gd name="connsiteX34" fmla="*/ 344086 w 600910"/>
              <a:gd name="connsiteY34" fmla="*/ 509976 h 585552"/>
              <a:gd name="connsiteX35" fmla="*/ 271370 w 600910"/>
              <a:gd name="connsiteY35" fmla="*/ 480761 h 585552"/>
              <a:gd name="connsiteX36" fmla="*/ 271370 w 600910"/>
              <a:gd name="connsiteY36" fmla="*/ 413937 h 585552"/>
              <a:gd name="connsiteX37" fmla="*/ 344086 w 600910"/>
              <a:gd name="connsiteY37" fmla="*/ 442938 h 585552"/>
              <a:gd name="connsiteX38" fmla="*/ 417017 w 600910"/>
              <a:gd name="connsiteY38" fmla="*/ 413937 h 585552"/>
              <a:gd name="connsiteX39" fmla="*/ 417017 w 600910"/>
              <a:gd name="connsiteY39" fmla="*/ 442938 h 585552"/>
              <a:gd name="connsiteX40" fmla="*/ 344086 w 600910"/>
              <a:gd name="connsiteY40" fmla="*/ 472153 h 585552"/>
              <a:gd name="connsiteX41" fmla="*/ 271370 w 600910"/>
              <a:gd name="connsiteY41" fmla="*/ 442938 h 585552"/>
              <a:gd name="connsiteX42" fmla="*/ 500277 w 600910"/>
              <a:gd name="connsiteY42" fmla="*/ 396366 h 585552"/>
              <a:gd name="connsiteX43" fmla="*/ 509958 w 600910"/>
              <a:gd name="connsiteY43" fmla="*/ 396366 h 585552"/>
              <a:gd name="connsiteX44" fmla="*/ 509958 w 600910"/>
              <a:gd name="connsiteY44" fmla="*/ 400017 h 585552"/>
              <a:gd name="connsiteX45" fmla="*/ 524372 w 600910"/>
              <a:gd name="connsiteY45" fmla="*/ 401521 h 585552"/>
              <a:gd name="connsiteX46" fmla="*/ 521576 w 600910"/>
              <a:gd name="connsiteY46" fmla="*/ 406246 h 585552"/>
              <a:gd name="connsiteX47" fmla="*/ 507161 w 600910"/>
              <a:gd name="connsiteY47" fmla="*/ 404742 h 585552"/>
              <a:gd name="connsiteX48" fmla="*/ 498771 w 600910"/>
              <a:gd name="connsiteY48" fmla="*/ 407105 h 585552"/>
              <a:gd name="connsiteX49" fmla="*/ 510604 w 600910"/>
              <a:gd name="connsiteY49" fmla="*/ 410756 h 585552"/>
              <a:gd name="connsiteX50" fmla="*/ 527169 w 600910"/>
              <a:gd name="connsiteY50" fmla="*/ 418703 h 585552"/>
              <a:gd name="connsiteX51" fmla="*/ 509528 w 600910"/>
              <a:gd name="connsiteY51" fmla="*/ 426435 h 585552"/>
              <a:gd name="connsiteX52" fmla="*/ 509528 w 600910"/>
              <a:gd name="connsiteY52" fmla="*/ 430731 h 585552"/>
              <a:gd name="connsiteX53" fmla="*/ 499847 w 600910"/>
              <a:gd name="connsiteY53" fmla="*/ 430731 h 585552"/>
              <a:gd name="connsiteX54" fmla="*/ 499847 w 600910"/>
              <a:gd name="connsiteY54" fmla="*/ 426865 h 585552"/>
              <a:gd name="connsiteX55" fmla="*/ 483066 w 600910"/>
              <a:gd name="connsiteY55" fmla="*/ 424932 h 585552"/>
              <a:gd name="connsiteX56" fmla="*/ 485863 w 600910"/>
              <a:gd name="connsiteY56" fmla="*/ 419992 h 585552"/>
              <a:gd name="connsiteX57" fmla="*/ 502428 w 600910"/>
              <a:gd name="connsiteY57" fmla="*/ 421925 h 585552"/>
              <a:gd name="connsiteX58" fmla="*/ 511894 w 600910"/>
              <a:gd name="connsiteY58" fmla="*/ 419348 h 585552"/>
              <a:gd name="connsiteX59" fmla="*/ 501353 w 600910"/>
              <a:gd name="connsiteY59" fmla="*/ 415696 h 585552"/>
              <a:gd name="connsiteX60" fmla="*/ 483496 w 600910"/>
              <a:gd name="connsiteY60" fmla="*/ 407964 h 585552"/>
              <a:gd name="connsiteX61" fmla="*/ 500277 w 600910"/>
              <a:gd name="connsiteY61" fmla="*/ 400447 h 585552"/>
              <a:gd name="connsiteX62" fmla="*/ 504975 w 600910"/>
              <a:gd name="connsiteY62" fmla="*/ 392238 h 585552"/>
              <a:gd name="connsiteX63" fmla="*/ 439574 w 600910"/>
              <a:gd name="connsiteY63" fmla="*/ 414149 h 585552"/>
              <a:gd name="connsiteX64" fmla="*/ 504975 w 600910"/>
              <a:gd name="connsiteY64" fmla="*/ 435846 h 585552"/>
              <a:gd name="connsiteX65" fmla="*/ 570591 w 600910"/>
              <a:gd name="connsiteY65" fmla="*/ 414149 h 585552"/>
              <a:gd name="connsiteX66" fmla="*/ 504975 w 600910"/>
              <a:gd name="connsiteY66" fmla="*/ 392238 h 585552"/>
              <a:gd name="connsiteX67" fmla="*/ 504975 w 600910"/>
              <a:gd name="connsiteY67" fmla="*/ 384934 h 585552"/>
              <a:gd name="connsiteX68" fmla="*/ 577906 w 600910"/>
              <a:gd name="connsiteY68" fmla="*/ 414149 h 585552"/>
              <a:gd name="connsiteX69" fmla="*/ 577906 w 600910"/>
              <a:gd name="connsiteY69" fmla="*/ 443150 h 585552"/>
              <a:gd name="connsiteX70" fmla="*/ 504975 w 600910"/>
              <a:gd name="connsiteY70" fmla="*/ 472365 h 585552"/>
              <a:gd name="connsiteX71" fmla="*/ 432259 w 600910"/>
              <a:gd name="connsiteY71" fmla="*/ 443150 h 585552"/>
              <a:gd name="connsiteX72" fmla="*/ 432259 w 600910"/>
              <a:gd name="connsiteY72" fmla="*/ 414149 h 585552"/>
              <a:gd name="connsiteX73" fmla="*/ 504975 w 600910"/>
              <a:gd name="connsiteY73" fmla="*/ 384934 h 585552"/>
              <a:gd name="connsiteX74" fmla="*/ 271370 w 600910"/>
              <a:gd name="connsiteY74" fmla="*/ 376114 h 585552"/>
              <a:gd name="connsiteX75" fmla="*/ 344086 w 600910"/>
              <a:gd name="connsiteY75" fmla="*/ 405117 h 585552"/>
              <a:gd name="connsiteX76" fmla="*/ 417017 w 600910"/>
              <a:gd name="connsiteY76" fmla="*/ 376114 h 585552"/>
              <a:gd name="connsiteX77" fmla="*/ 417017 w 600910"/>
              <a:gd name="connsiteY77" fmla="*/ 405117 h 585552"/>
              <a:gd name="connsiteX78" fmla="*/ 344086 w 600910"/>
              <a:gd name="connsiteY78" fmla="*/ 434119 h 585552"/>
              <a:gd name="connsiteX79" fmla="*/ 271370 w 600910"/>
              <a:gd name="connsiteY79" fmla="*/ 405117 h 585552"/>
              <a:gd name="connsiteX80" fmla="*/ 339320 w 600910"/>
              <a:gd name="connsiteY80" fmla="*/ 320720 h 585552"/>
              <a:gd name="connsiteX81" fmla="*/ 349000 w 600910"/>
              <a:gd name="connsiteY81" fmla="*/ 320720 h 585552"/>
              <a:gd name="connsiteX82" fmla="*/ 349000 w 600910"/>
              <a:gd name="connsiteY82" fmla="*/ 324371 h 585552"/>
              <a:gd name="connsiteX83" fmla="*/ 363413 w 600910"/>
              <a:gd name="connsiteY83" fmla="*/ 325875 h 585552"/>
              <a:gd name="connsiteX84" fmla="*/ 360402 w 600910"/>
              <a:gd name="connsiteY84" fmla="*/ 330600 h 585552"/>
              <a:gd name="connsiteX85" fmla="*/ 346204 w 600910"/>
              <a:gd name="connsiteY85" fmla="*/ 329096 h 585552"/>
              <a:gd name="connsiteX86" fmla="*/ 337814 w 600910"/>
              <a:gd name="connsiteY86" fmla="*/ 331459 h 585552"/>
              <a:gd name="connsiteX87" fmla="*/ 349646 w 600910"/>
              <a:gd name="connsiteY87" fmla="*/ 335110 h 585552"/>
              <a:gd name="connsiteX88" fmla="*/ 366210 w 600910"/>
              <a:gd name="connsiteY88" fmla="*/ 342842 h 585552"/>
              <a:gd name="connsiteX89" fmla="*/ 348570 w 600910"/>
              <a:gd name="connsiteY89" fmla="*/ 350789 h 585552"/>
              <a:gd name="connsiteX90" fmla="*/ 348570 w 600910"/>
              <a:gd name="connsiteY90" fmla="*/ 355085 h 585552"/>
              <a:gd name="connsiteX91" fmla="*/ 338890 w 600910"/>
              <a:gd name="connsiteY91" fmla="*/ 355085 h 585552"/>
              <a:gd name="connsiteX92" fmla="*/ 338890 w 600910"/>
              <a:gd name="connsiteY92" fmla="*/ 351004 h 585552"/>
              <a:gd name="connsiteX93" fmla="*/ 321895 w 600910"/>
              <a:gd name="connsiteY93" fmla="*/ 349286 h 585552"/>
              <a:gd name="connsiteX94" fmla="*/ 324907 w 600910"/>
              <a:gd name="connsiteY94" fmla="*/ 344346 h 585552"/>
              <a:gd name="connsiteX95" fmla="*/ 341256 w 600910"/>
              <a:gd name="connsiteY95" fmla="*/ 346279 h 585552"/>
              <a:gd name="connsiteX96" fmla="*/ 350936 w 600910"/>
              <a:gd name="connsiteY96" fmla="*/ 343487 h 585552"/>
              <a:gd name="connsiteX97" fmla="*/ 340396 w 600910"/>
              <a:gd name="connsiteY97" fmla="*/ 339836 h 585552"/>
              <a:gd name="connsiteX98" fmla="*/ 322540 w 600910"/>
              <a:gd name="connsiteY98" fmla="*/ 332103 h 585552"/>
              <a:gd name="connsiteX99" fmla="*/ 339320 w 600910"/>
              <a:gd name="connsiteY99" fmla="*/ 324586 h 585552"/>
              <a:gd name="connsiteX100" fmla="*/ 344086 w 600910"/>
              <a:gd name="connsiteY100" fmla="*/ 316663 h 585552"/>
              <a:gd name="connsiteX101" fmla="*/ 278470 w 600910"/>
              <a:gd name="connsiteY101" fmla="*/ 338360 h 585552"/>
              <a:gd name="connsiteX102" fmla="*/ 344086 w 600910"/>
              <a:gd name="connsiteY102" fmla="*/ 360273 h 585552"/>
              <a:gd name="connsiteX103" fmla="*/ 409702 w 600910"/>
              <a:gd name="connsiteY103" fmla="*/ 338360 h 585552"/>
              <a:gd name="connsiteX104" fmla="*/ 344086 w 600910"/>
              <a:gd name="connsiteY104" fmla="*/ 316663 h 585552"/>
              <a:gd name="connsiteX105" fmla="*/ 344086 w 600910"/>
              <a:gd name="connsiteY105" fmla="*/ 309359 h 585552"/>
              <a:gd name="connsiteX106" fmla="*/ 417017 w 600910"/>
              <a:gd name="connsiteY106" fmla="*/ 338360 h 585552"/>
              <a:gd name="connsiteX107" fmla="*/ 417017 w 600910"/>
              <a:gd name="connsiteY107" fmla="*/ 367577 h 585552"/>
              <a:gd name="connsiteX108" fmla="*/ 344086 w 600910"/>
              <a:gd name="connsiteY108" fmla="*/ 396578 h 585552"/>
              <a:gd name="connsiteX109" fmla="*/ 271370 w 600910"/>
              <a:gd name="connsiteY109" fmla="*/ 367577 h 585552"/>
              <a:gd name="connsiteX110" fmla="*/ 271370 w 600910"/>
              <a:gd name="connsiteY110" fmla="*/ 338360 h 585552"/>
              <a:gd name="connsiteX111" fmla="*/ 344086 w 600910"/>
              <a:gd name="connsiteY111" fmla="*/ 309359 h 585552"/>
              <a:gd name="connsiteX112" fmla="*/ 139104 w 600910"/>
              <a:gd name="connsiteY112" fmla="*/ 128500 h 585552"/>
              <a:gd name="connsiteX113" fmla="*/ 144482 w 600910"/>
              <a:gd name="connsiteY113" fmla="*/ 139239 h 585552"/>
              <a:gd name="connsiteX114" fmla="*/ 144697 w 600910"/>
              <a:gd name="connsiteY114" fmla="*/ 139239 h 585552"/>
              <a:gd name="connsiteX115" fmla="*/ 129640 w 600910"/>
              <a:gd name="connsiteY115" fmla="*/ 256294 h 585552"/>
              <a:gd name="connsiteX116" fmla="*/ 147493 w 600910"/>
              <a:gd name="connsiteY116" fmla="*/ 287437 h 585552"/>
              <a:gd name="connsiteX117" fmla="*/ 165346 w 600910"/>
              <a:gd name="connsiteY117" fmla="*/ 256294 h 585552"/>
              <a:gd name="connsiteX118" fmla="*/ 150289 w 600910"/>
              <a:gd name="connsiteY118" fmla="*/ 139239 h 585552"/>
              <a:gd name="connsiteX119" fmla="*/ 150504 w 600910"/>
              <a:gd name="connsiteY119" fmla="*/ 139239 h 585552"/>
              <a:gd name="connsiteX120" fmla="*/ 155667 w 600910"/>
              <a:gd name="connsiteY120" fmla="*/ 128500 h 585552"/>
              <a:gd name="connsiteX121" fmla="*/ 244500 w 600910"/>
              <a:gd name="connsiteY121" fmla="*/ 147401 h 585552"/>
              <a:gd name="connsiteX122" fmla="*/ 244930 w 600910"/>
              <a:gd name="connsiteY122" fmla="*/ 147615 h 585552"/>
              <a:gd name="connsiteX123" fmla="*/ 248587 w 600910"/>
              <a:gd name="connsiteY123" fmla="*/ 149978 h 585552"/>
              <a:gd name="connsiteX124" fmla="*/ 252458 w 600910"/>
              <a:gd name="connsiteY124" fmla="*/ 152555 h 585552"/>
              <a:gd name="connsiteX125" fmla="*/ 252674 w 600910"/>
              <a:gd name="connsiteY125" fmla="*/ 152770 h 585552"/>
              <a:gd name="connsiteX126" fmla="*/ 342152 w 600910"/>
              <a:gd name="connsiteY126" fmla="*/ 241904 h 585552"/>
              <a:gd name="connsiteX127" fmla="*/ 342152 w 600910"/>
              <a:gd name="connsiteY127" fmla="*/ 273477 h 585552"/>
              <a:gd name="connsiteX128" fmla="*/ 326235 w 600910"/>
              <a:gd name="connsiteY128" fmla="*/ 280135 h 585552"/>
              <a:gd name="connsiteX129" fmla="*/ 310534 w 600910"/>
              <a:gd name="connsiteY129" fmla="*/ 273477 h 585552"/>
              <a:gd name="connsiteX130" fmla="*/ 224711 w 600910"/>
              <a:gd name="connsiteY130" fmla="*/ 187994 h 585552"/>
              <a:gd name="connsiteX131" fmla="*/ 210085 w 600910"/>
              <a:gd name="connsiteY131" fmla="*/ 183484 h 585552"/>
              <a:gd name="connsiteX132" fmla="*/ 210085 w 600910"/>
              <a:gd name="connsiteY132" fmla="*/ 335763 h 585552"/>
              <a:gd name="connsiteX133" fmla="*/ 227938 w 600910"/>
              <a:gd name="connsiteY133" fmla="*/ 556771 h 585552"/>
              <a:gd name="connsiteX134" fmla="*/ 203202 w 600910"/>
              <a:gd name="connsiteY134" fmla="*/ 585552 h 585552"/>
              <a:gd name="connsiteX135" fmla="*/ 201051 w 600910"/>
              <a:gd name="connsiteY135" fmla="*/ 585552 h 585552"/>
              <a:gd name="connsiteX136" fmla="*/ 174380 w 600910"/>
              <a:gd name="connsiteY136" fmla="*/ 561067 h 585552"/>
              <a:gd name="connsiteX137" fmla="*/ 158248 w 600910"/>
              <a:gd name="connsiteY137" fmla="*/ 361322 h 585552"/>
              <a:gd name="connsiteX138" fmla="*/ 147493 w 600910"/>
              <a:gd name="connsiteY138" fmla="*/ 363684 h 585552"/>
              <a:gd name="connsiteX139" fmla="*/ 136738 w 600910"/>
              <a:gd name="connsiteY139" fmla="*/ 361322 h 585552"/>
              <a:gd name="connsiteX140" fmla="*/ 120606 w 600910"/>
              <a:gd name="connsiteY140" fmla="*/ 561067 h 585552"/>
              <a:gd name="connsiteX141" fmla="*/ 93935 w 600910"/>
              <a:gd name="connsiteY141" fmla="*/ 585552 h 585552"/>
              <a:gd name="connsiteX142" fmla="*/ 91784 w 600910"/>
              <a:gd name="connsiteY142" fmla="*/ 585552 h 585552"/>
              <a:gd name="connsiteX143" fmla="*/ 67048 w 600910"/>
              <a:gd name="connsiteY143" fmla="*/ 556771 h 585552"/>
              <a:gd name="connsiteX144" fmla="*/ 84901 w 600910"/>
              <a:gd name="connsiteY144" fmla="*/ 335763 h 585552"/>
              <a:gd name="connsiteX145" fmla="*/ 84901 w 600910"/>
              <a:gd name="connsiteY145" fmla="*/ 183484 h 585552"/>
              <a:gd name="connsiteX146" fmla="*/ 77157 w 600910"/>
              <a:gd name="connsiteY146" fmla="*/ 185846 h 585552"/>
              <a:gd name="connsiteX147" fmla="*/ 44033 w 600910"/>
              <a:gd name="connsiteY147" fmla="*/ 334045 h 585552"/>
              <a:gd name="connsiteX148" fmla="*/ 22309 w 600910"/>
              <a:gd name="connsiteY148" fmla="*/ 351442 h 585552"/>
              <a:gd name="connsiteX149" fmla="*/ 17362 w 600910"/>
              <a:gd name="connsiteY149" fmla="*/ 351012 h 585552"/>
              <a:gd name="connsiteX150" fmla="*/ 584 w 600910"/>
              <a:gd name="connsiteY150" fmla="*/ 324379 h 585552"/>
              <a:gd name="connsiteX151" fmla="*/ 36290 w 600910"/>
              <a:gd name="connsiteY151" fmla="*/ 163724 h 585552"/>
              <a:gd name="connsiteX152" fmla="*/ 37150 w 600910"/>
              <a:gd name="connsiteY152" fmla="*/ 161361 h 585552"/>
              <a:gd name="connsiteX153" fmla="*/ 39086 w 600910"/>
              <a:gd name="connsiteY153" fmla="*/ 157281 h 585552"/>
              <a:gd name="connsiteX154" fmla="*/ 41452 w 600910"/>
              <a:gd name="connsiteY154" fmla="*/ 153844 h 585552"/>
              <a:gd name="connsiteX155" fmla="*/ 44463 w 600910"/>
              <a:gd name="connsiteY155" fmla="*/ 151052 h 585552"/>
              <a:gd name="connsiteX156" fmla="*/ 48550 w 600910"/>
              <a:gd name="connsiteY156" fmla="*/ 148689 h 585552"/>
              <a:gd name="connsiteX157" fmla="*/ 50486 w 600910"/>
              <a:gd name="connsiteY157" fmla="*/ 147401 h 585552"/>
              <a:gd name="connsiteX158" fmla="*/ 139104 w 600910"/>
              <a:gd name="connsiteY158" fmla="*/ 128500 h 585552"/>
              <a:gd name="connsiteX159" fmla="*/ 473810 w 600910"/>
              <a:gd name="connsiteY159" fmla="*/ 120737 h 585552"/>
              <a:gd name="connsiteX160" fmla="*/ 473810 w 600910"/>
              <a:gd name="connsiteY160" fmla="*/ 140069 h 585552"/>
              <a:gd name="connsiteX161" fmla="*/ 439400 w 600910"/>
              <a:gd name="connsiteY161" fmla="*/ 176371 h 585552"/>
              <a:gd name="connsiteX162" fmla="*/ 475960 w 600910"/>
              <a:gd name="connsiteY162" fmla="*/ 213531 h 585552"/>
              <a:gd name="connsiteX163" fmla="*/ 497681 w 600910"/>
              <a:gd name="connsiteY163" fmla="*/ 231145 h 585552"/>
              <a:gd name="connsiteX164" fmla="*/ 478111 w 600910"/>
              <a:gd name="connsiteY164" fmla="*/ 243818 h 585552"/>
              <a:gd name="connsiteX165" fmla="*/ 444347 w 600910"/>
              <a:gd name="connsiteY165" fmla="*/ 234797 h 585552"/>
              <a:gd name="connsiteX166" fmla="*/ 438110 w 600910"/>
              <a:gd name="connsiteY166" fmla="*/ 258640 h 585552"/>
              <a:gd name="connsiteX167" fmla="*/ 472735 w 600910"/>
              <a:gd name="connsiteY167" fmla="*/ 267447 h 585552"/>
              <a:gd name="connsiteX168" fmla="*/ 472735 w 600910"/>
              <a:gd name="connsiteY168" fmla="*/ 286779 h 585552"/>
              <a:gd name="connsiteX169" fmla="*/ 492735 w 600910"/>
              <a:gd name="connsiteY169" fmla="*/ 286779 h 585552"/>
              <a:gd name="connsiteX170" fmla="*/ 492735 w 600910"/>
              <a:gd name="connsiteY170" fmla="*/ 265943 h 585552"/>
              <a:gd name="connsiteX171" fmla="*/ 529080 w 600910"/>
              <a:gd name="connsiteY171" fmla="*/ 228353 h 585552"/>
              <a:gd name="connsiteX172" fmla="*/ 494886 w 600910"/>
              <a:gd name="connsiteY172" fmla="*/ 190333 h 585552"/>
              <a:gd name="connsiteX173" fmla="*/ 470584 w 600910"/>
              <a:gd name="connsiteY173" fmla="*/ 172934 h 585552"/>
              <a:gd name="connsiteX174" fmla="*/ 488004 w 600910"/>
              <a:gd name="connsiteY174" fmla="*/ 161550 h 585552"/>
              <a:gd name="connsiteX175" fmla="*/ 517467 w 600910"/>
              <a:gd name="connsiteY175" fmla="*/ 168423 h 585552"/>
              <a:gd name="connsiteX176" fmla="*/ 523274 w 600910"/>
              <a:gd name="connsiteY176" fmla="*/ 145439 h 585552"/>
              <a:gd name="connsiteX177" fmla="*/ 493810 w 600910"/>
              <a:gd name="connsiteY177" fmla="*/ 138781 h 585552"/>
              <a:gd name="connsiteX178" fmla="*/ 493810 w 600910"/>
              <a:gd name="connsiteY178" fmla="*/ 120737 h 585552"/>
              <a:gd name="connsiteX179" fmla="*/ 483488 w 600910"/>
              <a:gd name="connsiteY179" fmla="*/ 86584 h 585552"/>
              <a:gd name="connsiteX180" fmla="*/ 600910 w 600910"/>
              <a:gd name="connsiteY180" fmla="*/ 203865 h 585552"/>
              <a:gd name="connsiteX181" fmla="*/ 483488 w 600910"/>
              <a:gd name="connsiteY181" fmla="*/ 320932 h 585552"/>
              <a:gd name="connsiteX182" fmla="*/ 366280 w 600910"/>
              <a:gd name="connsiteY182" fmla="*/ 203865 h 585552"/>
              <a:gd name="connsiteX183" fmla="*/ 483488 w 600910"/>
              <a:gd name="connsiteY183" fmla="*/ 86584 h 585552"/>
              <a:gd name="connsiteX184" fmla="*/ 147458 w 600910"/>
              <a:gd name="connsiteY184" fmla="*/ 0 h 585552"/>
              <a:gd name="connsiteX185" fmla="*/ 204052 w 600910"/>
              <a:gd name="connsiteY185" fmla="*/ 61886 h 585552"/>
              <a:gd name="connsiteX186" fmla="*/ 147458 w 600910"/>
              <a:gd name="connsiteY186" fmla="*/ 123772 h 585552"/>
              <a:gd name="connsiteX187" fmla="*/ 90864 w 600910"/>
              <a:gd name="connsiteY187" fmla="*/ 61886 h 585552"/>
              <a:gd name="connsiteX188" fmla="*/ 147458 w 600910"/>
              <a:gd name="connsiteY188" fmla="*/ 0 h 58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00910" h="585552">
                <a:moveTo>
                  <a:pt x="432259" y="527547"/>
                </a:moveTo>
                <a:cubicBezTo>
                  <a:pt x="432259" y="543445"/>
                  <a:pt x="464745" y="556549"/>
                  <a:pt x="504975" y="556549"/>
                </a:cubicBezTo>
                <a:cubicBezTo>
                  <a:pt x="545205" y="556549"/>
                  <a:pt x="577906" y="543445"/>
                  <a:pt x="577906" y="527547"/>
                </a:cubicBezTo>
                <a:lnTo>
                  <a:pt x="577906" y="556549"/>
                </a:lnTo>
                <a:cubicBezTo>
                  <a:pt x="577906" y="572662"/>
                  <a:pt x="545205" y="585552"/>
                  <a:pt x="504975" y="585552"/>
                </a:cubicBezTo>
                <a:cubicBezTo>
                  <a:pt x="464745" y="585552"/>
                  <a:pt x="432259" y="572662"/>
                  <a:pt x="432259" y="556549"/>
                </a:cubicBezTo>
                <a:close/>
                <a:moveTo>
                  <a:pt x="271370" y="527547"/>
                </a:moveTo>
                <a:cubicBezTo>
                  <a:pt x="271370" y="543445"/>
                  <a:pt x="303856" y="556549"/>
                  <a:pt x="344086" y="556549"/>
                </a:cubicBezTo>
                <a:cubicBezTo>
                  <a:pt x="384316" y="556549"/>
                  <a:pt x="417017" y="543445"/>
                  <a:pt x="417017" y="527547"/>
                </a:cubicBezTo>
                <a:lnTo>
                  <a:pt x="417017" y="556549"/>
                </a:lnTo>
                <a:cubicBezTo>
                  <a:pt x="417017" y="572662"/>
                  <a:pt x="384316" y="585552"/>
                  <a:pt x="344086" y="585552"/>
                </a:cubicBezTo>
                <a:cubicBezTo>
                  <a:pt x="303856" y="585552"/>
                  <a:pt x="271370" y="572662"/>
                  <a:pt x="271370" y="556549"/>
                </a:cubicBezTo>
                <a:close/>
                <a:moveTo>
                  <a:pt x="432259" y="489583"/>
                </a:moveTo>
                <a:cubicBezTo>
                  <a:pt x="432259" y="505694"/>
                  <a:pt x="464745" y="518798"/>
                  <a:pt x="504975" y="518798"/>
                </a:cubicBezTo>
                <a:cubicBezTo>
                  <a:pt x="545205" y="518798"/>
                  <a:pt x="577906" y="505694"/>
                  <a:pt x="577906" y="489583"/>
                </a:cubicBezTo>
                <a:lnTo>
                  <a:pt x="577906" y="518798"/>
                </a:lnTo>
                <a:cubicBezTo>
                  <a:pt x="577906" y="534695"/>
                  <a:pt x="545205" y="547799"/>
                  <a:pt x="504975" y="547799"/>
                </a:cubicBezTo>
                <a:cubicBezTo>
                  <a:pt x="464745" y="547799"/>
                  <a:pt x="432259" y="534695"/>
                  <a:pt x="432259" y="518798"/>
                </a:cubicBezTo>
                <a:close/>
                <a:moveTo>
                  <a:pt x="271370" y="489583"/>
                </a:moveTo>
                <a:cubicBezTo>
                  <a:pt x="271370" y="505694"/>
                  <a:pt x="303856" y="518798"/>
                  <a:pt x="344086" y="518798"/>
                </a:cubicBezTo>
                <a:cubicBezTo>
                  <a:pt x="384316" y="518798"/>
                  <a:pt x="417017" y="505694"/>
                  <a:pt x="417017" y="489583"/>
                </a:cubicBezTo>
                <a:lnTo>
                  <a:pt x="417017" y="518798"/>
                </a:lnTo>
                <a:cubicBezTo>
                  <a:pt x="417017" y="534695"/>
                  <a:pt x="384316" y="547799"/>
                  <a:pt x="344086" y="547799"/>
                </a:cubicBezTo>
                <a:cubicBezTo>
                  <a:pt x="303856" y="547799"/>
                  <a:pt x="271370" y="534695"/>
                  <a:pt x="271370" y="518798"/>
                </a:cubicBezTo>
                <a:close/>
                <a:moveTo>
                  <a:pt x="432259" y="451760"/>
                </a:moveTo>
                <a:cubicBezTo>
                  <a:pt x="432259" y="467871"/>
                  <a:pt x="464745" y="480761"/>
                  <a:pt x="504975" y="480761"/>
                </a:cubicBezTo>
                <a:cubicBezTo>
                  <a:pt x="545205" y="480761"/>
                  <a:pt x="577906" y="467871"/>
                  <a:pt x="577906" y="451760"/>
                </a:cubicBezTo>
                <a:lnTo>
                  <a:pt x="577906" y="480761"/>
                </a:lnTo>
                <a:cubicBezTo>
                  <a:pt x="577906" y="496872"/>
                  <a:pt x="545205" y="509976"/>
                  <a:pt x="504975" y="509976"/>
                </a:cubicBezTo>
                <a:cubicBezTo>
                  <a:pt x="464745" y="509976"/>
                  <a:pt x="432259" y="496872"/>
                  <a:pt x="432259" y="480761"/>
                </a:cubicBezTo>
                <a:close/>
                <a:moveTo>
                  <a:pt x="271370" y="451760"/>
                </a:moveTo>
                <a:cubicBezTo>
                  <a:pt x="271370" y="467871"/>
                  <a:pt x="303856" y="480761"/>
                  <a:pt x="344086" y="480761"/>
                </a:cubicBezTo>
                <a:cubicBezTo>
                  <a:pt x="384316" y="480761"/>
                  <a:pt x="417017" y="467871"/>
                  <a:pt x="417017" y="451760"/>
                </a:cubicBezTo>
                <a:lnTo>
                  <a:pt x="417017" y="480761"/>
                </a:lnTo>
                <a:cubicBezTo>
                  <a:pt x="417017" y="496872"/>
                  <a:pt x="384316" y="509976"/>
                  <a:pt x="344086" y="509976"/>
                </a:cubicBezTo>
                <a:cubicBezTo>
                  <a:pt x="303856" y="509976"/>
                  <a:pt x="271370" y="496872"/>
                  <a:pt x="271370" y="480761"/>
                </a:cubicBezTo>
                <a:close/>
                <a:moveTo>
                  <a:pt x="271370" y="413937"/>
                </a:moveTo>
                <a:cubicBezTo>
                  <a:pt x="271370" y="430048"/>
                  <a:pt x="303856" y="442938"/>
                  <a:pt x="344086" y="442938"/>
                </a:cubicBezTo>
                <a:cubicBezTo>
                  <a:pt x="384316" y="442938"/>
                  <a:pt x="417017" y="430048"/>
                  <a:pt x="417017" y="413937"/>
                </a:cubicBezTo>
                <a:lnTo>
                  <a:pt x="417017" y="442938"/>
                </a:lnTo>
                <a:cubicBezTo>
                  <a:pt x="417017" y="459049"/>
                  <a:pt x="384316" y="472153"/>
                  <a:pt x="344086" y="472153"/>
                </a:cubicBezTo>
                <a:cubicBezTo>
                  <a:pt x="303856" y="472153"/>
                  <a:pt x="271370" y="459049"/>
                  <a:pt x="271370" y="442938"/>
                </a:cubicBezTo>
                <a:close/>
                <a:moveTo>
                  <a:pt x="500277" y="396366"/>
                </a:moveTo>
                <a:lnTo>
                  <a:pt x="509958" y="396366"/>
                </a:lnTo>
                <a:lnTo>
                  <a:pt x="509958" y="400017"/>
                </a:lnTo>
                <a:cubicBezTo>
                  <a:pt x="516627" y="400232"/>
                  <a:pt x="521145" y="400876"/>
                  <a:pt x="524372" y="401521"/>
                </a:cubicBezTo>
                <a:lnTo>
                  <a:pt x="521576" y="406246"/>
                </a:lnTo>
                <a:cubicBezTo>
                  <a:pt x="518994" y="405816"/>
                  <a:pt x="514261" y="404742"/>
                  <a:pt x="507161" y="404742"/>
                </a:cubicBezTo>
                <a:cubicBezTo>
                  <a:pt x="500707" y="404742"/>
                  <a:pt x="498771" y="406031"/>
                  <a:pt x="498771" y="407105"/>
                </a:cubicBezTo>
                <a:cubicBezTo>
                  <a:pt x="498771" y="408609"/>
                  <a:pt x="502213" y="409468"/>
                  <a:pt x="510604" y="410756"/>
                </a:cubicBezTo>
                <a:cubicBezTo>
                  <a:pt x="522436" y="412689"/>
                  <a:pt x="527169" y="414837"/>
                  <a:pt x="527169" y="418703"/>
                </a:cubicBezTo>
                <a:cubicBezTo>
                  <a:pt x="527169" y="422569"/>
                  <a:pt x="520930" y="425576"/>
                  <a:pt x="509528" y="426435"/>
                </a:cubicBezTo>
                <a:lnTo>
                  <a:pt x="509528" y="430731"/>
                </a:lnTo>
                <a:lnTo>
                  <a:pt x="499847" y="430731"/>
                </a:lnTo>
                <a:lnTo>
                  <a:pt x="499847" y="426865"/>
                </a:lnTo>
                <a:cubicBezTo>
                  <a:pt x="493177" y="426650"/>
                  <a:pt x="486723" y="426006"/>
                  <a:pt x="483066" y="424932"/>
                </a:cubicBezTo>
                <a:lnTo>
                  <a:pt x="485863" y="419992"/>
                </a:lnTo>
                <a:cubicBezTo>
                  <a:pt x="490166" y="421066"/>
                  <a:pt x="495974" y="421925"/>
                  <a:pt x="502428" y="421925"/>
                </a:cubicBezTo>
                <a:cubicBezTo>
                  <a:pt x="508022" y="421925"/>
                  <a:pt x="511894" y="421066"/>
                  <a:pt x="511894" y="419348"/>
                </a:cubicBezTo>
                <a:cubicBezTo>
                  <a:pt x="511894" y="417629"/>
                  <a:pt x="508667" y="416770"/>
                  <a:pt x="501353" y="415696"/>
                </a:cubicBezTo>
                <a:cubicBezTo>
                  <a:pt x="490811" y="414193"/>
                  <a:pt x="483496" y="412045"/>
                  <a:pt x="483496" y="407964"/>
                </a:cubicBezTo>
                <a:cubicBezTo>
                  <a:pt x="483496" y="404098"/>
                  <a:pt x="489735" y="401306"/>
                  <a:pt x="500277" y="400447"/>
                </a:cubicBezTo>
                <a:close/>
                <a:moveTo>
                  <a:pt x="504975" y="392238"/>
                </a:moveTo>
                <a:cubicBezTo>
                  <a:pt x="464960" y="392238"/>
                  <a:pt x="439574" y="405127"/>
                  <a:pt x="439574" y="414149"/>
                </a:cubicBezTo>
                <a:cubicBezTo>
                  <a:pt x="439574" y="422957"/>
                  <a:pt x="464960" y="435846"/>
                  <a:pt x="504975" y="435846"/>
                </a:cubicBezTo>
                <a:cubicBezTo>
                  <a:pt x="544990" y="435846"/>
                  <a:pt x="570591" y="422957"/>
                  <a:pt x="570591" y="414149"/>
                </a:cubicBezTo>
                <a:cubicBezTo>
                  <a:pt x="570591" y="405127"/>
                  <a:pt x="544990" y="392238"/>
                  <a:pt x="504975" y="392238"/>
                </a:cubicBezTo>
                <a:close/>
                <a:moveTo>
                  <a:pt x="504975" y="384934"/>
                </a:moveTo>
                <a:cubicBezTo>
                  <a:pt x="545205" y="384934"/>
                  <a:pt x="577906" y="398038"/>
                  <a:pt x="577906" y="414149"/>
                </a:cubicBezTo>
                <a:lnTo>
                  <a:pt x="577906" y="443150"/>
                </a:lnTo>
                <a:cubicBezTo>
                  <a:pt x="577906" y="459261"/>
                  <a:pt x="545205" y="472365"/>
                  <a:pt x="504975" y="472365"/>
                </a:cubicBezTo>
                <a:cubicBezTo>
                  <a:pt x="464745" y="472365"/>
                  <a:pt x="432259" y="459261"/>
                  <a:pt x="432259" y="443150"/>
                </a:cubicBezTo>
                <a:lnTo>
                  <a:pt x="432259" y="414149"/>
                </a:lnTo>
                <a:cubicBezTo>
                  <a:pt x="432259" y="398038"/>
                  <a:pt x="464745" y="384934"/>
                  <a:pt x="504975" y="384934"/>
                </a:cubicBezTo>
                <a:close/>
                <a:moveTo>
                  <a:pt x="271370" y="376114"/>
                </a:moveTo>
                <a:cubicBezTo>
                  <a:pt x="271370" y="392012"/>
                  <a:pt x="303856" y="405117"/>
                  <a:pt x="344086" y="405117"/>
                </a:cubicBezTo>
                <a:cubicBezTo>
                  <a:pt x="384316" y="405117"/>
                  <a:pt x="417017" y="392012"/>
                  <a:pt x="417017" y="376114"/>
                </a:cubicBezTo>
                <a:lnTo>
                  <a:pt x="417017" y="405117"/>
                </a:lnTo>
                <a:cubicBezTo>
                  <a:pt x="417017" y="421229"/>
                  <a:pt x="384316" y="434119"/>
                  <a:pt x="344086" y="434119"/>
                </a:cubicBezTo>
                <a:cubicBezTo>
                  <a:pt x="303856" y="434119"/>
                  <a:pt x="271370" y="421229"/>
                  <a:pt x="271370" y="405117"/>
                </a:cubicBezTo>
                <a:close/>
                <a:moveTo>
                  <a:pt x="339320" y="320720"/>
                </a:moveTo>
                <a:lnTo>
                  <a:pt x="349000" y="320720"/>
                </a:lnTo>
                <a:lnTo>
                  <a:pt x="349000" y="324371"/>
                </a:lnTo>
                <a:cubicBezTo>
                  <a:pt x="355669" y="324586"/>
                  <a:pt x="360187" y="325016"/>
                  <a:pt x="363413" y="325875"/>
                </a:cubicBezTo>
                <a:lnTo>
                  <a:pt x="360402" y="330600"/>
                </a:lnTo>
                <a:cubicBezTo>
                  <a:pt x="357820" y="330170"/>
                  <a:pt x="353303" y="329096"/>
                  <a:pt x="346204" y="329096"/>
                </a:cubicBezTo>
                <a:cubicBezTo>
                  <a:pt x="339750" y="329096"/>
                  <a:pt x="337814" y="330170"/>
                  <a:pt x="337814" y="331459"/>
                </a:cubicBezTo>
                <a:cubicBezTo>
                  <a:pt x="337814" y="332963"/>
                  <a:pt x="341256" y="333822"/>
                  <a:pt x="349646" y="335110"/>
                </a:cubicBezTo>
                <a:cubicBezTo>
                  <a:pt x="361477" y="336829"/>
                  <a:pt x="366210" y="339191"/>
                  <a:pt x="366210" y="342842"/>
                </a:cubicBezTo>
                <a:cubicBezTo>
                  <a:pt x="366210" y="346709"/>
                  <a:pt x="359972" y="349930"/>
                  <a:pt x="348570" y="350789"/>
                </a:cubicBezTo>
                <a:lnTo>
                  <a:pt x="348570" y="355085"/>
                </a:lnTo>
                <a:lnTo>
                  <a:pt x="338890" y="355085"/>
                </a:lnTo>
                <a:lnTo>
                  <a:pt x="338890" y="351004"/>
                </a:lnTo>
                <a:cubicBezTo>
                  <a:pt x="332221" y="351004"/>
                  <a:pt x="325767" y="350145"/>
                  <a:pt x="321895" y="349286"/>
                </a:cubicBezTo>
                <a:lnTo>
                  <a:pt x="324907" y="344346"/>
                </a:lnTo>
                <a:cubicBezTo>
                  <a:pt x="328994" y="345205"/>
                  <a:pt x="335017" y="346279"/>
                  <a:pt x="341256" y="346279"/>
                </a:cubicBezTo>
                <a:cubicBezTo>
                  <a:pt x="347064" y="346279"/>
                  <a:pt x="350936" y="345205"/>
                  <a:pt x="350936" y="343487"/>
                </a:cubicBezTo>
                <a:cubicBezTo>
                  <a:pt x="350936" y="341983"/>
                  <a:pt x="347710" y="340909"/>
                  <a:pt x="340396" y="339836"/>
                </a:cubicBezTo>
                <a:cubicBezTo>
                  <a:pt x="329855" y="338332"/>
                  <a:pt x="322540" y="336184"/>
                  <a:pt x="322540" y="332103"/>
                </a:cubicBezTo>
                <a:cubicBezTo>
                  <a:pt x="322540" y="328452"/>
                  <a:pt x="328779" y="325445"/>
                  <a:pt x="339320" y="324586"/>
                </a:cubicBezTo>
                <a:close/>
                <a:moveTo>
                  <a:pt x="344086" y="316663"/>
                </a:moveTo>
                <a:cubicBezTo>
                  <a:pt x="304071" y="316663"/>
                  <a:pt x="278470" y="329553"/>
                  <a:pt x="278470" y="338360"/>
                </a:cubicBezTo>
                <a:cubicBezTo>
                  <a:pt x="278470" y="347383"/>
                  <a:pt x="304071" y="360273"/>
                  <a:pt x="344086" y="360273"/>
                </a:cubicBezTo>
                <a:cubicBezTo>
                  <a:pt x="384101" y="360273"/>
                  <a:pt x="409702" y="347383"/>
                  <a:pt x="409702" y="338360"/>
                </a:cubicBezTo>
                <a:cubicBezTo>
                  <a:pt x="409702" y="329553"/>
                  <a:pt x="384101" y="316663"/>
                  <a:pt x="344086" y="316663"/>
                </a:cubicBezTo>
                <a:close/>
                <a:moveTo>
                  <a:pt x="344086" y="309359"/>
                </a:moveTo>
                <a:cubicBezTo>
                  <a:pt x="384316" y="309359"/>
                  <a:pt x="417017" y="322463"/>
                  <a:pt x="417017" y="338360"/>
                </a:cubicBezTo>
                <a:lnTo>
                  <a:pt x="417017" y="367577"/>
                </a:lnTo>
                <a:cubicBezTo>
                  <a:pt x="417017" y="383688"/>
                  <a:pt x="384316" y="396578"/>
                  <a:pt x="344086" y="396578"/>
                </a:cubicBezTo>
                <a:cubicBezTo>
                  <a:pt x="303856" y="396578"/>
                  <a:pt x="271370" y="383688"/>
                  <a:pt x="271370" y="367577"/>
                </a:cubicBezTo>
                <a:lnTo>
                  <a:pt x="271370" y="338360"/>
                </a:lnTo>
                <a:cubicBezTo>
                  <a:pt x="271370" y="322463"/>
                  <a:pt x="303856" y="309359"/>
                  <a:pt x="344086" y="309359"/>
                </a:cubicBezTo>
                <a:close/>
                <a:moveTo>
                  <a:pt x="139104" y="128500"/>
                </a:moveTo>
                <a:lnTo>
                  <a:pt x="144482" y="139239"/>
                </a:lnTo>
                <a:lnTo>
                  <a:pt x="144697" y="139239"/>
                </a:lnTo>
                <a:lnTo>
                  <a:pt x="129640" y="256294"/>
                </a:lnTo>
                <a:lnTo>
                  <a:pt x="147493" y="287437"/>
                </a:lnTo>
                <a:lnTo>
                  <a:pt x="165346" y="256294"/>
                </a:lnTo>
                <a:lnTo>
                  <a:pt x="150289" y="139239"/>
                </a:lnTo>
                <a:lnTo>
                  <a:pt x="150504" y="139239"/>
                </a:lnTo>
                <a:lnTo>
                  <a:pt x="155667" y="128500"/>
                </a:lnTo>
                <a:cubicBezTo>
                  <a:pt x="197179" y="130648"/>
                  <a:pt x="242564" y="146756"/>
                  <a:pt x="244500" y="147401"/>
                </a:cubicBezTo>
                <a:cubicBezTo>
                  <a:pt x="244715" y="147615"/>
                  <a:pt x="244715" y="147615"/>
                  <a:pt x="244930" y="147615"/>
                </a:cubicBezTo>
                <a:cubicBezTo>
                  <a:pt x="246221" y="148260"/>
                  <a:pt x="247296" y="149119"/>
                  <a:pt x="248587" y="149978"/>
                </a:cubicBezTo>
                <a:cubicBezTo>
                  <a:pt x="249877" y="150837"/>
                  <a:pt x="251168" y="151481"/>
                  <a:pt x="252458" y="152555"/>
                </a:cubicBezTo>
                <a:cubicBezTo>
                  <a:pt x="252458" y="152555"/>
                  <a:pt x="252674" y="152555"/>
                  <a:pt x="252674" y="152770"/>
                </a:cubicBezTo>
                <a:lnTo>
                  <a:pt x="342152" y="241904"/>
                </a:lnTo>
                <a:cubicBezTo>
                  <a:pt x="350756" y="250710"/>
                  <a:pt x="350756" y="264885"/>
                  <a:pt x="342152" y="273477"/>
                </a:cubicBezTo>
                <a:cubicBezTo>
                  <a:pt x="337635" y="277987"/>
                  <a:pt x="332043" y="280135"/>
                  <a:pt x="326235" y="280135"/>
                </a:cubicBezTo>
                <a:cubicBezTo>
                  <a:pt x="320643" y="280135"/>
                  <a:pt x="314836" y="277987"/>
                  <a:pt x="310534" y="273477"/>
                </a:cubicBezTo>
                <a:lnTo>
                  <a:pt x="224711" y="187994"/>
                </a:lnTo>
                <a:cubicBezTo>
                  <a:pt x="221270" y="186920"/>
                  <a:pt x="216323" y="185202"/>
                  <a:pt x="210085" y="183484"/>
                </a:cubicBezTo>
                <a:lnTo>
                  <a:pt x="210085" y="335763"/>
                </a:lnTo>
                <a:lnTo>
                  <a:pt x="227938" y="556771"/>
                </a:lnTo>
                <a:cubicBezTo>
                  <a:pt x="229013" y="571377"/>
                  <a:pt x="218044" y="584478"/>
                  <a:pt x="203202" y="585552"/>
                </a:cubicBezTo>
                <a:cubicBezTo>
                  <a:pt x="202557" y="585552"/>
                  <a:pt x="201696" y="585552"/>
                  <a:pt x="201051" y="585552"/>
                </a:cubicBezTo>
                <a:cubicBezTo>
                  <a:pt x="187285" y="585552"/>
                  <a:pt x="175455" y="575028"/>
                  <a:pt x="174380" y="561067"/>
                </a:cubicBezTo>
                <a:lnTo>
                  <a:pt x="158248" y="361322"/>
                </a:lnTo>
                <a:cubicBezTo>
                  <a:pt x="155021" y="362825"/>
                  <a:pt x="151365" y="363684"/>
                  <a:pt x="147493" y="363684"/>
                </a:cubicBezTo>
                <a:cubicBezTo>
                  <a:pt x="143621" y="363684"/>
                  <a:pt x="139965" y="362825"/>
                  <a:pt x="136738" y="361322"/>
                </a:cubicBezTo>
                <a:lnTo>
                  <a:pt x="120606" y="561067"/>
                </a:lnTo>
                <a:cubicBezTo>
                  <a:pt x="119531" y="575028"/>
                  <a:pt x="107701" y="585552"/>
                  <a:pt x="93935" y="585552"/>
                </a:cubicBezTo>
                <a:cubicBezTo>
                  <a:pt x="93074" y="585552"/>
                  <a:pt x="92429" y="585552"/>
                  <a:pt x="91784" y="585552"/>
                </a:cubicBezTo>
                <a:cubicBezTo>
                  <a:pt x="76942" y="584478"/>
                  <a:pt x="65973" y="571377"/>
                  <a:pt x="67048" y="556771"/>
                </a:cubicBezTo>
                <a:lnTo>
                  <a:pt x="84901" y="335763"/>
                </a:lnTo>
                <a:lnTo>
                  <a:pt x="84901" y="183484"/>
                </a:lnTo>
                <a:cubicBezTo>
                  <a:pt x="82105" y="184343"/>
                  <a:pt x="79308" y="184987"/>
                  <a:pt x="77157" y="185846"/>
                </a:cubicBezTo>
                <a:lnTo>
                  <a:pt x="44033" y="334045"/>
                </a:lnTo>
                <a:cubicBezTo>
                  <a:pt x="41882" y="344354"/>
                  <a:pt x="32633" y="351442"/>
                  <a:pt x="22309" y="351442"/>
                </a:cubicBezTo>
                <a:cubicBezTo>
                  <a:pt x="20803" y="351442"/>
                  <a:pt x="19082" y="351442"/>
                  <a:pt x="17362" y="351012"/>
                </a:cubicBezTo>
                <a:cubicBezTo>
                  <a:pt x="5316" y="348220"/>
                  <a:pt x="-2212" y="336407"/>
                  <a:pt x="584" y="324379"/>
                </a:cubicBezTo>
                <a:lnTo>
                  <a:pt x="36290" y="163724"/>
                </a:lnTo>
                <a:cubicBezTo>
                  <a:pt x="36505" y="162865"/>
                  <a:pt x="36935" y="162220"/>
                  <a:pt x="37150" y="161361"/>
                </a:cubicBezTo>
                <a:cubicBezTo>
                  <a:pt x="37795" y="160073"/>
                  <a:pt x="38226" y="158784"/>
                  <a:pt x="39086" y="157281"/>
                </a:cubicBezTo>
                <a:cubicBezTo>
                  <a:pt x="39731" y="155992"/>
                  <a:pt x="40592" y="154918"/>
                  <a:pt x="41452" y="153844"/>
                </a:cubicBezTo>
                <a:cubicBezTo>
                  <a:pt x="42527" y="152770"/>
                  <a:pt x="43388" y="151911"/>
                  <a:pt x="44463" y="151052"/>
                </a:cubicBezTo>
                <a:cubicBezTo>
                  <a:pt x="45754" y="150193"/>
                  <a:pt x="47044" y="149334"/>
                  <a:pt x="48550" y="148689"/>
                </a:cubicBezTo>
                <a:cubicBezTo>
                  <a:pt x="49195" y="148260"/>
                  <a:pt x="49626" y="147830"/>
                  <a:pt x="50486" y="147401"/>
                </a:cubicBezTo>
                <a:cubicBezTo>
                  <a:pt x="52422" y="146756"/>
                  <a:pt x="97806" y="130648"/>
                  <a:pt x="139104" y="128500"/>
                </a:cubicBezTo>
                <a:close/>
                <a:moveTo>
                  <a:pt x="473810" y="120737"/>
                </a:moveTo>
                <a:lnTo>
                  <a:pt x="473810" y="140069"/>
                </a:lnTo>
                <a:cubicBezTo>
                  <a:pt x="452089" y="144365"/>
                  <a:pt x="439400" y="158328"/>
                  <a:pt x="439400" y="176371"/>
                </a:cubicBezTo>
                <a:cubicBezTo>
                  <a:pt x="439400" y="196133"/>
                  <a:pt x="454239" y="206228"/>
                  <a:pt x="475960" y="213531"/>
                </a:cubicBezTo>
                <a:cubicBezTo>
                  <a:pt x="491015" y="218687"/>
                  <a:pt x="497681" y="223412"/>
                  <a:pt x="497681" y="231145"/>
                </a:cubicBezTo>
                <a:cubicBezTo>
                  <a:pt x="497681" y="239308"/>
                  <a:pt x="489724" y="243818"/>
                  <a:pt x="478111" y="243818"/>
                </a:cubicBezTo>
                <a:cubicBezTo>
                  <a:pt x="464777" y="243818"/>
                  <a:pt x="452734" y="239522"/>
                  <a:pt x="444347" y="234797"/>
                </a:cubicBezTo>
                <a:lnTo>
                  <a:pt x="438110" y="258640"/>
                </a:lnTo>
                <a:cubicBezTo>
                  <a:pt x="445852" y="263151"/>
                  <a:pt x="459186" y="266802"/>
                  <a:pt x="472735" y="267447"/>
                </a:cubicBezTo>
                <a:lnTo>
                  <a:pt x="472735" y="286779"/>
                </a:lnTo>
                <a:lnTo>
                  <a:pt x="492735" y="286779"/>
                </a:lnTo>
                <a:lnTo>
                  <a:pt x="492735" y="265943"/>
                </a:lnTo>
                <a:cubicBezTo>
                  <a:pt x="516177" y="261862"/>
                  <a:pt x="529080" y="246396"/>
                  <a:pt x="529080" y="228353"/>
                </a:cubicBezTo>
                <a:cubicBezTo>
                  <a:pt x="529080" y="210095"/>
                  <a:pt x="519187" y="198925"/>
                  <a:pt x="494886" y="190333"/>
                </a:cubicBezTo>
                <a:cubicBezTo>
                  <a:pt x="477681" y="183889"/>
                  <a:pt x="470584" y="179593"/>
                  <a:pt x="470584" y="172934"/>
                </a:cubicBezTo>
                <a:cubicBezTo>
                  <a:pt x="470584" y="167134"/>
                  <a:pt x="474885" y="161550"/>
                  <a:pt x="488004" y="161550"/>
                </a:cubicBezTo>
                <a:cubicBezTo>
                  <a:pt x="502628" y="161550"/>
                  <a:pt x="512090" y="166060"/>
                  <a:pt x="517467" y="168423"/>
                </a:cubicBezTo>
                <a:lnTo>
                  <a:pt x="523274" y="145439"/>
                </a:lnTo>
                <a:cubicBezTo>
                  <a:pt x="516607" y="142217"/>
                  <a:pt x="507359" y="139425"/>
                  <a:pt x="493810" y="138781"/>
                </a:cubicBezTo>
                <a:lnTo>
                  <a:pt x="493810" y="120737"/>
                </a:lnTo>
                <a:close/>
                <a:moveTo>
                  <a:pt x="483488" y="86584"/>
                </a:moveTo>
                <a:cubicBezTo>
                  <a:pt x="548436" y="86584"/>
                  <a:pt x="600910" y="138995"/>
                  <a:pt x="600910" y="203865"/>
                </a:cubicBezTo>
                <a:cubicBezTo>
                  <a:pt x="600910" y="268521"/>
                  <a:pt x="548436" y="320932"/>
                  <a:pt x="483488" y="320932"/>
                </a:cubicBezTo>
                <a:cubicBezTo>
                  <a:pt x="418755" y="320932"/>
                  <a:pt x="366280" y="268521"/>
                  <a:pt x="366280" y="203865"/>
                </a:cubicBezTo>
                <a:cubicBezTo>
                  <a:pt x="366280" y="138995"/>
                  <a:pt x="418755" y="86584"/>
                  <a:pt x="483488" y="86584"/>
                </a:cubicBezTo>
                <a:close/>
                <a:moveTo>
                  <a:pt x="147458" y="0"/>
                </a:moveTo>
                <a:cubicBezTo>
                  <a:pt x="178714" y="0"/>
                  <a:pt x="204052" y="27707"/>
                  <a:pt x="204052" y="61886"/>
                </a:cubicBezTo>
                <a:cubicBezTo>
                  <a:pt x="204052" y="96065"/>
                  <a:pt x="178714" y="123772"/>
                  <a:pt x="147458" y="123772"/>
                </a:cubicBezTo>
                <a:cubicBezTo>
                  <a:pt x="116202" y="123772"/>
                  <a:pt x="90864" y="96065"/>
                  <a:pt x="90864" y="61886"/>
                </a:cubicBezTo>
                <a:cubicBezTo>
                  <a:pt x="90864" y="27707"/>
                  <a:pt x="116202" y="0"/>
                  <a:pt x="147458" y="0"/>
                </a:cubicBezTo>
                <a:close/>
              </a:path>
            </a:pathLst>
          </a:custGeom>
          <a:solidFill>
            <a:schemeClr val="accent1">
              <a:lumMod val="7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pitchFamily="34" charset="-122"/>
              <a:ea typeface="微软雅黑" panose="020B0503020204020204" pitchFamily="34" charset="-122"/>
            </a:endParaRPr>
          </a:p>
        </p:txBody>
      </p:sp>
      <p:sp>
        <p:nvSpPr>
          <p:cNvPr id="20" name="TextBox 3"/>
          <p:cNvSpPr txBox="1"/>
          <p:nvPr/>
        </p:nvSpPr>
        <p:spPr>
          <a:xfrm>
            <a:off x="903315" y="1382156"/>
            <a:ext cx="10385371" cy="2380203"/>
          </a:xfrm>
          <a:prstGeom prst="rect">
            <a:avLst/>
          </a:prstGeom>
          <a:noFill/>
        </p:spPr>
        <p:txBody>
          <a:bodyPr wrap="square" lIns="0" tIns="0" rIns="91440" bIns="0" rtlCol="0">
            <a:spAutoFit/>
          </a:bodyPr>
          <a:lstStyle/>
          <a:p>
            <a:pPr algn="ctr">
              <a:lnSpc>
                <a:spcPct val="200000"/>
              </a:lnSpc>
              <a:spcAft>
                <a:spcPts val="1200"/>
              </a:spcAft>
            </a:pP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二</a:t>
            </a:r>
            <a:r>
              <a:rPr lang="en-US" altLang="zh-CN" sz="2000" dirty="0">
                <a:latin typeface="微软雅黑" panose="020B0503020204020204" pitchFamily="34" charset="-122"/>
                <a:ea typeface="微软雅黑" panose="020B0503020204020204" pitchFamily="34" charset="-122"/>
                <a:cs typeface="Titillium" charset="0"/>
              </a:rPr>
              <a:t>)</a:t>
            </a:r>
            <a:r>
              <a:rPr lang="zh-CN" altLang="en-US" sz="2000" dirty="0">
                <a:latin typeface="微软雅黑" panose="020B0503020204020204" pitchFamily="34" charset="-122"/>
                <a:ea typeface="微软雅黑" panose="020B0503020204020204" pitchFamily="34" charset="-122"/>
                <a:cs typeface="Titillium" charset="0"/>
              </a:rPr>
              <a:t>材料学基础</a:t>
            </a:r>
            <a:r>
              <a:rPr lang="en-US" altLang="zh-CN" sz="2000" dirty="0">
                <a:latin typeface="微软雅黑" panose="020B0503020204020204" pitchFamily="34" charset="-122"/>
                <a:ea typeface="微软雅黑" panose="020B0503020204020204" pitchFamily="34" charset="-122"/>
                <a:cs typeface="Titillium" charset="0"/>
              </a:rPr>
              <a:t>2 (</a:t>
            </a:r>
            <a:r>
              <a:rPr lang="zh-CN" altLang="en-US" sz="2000" dirty="0">
                <a:latin typeface="微软雅黑" panose="020B0503020204020204" pitchFamily="34" charset="-122"/>
                <a:ea typeface="微软雅黑" panose="020B0503020204020204" pitchFamily="34" charset="-122"/>
                <a:cs typeface="Titillium" charset="0"/>
              </a:rPr>
              <a:t>非金属材料</a:t>
            </a:r>
            <a:r>
              <a:rPr lang="en-US" altLang="zh-CN" sz="2000" dirty="0">
                <a:latin typeface="微软雅黑" panose="020B0503020204020204" pitchFamily="34" charset="-122"/>
                <a:ea typeface="微软雅黑" panose="020B0503020204020204" pitchFamily="34" charset="-122"/>
                <a:cs typeface="Titillium" charset="0"/>
              </a:rPr>
              <a:t>)</a:t>
            </a:r>
            <a:endParaRPr lang="zh-CN" altLang="en-US" sz="2000" dirty="0">
              <a:latin typeface="微软雅黑" panose="020B0503020204020204" pitchFamily="34" charset="-122"/>
              <a:ea typeface="微软雅黑" panose="020B0503020204020204" pitchFamily="34" charset="-122"/>
              <a:cs typeface="Titillium" charset="0"/>
            </a:endParaRP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1)</a:t>
            </a:r>
            <a:r>
              <a:rPr lang="zh-CN" altLang="en-US" sz="1600" dirty="0">
                <a:latin typeface="等线 Light" panose="02010600030101010101" pitchFamily="2" charset="-122"/>
                <a:ea typeface="等线 Light" panose="02010600030101010101" pitchFamily="2" charset="-122"/>
                <a:cs typeface="Titillium" charset="0"/>
              </a:rPr>
              <a:t>陶瓷材料的键合特点</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强结合</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离子键、共价键</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、结构特点、特性、用途</a:t>
            </a:r>
            <a:r>
              <a:rPr lang="en-US" altLang="zh-CN" sz="1600" dirty="0">
                <a:latin typeface="等线 Light" panose="02010600030101010101" pitchFamily="2" charset="-122"/>
                <a:ea typeface="等线 Light" panose="02010600030101010101" pitchFamily="2" charset="-122"/>
                <a:cs typeface="Titillium" charset="0"/>
              </a:rPr>
              <a:t>;</a:t>
            </a:r>
          </a:p>
          <a:p>
            <a:pPr algn="ctr">
              <a:lnSpc>
                <a:spcPct val="200000"/>
              </a:lnSpc>
              <a:spcAft>
                <a:spcPts val="1200"/>
              </a:spcAft>
            </a:pPr>
            <a:r>
              <a:rPr lang="en-US" altLang="zh-CN" sz="1600" dirty="0">
                <a:latin typeface="等线 Light" panose="02010600030101010101" pitchFamily="2" charset="-122"/>
                <a:ea typeface="等线 Light" panose="02010600030101010101" pitchFamily="2" charset="-122"/>
                <a:cs typeface="Titillium" charset="0"/>
              </a:rPr>
              <a:t>2)</a:t>
            </a:r>
            <a:r>
              <a:rPr lang="zh-CN" altLang="en-US" sz="1600" dirty="0">
                <a:latin typeface="等线 Light" panose="02010600030101010101" pitchFamily="2" charset="-122"/>
                <a:ea typeface="等线 Light" panose="02010600030101010101" pitchFamily="2" charset="-122"/>
                <a:cs typeface="Titillium" charset="0"/>
              </a:rPr>
              <a:t>高分子材料的键合特点</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弱结合</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氢键、范德华键等</a:t>
            </a:r>
            <a:r>
              <a:rPr lang="en-US" altLang="zh-CN" sz="1600" dirty="0">
                <a:latin typeface="等线 Light" panose="02010600030101010101" pitchFamily="2" charset="-122"/>
                <a:ea typeface="等线 Light" panose="02010600030101010101" pitchFamily="2" charset="-122"/>
                <a:cs typeface="Titillium" charset="0"/>
              </a:rPr>
              <a:t>)</a:t>
            </a:r>
            <a:r>
              <a:rPr lang="zh-CN" altLang="en-US" sz="1600" dirty="0">
                <a:latin typeface="等线 Light" panose="02010600030101010101" pitchFamily="2" charset="-122"/>
                <a:ea typeface="等线 Light" panose="02010600030101010101" pitchFamily="2" charset="-122"/>
                <a:cs typeface="Titillium" charset="0"/>
              </a:rPr>
              <a:t>、结构特点、特性、用途。</a:t>
            </a:r>
            <a:endParaRPr lang="en-US" altLang="zh-CN" sz="1600" dirty="0">
              <a:latin typeface="等线 Light" panose="02010600030101010101" pitchFamily="2" charset="-122"/>
              <a:ea typeface="等线 Light" panose="02010600030101010101" pitchFamily="2" charset="-122"/>
              <a:cs typeface="Titillium" charset="0"/>
            </a:endParaRPr>
          </a:p>
          <a:p>
            <a:pPr algn="ctr">
              <a:lnSpc>
                <a:spcPct val="200000"/>
              </a:lnSpc>
              <a:spcAft>
                <a:spcPts val="1200"/>
              </a:spcAft>
            </a:pPr>
            <a:r>
              <a:rPr lang="en-US" altLang="zh-CN" sz="1200" dirty="0">
                <a:latin typeface="微软雅黑" panose="020B0503020204020204" pitchFamily="34" charset="-122"/>
                <a:ea typeface="微软雅黑" panose="020B0503020204020204" pitchFamily="34" charset="-122"/>
                <a:cs typeface="Titillium" charset="0"/>
              </a:rPr>
              <a:t>【</a:t>
            </a:r>
            <a:r>
              <a:rPr lang="zh-CN" altLang="en-US" sz="1200" dirty="0">
                <a:latin typeface="微软雅黑" panose="020B0503020204020204" pitchFamily="34" charset="-122"/>
                <a:ea typeface="微软雅黑" panose="020B0503020204020204" pitchFamily="34" charset="-122"/>
                <a:cs typeface="Titillium" charset="0"/>
              </a:rPr>
              <a:t>获取途径：理论课</a:t>
            </a:r>
            <a:r>
              <a:rPr lang="en-US" altLang="zh-CN" sz="1200" dirty="0">
                <a:latin typeface="微软雅黑" panose="020B0503020204020204" pitchFamily="34" charset="-122"/>
                <a:ea typeface="微软雅黑" panose="020B0503020204020204" pitchFamily="34" charset="-122"/>
                <a:cs typeface="Titillium" charset="0"/>
              </a:rPr>
              <a:t>】</a:t>
            </a:r>
          </a:p>
        </p:txBody>
      </p:sp>
    </p:spTree>
    <p:extLst>
      <p:ext uri="{BB962C8B-B14F-4D97-AF65-F5344CB8AC3E}">
        <p14:creationId xmlns:p14="http://schemas.microsoft.com/office/powerpoint/2010/main" val="733785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50"/>
                                        <p:tgtEl>
                                          <p:spTgt spid="20">
                                            <p:txEl>
                                              <p:pRg st="0" end="0"/>
                                            </p:txEl>
                                          </p:spTgt>
                                        </p:tgtEl>
                                      </p:cBhvr>
                                    </p:animEffect>
                                    <p:anim calcmode="lin" valueType="num">
                                      <p:cBhvr>
                                        <p:cTn id="8"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250"/>
                                        <p:tgtEl>
                                          <p:spTgt spid="20">
                                            <p:txEl>
                                              <p:pRg st="1" end="1"/>
                                            </p:txEl>
                                          </p:spTgt>
                                        </p:tgtEl>
                                      </p:cBhvr>
                                    </p:animEffect>
                                    <p:anim calcmode="lin" valueType="num">
                                      <p:cBhvr>
                                        <p:cTn id="13" dur="25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2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250"/>
                                        <p:tgtEl>
                                          <p:spTgt spid="20">
                                            <p:txEl>
                                              <p:pRg st="2" end="2"/>
                                            </p:txEl>
                                          </p:spTgt>
                                        </p:tgtEl>
                                      </p:cBhvr>
                                    </p:animEffect>
                                    <p:anim calcmode="lin" valueType="num">
                                      <p:cBhvr>
                                        <p:cTn id="18" dur="25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2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250"/>
                                        <p:tgtEl>
                                          <p:spTgt spid="20">
                                            <p:txEl>
                                              <p:pRg st="3" end="3"/>
                                            </p:txEl>
                                          </p:spTgt>
                                        </p:tgtEl>
                                      </p:cBhvr>
                                    </p:animEffect>
                                    <p:anim calcmode="lin" valueType="num">
                                      <p:cBhvr>
                                        <p:cTn id="23" dur="25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6.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7.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8.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29.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0.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1.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2.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3.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4.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5.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6.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7.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8.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39.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0.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1.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2.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3.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4.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5.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6.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7.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8.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49.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C7A978"/>
    </a:accent1>
    <a:accent2>
      <a:srgbClr val="3A3A3A"/>
    </a:accent2>
    <a:accent3>
      <a:srgbClr val="666666"/>
    </a:accent3>
    <a:accent4>
      <a:srgbClr val="858585"/>
    </a:accent4>
    <a:accent5>
      <a:srgbClr val="A9A9A9"/>
    </a:accent5>
    <a:accent6>
      <a:srgbClr val="CCCCCC"/>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364</TotalTime>
  <Words>4393</Words>
  <Application>Microsoft Office PowerPoint</Application>
  <PresentationFormat>宽屏</PresentationFormat>
  <Paragraphs>370</Paragraphs>
  <Slides>49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49</vt:i4>
      </vt:variant>
    </vt:vector>
  </HeadingPairs>
  <TitlesOfParts>
    <vt:vector size="58" baseType="lpstr">
      <vt:lpstr>Adobe 黑体 Std R</vt:lpstr>
      <vt:lpstr>等线</vt:lpstr>
      <vt:lpstr>等线 Light</vt:lpstr>
      <vt:lpstr>思源黑体 CN Light</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ying wang</cp:lastModifiedBy>
  <cp:revision>120</cp:revision>
  <dcterms:created xsi:type="dcterms:W3CDTF">2018-10-16T08:10:00Z</dcterms:created>
  <dcterms:modified xsi:type="dcterms:W3CDTF">2020-11-15T09:21:20Z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