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2" r:id="rId4"/>
    <p:sldId id="266" r:id="rId5"/>
    <p:sldId id="257" r:id="rId6"/>
    <p:sldId id="265" r:id="rId7"/>
    <p:sldId id="259" r:id="rId8"/>
    <p:sldId id="263" r:id="rId9"/>
    <p:sldId id="264" r:id="rId10"/>
    <p:sldId id="261" r:id="rId11"/>
  </p:sldIdLst>
  <p:sldSz cx="10160000" cy="5715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547" y="7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81F40-0791-42CA-A588-56C29ADA5B11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F1524-35C1-4D9B-A824-4E03FA577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72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F1524-35C1-4D9B-A824-4E03FA577DC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12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43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190500"/>
            <a:ext cx="2286000" cy="4064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190500"/>
            <a:ext cx="6688667" cy="4064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34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82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84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111250"/>
            <a:ext cx="4487333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7" y="1111250"/>
            <a:ext cx="4487333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83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3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04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89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50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64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84F71-8137-473C-B1E2-DD9BE62E0034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FB5F7-B2DD-4747-9196-351392AEE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508671" y="3270867"/>
            <a:ext cx="5007992" cy="6967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400" b="1" dirty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主讲人：梁子航</a:t>
            </a:r>
            <a:endParaRPr lang="en-US" altLang="zh-CN" sz="2400" b="1" dirty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2400" b="1" dirty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800" b="1" dirty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小组成员：彭戈兴、吴云龙、王昊诚、李宗耀</a:t>
            </a:r>
            <a:endParaRPr lang="en-US" altLang="zh-CN" sz="1800" b="1" dirty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119560" y="1777380"/>
            <a:ext cx="3786214" cy="6967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000" b="1" dirty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水下机器人二组</a:t>
            </a:r>
            <a:endParaRPr lang="en-US" altLang="zh-CN" sz="4000" b="1" dirty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11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975544" y="3145532"/>
            <a:ext cx="3786214" cy="6967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800" b="1" dirty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谢谢！</a:t>
            </a:r>
            <a:endParaRPr lang="en-US" altLang="zh-CN" sz="4800" b="1" dirty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17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967914" y="1899427"/>
            <a:ext cx="3994395" cy="514118"/>
            <a:chOff x="2699792" y="1345332"/>
            <a:chExt cx="3994395" cy="514118"/>
          </a:xfrm>
        </p:grpSpPr>
        <p:grpSp>
          <p:nvGrpSpPr>
            <p:cNvPr id="11" name="组合 10"/>
            <p:cNvGrpSpPr/>
            <p:nvPr/>
          </p:nvGrpSpPr>
          <p:grpSpPr>
            <a:xfrm>
              <a:off x="2699792" y="1345332"/>
              <a:ext cx="3994395" cy="514118"/>
              <a:chOff x="1817682" y="1288841"/>
              <a:chExt cx="5358080" cy="6896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矩形 12"/>
              <p:cNvSpPr/>
              <p:nvPr/>
            </p:nvSpPr>
            <p:spPr>
              <a:xfrm>
                <a:off x="1967690" y="1288841"/>
                <a:ext cx="5113989" cy="68317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86000">
                    <a:schemeClr val="bg1">
                      <a:lumMod val="85000"/>
                    </a:schemeClr>
                  </a:gs>
                  <a:gs pos="63000">
                    <a:schemeClr val="bg1"/>
                  </a:gs>
                  <a:gs pos="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1819538" y="1292793"/>
                <a:ext cx="785968" cy="681708"/>
              </a:xfrm>
              <a:prstGeom prst="roundRect">
                <a:avLst>
                  <a:gd name="adj" fmla="val 22714"/>
                </a:avLst>
              </a:prstGeom>
              <a:solidFill>
                <a:srgbClr val="447A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66CC"/>
                  </a:solidFill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6977209" y="1292794"/>
                <a:ext cx="198553" cy="683891"/>
              </a:xfrm>
              <a:prstGeom prst="roundRect">
                <a:avLst>
                  <a:gd name="adj" fmla="val 41484"/>
                </a:avLst>
              </a:prstGeom>
              <a:solidFill>
                <a:srgbClr val="447A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6"/>
              <p:cNvSpPr/>
              <p:nvPr/>
            </p:nvSpPr>
            <p:spPr>
              <a:xfrm>
                <a:off x="1817682" y="1727500"/>
                <a:ext cx="5356004" cy="250979"/>
              </a:xfrm>
              <a:custGeom>
                <a:avLst/>
                <a:gdLst>
                  <a:gd name="connsiteX0" fmla="*/ 0 w 3960440"/>
                  <a:gd name="connsiteY0" fmla="*/ 112257 h 360040"/>
                  <a:gd name="connsiteX1" fmla="*/ 112257 w 3960440"/>
                  <a:gd name="connsiteY1" fmla="*/ 0 h 360040"/>
                  <a:gd name="connsiteX2" fmla="*/ 3848183 w 3960440"/>
                  <a:gd name="connsiteY2" fmla="*/ 0 h 360040"/>
                  <a:gd name="connsiteX3" fmla="*/ 3960440 w 3960440"/>
                  <a:gd name="connsiteY3" fmla="*/ 112257 h 360040"/>
                  <a:gd name="connsiteX4" fmla="*/ 3960440 w 3960440"/>
                  <a:gd name="connsiteY4" fmla="*/ 247783 h 360040"/>
                  <a:gd name="connsiteX5" fmla="*/ 3848183 w 3960440"/>
                  <a:gd name="connsiteY5" fmla="*/ 360040 h 360040"/>
                  <a:gd name="connsiteX6" fmla="*/ 112257 w 3960440"/>
                  <a:gd name="connsiteY6" fmla="*/ 360040 h 360040"/>
                  <a:gd name="connsiteX7" fmla="*/ 0 w 3960440"/>
                  <a:gd name="connsiteY7" fmla="*/ 247783 h 360040"/>
                  <a:gd name="connsiteX8" fmla="*/ 0 w 3960440"/>
                  <a:gd name="connsiteY8" fmla="*/ 112257 h 360040"/>
                  <a:gd name="connsiteX0" fmla="*/ 6361 w 3966801"/>
                  <a:gd name="connsiteY0" fmla="*/ 112257 h 360040"/>
                  <a:gd name="connsiteX1" fmla="*/ 40241 w 3966801"/>
                  <a:gd name="connsiteY1" fmla="*/ 8709 h 360040"/>
                  <a:gd name="connsiteX2" fmla="*/ 3854544 w 3966801"/>
                  <a:gd name="connsiteY2" fmla="*/ 0 h 360040"/>
                  <a:gd name="connsiteX3" fmla="*/ 3966801 w 3966801"/>
                  <a:gd name="connsiteY3" fmla="*/ 112257 h 360040"/>
                  <a:gd name="connsiteX4" fmla="*/ 3966801 w 3966801"/>
                  <a:gd name="connsiteY4" fmla="*/ 247783 h 360040"/>
                  <a:gd name="connsiteX5" fmla="*/ 3854544 w 3966801"/>
                  <a:gd name="connsiteY5" fmla="*/ 360040 h 360040"/>
                  <a:gd name="connsiteX6" fmla="*/ 118618 w 3966801"/>
                  <a:gd name="connsiteY6" fmla="*/ 360040 h 360040"/>
                  <a:gd name="connsiteX7" fmla="*/ 6361 w 3966801"/>
                  <a:gd name="connsiteY7" fmla="*/ 247783 h 360040"/>
                  <a:gd name="connsiteX8" fmla="*/ 6361 w 3966801"/>
                  <a:gd name="connsiteY8" fmla="*/ 112257 h 360040"/>
                  <a:gd name="connsiteX0" fmla="*/ 6361 w 4008655"/>
                  <a:gd name="connsiteY0" fmla="*/ 112257 h 360040"/>
                  <a:gd name="connsiteX1" fmla="*/ 40241 w 4008655"/>
                  <a:gd name="connsiteY1" fmla="*/ 8709 h 360040"/>
                  <a:gd name="connsiteX2" fmla="*/ 3985172 w 4008655"/>
                  <a:gd name="connsiteY2" fmla="*/ 0 h 360040"/>
                  <a:gd name="connsiteX3" fmla="*/ 3966801 w 4008655"/>
                  <a:gd name="connsiteY3" fmla="*/ 112257 h 360040"/>
                  <a:gd name="connsiteX4" fmla="*/ 3966801 w 4008655"/>
                  <a:gd name="connsiteY4" fmla="*/ 247783 h 360040"/>
                  <a:gd name="connsiteX5" fmla="*/ 3854544 w 4008655"/>
                  <a:gd name="connsiteY5" fmla="*/ 360040 h 360040"/>
                  <a:gd name="connsiteX6" fmla="*/ 118618 w 4008655"/>
                  <a:gd name="connsiteY6" fmla="*/ 360040 h 360040"/>
                  <a:gd name="connsiteX7" fmla="*/ 6361 w 4008655"/>
                  <a:gd name="connsiteY7" fmla="*/ 247783 h 360040"/>
                  <a:gd name="connsiteX8" fmla="*/ 6361 w 4008655"/>
                  <a:gd name="connsiteY8" fmla="*/ 112257 h 360040"/>
                  <a:gd name="connsiteX0" fmla="*/ 6361 w 3988765"/>
                  <a:gd name="connsiteY0" fmla="*/ 112257 h 360040"/>
                  <a:gd name="connsiteX1" fmla="*/ 40241 w 3988765"/>
                  <a:gd name="connsiteY1" fmla="*/ 8709 h 360040"/>
                  <a:gd name="connsiteX2" fmla="*/ 3959046 w 3988765"/>
                  <a:gd name="connsiteY2" fmla="*/ 0 h 360040"/>
                  <a:gd name="connsiteX3" fmla="*/ 3966801 w 3988765"/>
                  <a:gd name="connsiteY3" fmla="*/ 112257 h 360040"/>
                  <a:gd name="connsiteX4" fmla="*/ 3966801 w 3988765"/>
                  <a:gd name="connsiteY4" fmla="*/ 247783 h 360040"/>
                  <a:gd name="connsiteX5" fmla="*/ 3854544 w 3988765"/>
                  <a:gd name="connsiteY5" fmla="*/ 360040 h 360040"/>
                  <a:gd name="connsiteX6" fmla="*/ 118618 w 3988765"/>
                  <a:gd name="connsiteY6" fmla="*/ 360040 h 360040"/>
                  <a:gd name="connsiteX7" fmla="*/ 6361 w 3988765"/>
                  <a:gd name="connsiteY7" fmla="*/ 247783 h 360040"/>
                  <a:gd name="connsiteX8" fmla="*/ 6361 w 3988765"/>
                  <a:gd name="connsiteY8" fmla="*/ 112257 h 360040"/>
                  <a:gd name="connsiteX0" fmla="*/ 6361 w 3969678"/>
                  <a:gd name="connsiteY0" fmla="*/ 112257 h 360040"/>
                  <a:gd name="connsiteX1" fmla="*/ 40241 w 3969678"/>
                  <a:gd name="connsiteY1" fmla="*/ 8709 h 360040"/>
                  <a:gd name="connsiteX2" fmla="*/ 3924212 w 3969678"/>
                  <a:gd name="connsiteY2" fmla="*/ 0 h 360040"/>
                  <a:gd name="connsiteX3" fmla="*/ 3966801 w 3969678"/>
                  <a:gd name="connsiteY3" fmla="*/ 112257 h 360040"/>
                  <a:gd name="connsiteX4" fmla="*/ 3966801 w 3969678"/>
                  <a:gd name="connsiteY4" fmla="*/ 247783 h 360040"/>
                  <a:gd name="connsiteX5" fmla="*/ 3854544 w 3969678"/>
                  <a:gd name="connsiteY5" fmla="*/ 360040 h 360040"/>
                  <a:gd name="connsiteX6" fmla="*/ 118618 w 3969678"/>
                  <a:gd name="connsiteY6" fmla="*/ 360040 h 360040"/>
                  <a:gd name="connsiteX7" fmla="*/ 6361 w 3969678"/>
                  <a:gd name="connsiteY7" fmla="*/ 247783 h 360040"/>
                  <a:gd name="connsiteX8" fmla="*/ 6361 w 3969678"/>
                  <a:gd name="connsiteY8" fmla="*/ 112257 h 360040"/>
                  <a:gd name="connsiteX0" fmla="*/ 6361 w 3978825"/>
                  <a:gd name="connsiteY0" fmla="*/ 112257 h 360040"/>
                  <a:gd name="connsiteX1" fmla="*/ 40241 w 3978825"/>
                  <a:gd name="connsiteY1" fmla="*/ 8709 h 360040"/>
                  <a:gd name="connsiteX2" fmla="*/ 3924212 w 3978825"/>
                  <a:gd name="connsiteY2" fmla="*/ 0 h 360040"/>
                  <a:gd name="connsiteX3" fmla="*/ 3966801 w 3978825"/>
                  <a:gd name="connsiteY3" fmla="*/ 112257 h 360040"/>
                  <a:gd name="connsiteX4" fmla="*/ 3978825 w 3978825"/>
                  <a:gd name="connsiteY4" fmla="*/ 273909 h 360040"/>
                  <a:gd name="connsiteX5" fmla="*/ 3854544 w 3978825"/>
                  <a:gd name="connsiteY5" fmla="*/ 360040 h 360040"/>
                  <a:gd name="connsiteX6" fmla="*/ 118618 w 3978825"/>
                  <a:gd name="connsiteY6" fmla="*/ 360040 h 360040"/>
                  <a:gd name="connsiteX7" fmla="*/ 6361 w 3978825"/>
                  <a:gd name="connsiteY7" fmla="*/ 247783 h 360040"/>
                  <a:gd name="connsiteX8" fmla="*/ 6361 w 3978825"/>
                  <a:gd name="connsiteY8" fmla="*/ 112257 h 360040"/>
                  <a:gd name="connsiteX0" fmla="*/ 6361 w 3979098"/>
                  <a:gd name="connsiteY0" fmla="*/ 112257 h 360040"/>
                  <a:gd name="connsiteX1" fmla="*/ 40241 w 3979098"/>
                  <a:gd name="connsiteY1" fmla="*/ 8709 h 360040"/>
                  <a:gd name="connsiteX2" fmla="*/ 3924212 w 3979098"/>
                  <a:gd name="connsiteY2" fmla="*/ 0 h 360040"/>
                  <a:gd name="connsiteX3" fmla="*/ 3978825 w 3979098"/>
                  <a:gd name="connsiteY3" fmla="*/ 94840 h 360040"/>
                  <a:gd name="connsiteX4" fmla="*/ 3978825 w 3979098"/>
                  <a:gd name="connsiteY4" fmla="*/ 273909 h 360040"/>
                  <a:gd name="connsiteX5" fmla="*/ 3854544 w 3979098"/>
                  <a:gd name="connsiteY5" fmla="*/ 360040 h 360040"/>
                  <a:gd name="connsiteX6" fmla="*/ 118618 w 3979098"/>
                  <a:gd name="connsiteY6" fmla="*/ 360040 h 360040"/>
                  <a:gd name="connsiteX7" fmla="*/ 6361 w 3979098"/>
                  <a:gd name="connsiteY7" fmla="*/ 247783 h 360040"/>
                  <a:gd name="connsiteX8" fmla="*/ 6361 w 3979098"/>
                  <a:gd name="connsiteY8" fmla="*/ 112257 h 360040"/>
                  <a:gd name="connsiteX0" fmla="*/ 0 w 4064274"/>
                  <a:gd name="connsiteY0" fmla="*/ 117409 h 360040"/>
                  <a:gd name="connsiteX1" fmla="*/ 125417 w 4064274"/>
                  <a:gd name="connsiteY1" fmla="*/ 8709 h 360040"/>
                  <a:gd name="connsiteX2" fmla="*/ 4009388 w 4064274"/>
                  <a:gd name="connsiteY2" fmla="*/ 0 h 360040"/>
                  <a:gd name="connsiteX3" fmla="*/ 4064001 w 4064274"/>
                  <a:gd name="connsiteY3" fmla="*/ 94840 h 360040"/>
                  <a:gd name="connsiteX4" fmla="*/ 4064001 w 4064274"/>
                  <a:gd name="connsiteY4" fmla="*/ 273909 h 360040"/>
                  <a:gd name="connsiteX5" fmla="*/ 3939720 w 4064274"/>
                  <a:gd name="connsiteY5" fmla="*/ 360040 h 360040"/>
                  <a:gd name="connsiteX6" fmla="*/ 203794 w 4064274"/>
                  <a:gd name="connsiteY6" fmla="*/ 360040 h 360040"/>
                  <a:gd name="connsiteX7" fmla="*/ 91537 w 4064274"/>
                  <a:gd name="connsiteY7" fmla="*/ 247783 h 360040"/>
                  <a:gd name="connsiteX8" fmla="*/ 0 w 4064274"/>
                  <a:gd name="connsiteY8" fmla="*/ 117409 h 360040"/>
                  <a:gd name="connsiteX0" fmla="*/ 0 w 3972737"/>
                  <a:gd name="connsiteY0" fmla="*/ 247783 h 360040"/>
                  <a:gd name="connsiteX1" fmla="*/ 33880 w 3972737"/>
                  <a:gd name="connsiteY1" fmla="*/ 8709 h 360040"/>
                  <a:gd name="connsiteX2" fmla="*/ 3917851 w 3972737"/>
                  <a:gd name="connsiteY2" fmla="*/ 0 h 360040"/>
                  <a:gd name="connsiteX3" fmla="*/ 3972464 w 3972737"/>
                  <a:gd name="connsiteY3" fmla="*/ 94840 h 360040"/>
                  <a:gd name="connsiteX4" fmla="*/ 3972464 w 3972737"/>
                  <a:gd name="connsiteY4" fmla="*/ 273909 h 360040"/>
                  <a:gd name="connsiteX5" fmla="*/ 3848183 w 3972737"/>
                  <a:gd name="connsiteY5" fmla="*/ 360040 h 360040"/>
                  <a:gd name="connsiteX6" fmla="*/ 112257 w 3972737"/>
                  <a:gd name="connsiteY6" fmla="*/ 360040 h 360040"/>
                  <a:gd name="connsiteX7" fmla="*/ 0 w 3972737"/>
                  <a:gd name="connsiteY7" fmla="*/ 247783 h 360040"/>
                  <a:gd name="connsiteX0" fmla="*/ 1327 w 3974064"/>
                  <a:gd name="connsiteY0" fmla="*/ 249377 h 361634"/>
                  <a:gd name="connsiteX1" fmla="*/ 0 w 3974064"/>
                  <a:gd name="connsiteY1" fmla="*/ 0 h 361634"/>
                  <a:gd name="connsiteX2" fmla="*/ 3919178 w 3974064"/>
                  <a:gd name="connsiteY2" fmla="*/ 1594 h 361634"/>
                  <a:gd name="connsiteX3" fmla="*/ 3973791 w 3974064"/>
                  <a:gd name="connsiteY3" fmla="*/ 96434 h 361634"/>
                  <a:gd name="connsiteX4" fmla="*/ 3973791 w 3974064"/>
                  <a:gd name="connsiteY4" fmla="*/ 275503 h 361634"/>
                  <a:gd name="connsiteX5" fmla="*/ 3849510 w 3974064"/>
                  <a:gd name="connsiteY5" fmla="*/ 361634 h 361634"/>
                  <a:gd name="connsiteX6" fmla="*/ 113584 w 3974064"/>
                  <a:gd name="connsiteY6" fmla="*/ 361634 h 361634"/>
                  <a:gd name="connsiteX7" fmla="*/ 1327 w 3974064"/>
                  <a:gd name="connsiteY7" fmla="*/ 249377 h 361634"/>
                  <a:gd name="connsiteX0" fmla="*/ 1327 w 3974064"/>
                  <a:gd name="connsiteY0" fmla="*/ 249377 h 361634"/>
                  <a:gd name="connsiteX1" fmla="*/ 0 w 3974064"/>
                  <a:gd name="connsiteY1" fmla="*/ 0 h 361634"/>
                  <a:gd name="connsiteX2" fmla="*/ 3919178 w 3974064"/>
                  <a:gd name="connsiteY2" fmla="*/ 1594 h 361634"/>
                  <a:gd name="connsiteX3" fmla="*/ 3973791 w 3974064"/>
                  <a:gd name="connsiteY3" fmla="*/ 96434 h 361634"/>
                  <a:gd name="connsiteX4" fmla="*/ 3973791 w 3974064"/>
                  <a:gd name="connsiteY4" fmla="*/ 275503 h 361634"/>
                  <a:gd name="connsiteX5" fmla="*/ 3849510 w 3974064"/>
                  <a:gd name="connsiteY5" fmla="*/ 361634 h 361634"/>
                  <a:gd name="connsiteX6" fmla="*/ 103022 w 3974064"/>
                  <a:gd name="connsiteY6" fmla="*/ 361634 h 361634"/>
                  <a:gd name="connsiteX7" fmla="*/ 1327 w 3974064"/>
                  <a:gd name="connsiteY7" fmla="*/ 249377 h 361634"/>
                  <a:gd name="connsiteX0" fmla="*/ 92 w 3974589"/>
                  <a:gd name="connsiteY0" fmla="*/ 246801 h 361634"/>
                  <a:gd name="connsiteX1" fmla="*/ 525 w 3974589"/>
                  <a:gd name="connsiteY1" fmla="*/ 0 h 361634"/>
                  <a:gd name="connsiteX2" fmla="*/ 3919703 w 3974589"/>
                  <a:gd name="connsiteY2" fmla="*/ 1594 h 361634"/>
                  <a:gd name="connsiteX3" fmla="*/ 3974316 w 3974589"/>
                  <a:gd name="connsiteY3" fmla="*/ 96434 h 361634"/>
                  <a:gd name="connsiteX4" fmla="*/ 3974316 w 3974589"/>
                  <a:gd name="connsiteY4" fmla="*/ 275503 h 361634"/>
                  <a:gd name="connsiteX5" fmla="*/ 3850035 w 3974589"/>
                  <a:gd name="connsiteY5" fmla="*/ 361634 h 361634"/>
                  <a:gd name="connsiteX6" fmla="*/ 103547 w 3974589"/>
                  <a:gd name="connsiteY6" fmla="*/ 361634 h 361634"/>
                  <a:gd name="connsiteX7" fmla="*/ 92 w 3974589"/>
                  <a:gd name="connsiteY7" fmla="*/ 246801 h 361634"/>
                  <a:gd name="connsiteX0" fmla="*/ 92 w 3974589"/>
                  <a:gd name="connsiteY0" fmla="*/ 246801 h 361634"/>
                  <a:gd name="connsiteX1" fmla="*/ 525 w 3974589"/>
                  <a:gd name="connsiteY1" fmla="*/ 0 h 361634"/>
                  <a:gd name="connsiteX2" fmla="*/ 3919703 w 3974589"/>
                  <a:gd name="connsiteY2" fmla="*/ 1594 h 361634"/>
                  <a:gd name="connsiteX3" fmla="*/ 3974316 w 3974589"/>
                  <a:gd name="connsiteY3" fmla="*/ 96434 h 361634"/>
                  <a:gd name="connsiteX4" fmla="*/ 3974316 w 3974589"/>
                  <a:gd name="connsiteY4" fmla="*/ 275503 h 361634"/>
                  <a:gd name="connsiteX5" fmla="*/ 3850035 w 3974589"/>
                  <a:gd name="connsiteY5" fmla="*/ 361634 h 361634"/>
                  <a:gd name="connsiteX6" fmla="*/ 98267 w 3974589"/>
                  <a:gd name="connsiteY6" fmla="*/ 361634 h 361634"/>
                  <a:gd name="connsiteX7" fmla="*/ 92 w 3974589"/>
                  <a:gd name="connsiteY7" fmla="*/ 246801 h 361634"/>
                  <a:gd name="connsiteX0" fmla="*/ 92 w 3997998"/>
                  <a:gd name="connsiteY0" fmla="*/ 246801 h 361634"/>
                  <a:gd name="connsiteX1" fmla="*/ 525 w 3997998"/>
                  <a:gd name="connsiteY1" fmla="*/ 0 h 361634"/>
                  <a:gd name="connsiteX2" fmla="*/ 3968992 w 3997998"/>
                  <a:gd name="connsiteY2" fmla="*/ 1594 h 361634"/>
                  <a:gd name="connsiteX3" fmla="*/ 3974316 w 3997998"/>
                  <a:gd name="connsiteY3" fmla="*/ 96434 h 361634"/>
                  <a:gd name="connsiteX4" fmla="*/ 3974316 w 3997998"/>
                  <a:gd name="connsiteY4" fmla="*/ 275503 h 361634"/>
                  <a:gd name="connsiteX5" fmla="*/ 3850035 w 3997998"/>
                  <a:gd name="connsiteY5" fmla="*/ 361634 h 361634"/>
                  <a:gd name="connsiteX6" fmla="*/ 98267 w 3997998"/>
                  <a:gd name="connsiteY6" fmla="*/ 361634 h 361634"/>
                  <a:gd name="connsiteX7" fmla="*/ 92 w 3997998"/>
                  <a:gd name="connsiteY7" fmla="*/ 246801 h 361634"/>
                  <a:gd name="connsiteX0" fmla="*/ 92 w 4272576"/>
                  <a:gd name="connsiteY0" fmla="*/ 246801 h 361634"/>
                  <a:gd name="connsiteX1" fmla="*/ 525 w 4272576"/>
                  <a:gd name="connsiteY1" fmla="*/ 0 h 361634"/>
                  <a:gd name="connsiteX2" fmla="*/ 3968992 w 4272576"/>
                  <a:gd name="connsiteY2" fmla="*/ 1594 h 361634"/>
                  <a:gd name="connsiteX3" fmla="*/ 3997909 w 4272576"/>
                  <a:gd name="connsiteY3" fmla="*/ 18733 h 361634"/>
                  <a:gd name="connsiteX4" fmla="*/ 3974316 w 4272576"/>
                  <a:gd name="connsiteY4" fmla="*/ 96434 h 361634"/>
                  <a:gd name="connsiteX5" fmla="*/ 3974316 w 4272576"/>
                  <a:gd name="connsiteY5" fmla="*/ 275503 h 361634"/>
                  <a:gd name="connsiteX6" fmla="*/ 3850035 w 4272576"/>
                  <a:gd name="connsiteY6" fmla="*/ 361634 h 361634"/>
                  <a:gd name="connsiteX7" fmla="*/ 98267 w 4272576"/>
                  <a:gd name="connsiteY7" fmla="*/ 361634 h 361634"/>
                  <a:gd name="connsiteX8" fmla="*/ 92 w 4272576"/>
                  <a:gd name="connsiteY8" fmla="*/ 246801 h 361634"/>
                  <a:gd name="connsiteX0" fmla="*/ 92 w 4272984"/>
                  <a:gd name="connsiteY0" fmla="*/ 246801 h 361634"/>
                  <a:gd name="connsiteX1" fmla="*/ 525 w 4272984"/>
                  <a:gd name="connsiteY1" fmla="*/ 0 h 361634"/>
                  <a:gd name="connsiteX2" fmla="*/ 3968992 w 4272984"/>
                  <a:gd name="connsiteY2" fmla="*/ 1594 h 361634"/>
                  <a:gd name="connsiteX3" fmla="*/ 3997909 w 4272984"/>
                  <a:gd name="connsiteY3" fmla="*/ 18733 h 361634"/>
                  <a:gd name="connsiteX4" fmla="*/ 3974316 w 4272984"/>
                  <a:gd name="connsiteY4" fmla="*/ 96434 h 361634"/>
                  <a:gd name="connsiteX5" fmla="*/ 3974316 w 4272984"/>
                  <a:gd name="connsiteY5" fmla="*/ 275503 h 361634"/>
                  <a:gd name="connsiteX6" fmla="*/ 3850035 w 4272984"/>
                  <a:gd name="connsiteY6" fmla="*/ 361634 h 361634"/>
                  <a:gd name="connsiteX7" fmla="*/ 98267 w 4272984"/>
                  <a:gd name="connsiteY7" fmla="*/ 361634 h 361634"/>
                  <a:gd name="connsiteX8" fmla="*/ 92 w 4272984"/>
                  <a:gd name="connsiteY8" fmla="*/ 246801 h 361634"/>
                  <a:gd name="connsiteX0" fmla="*/ 92 w 4264534"/>
                  <a:gd name="connsiteY0" fmla="*/ 246801 h 361634"/>
                  <a:gd name="connsiteX1" fmla="*/ 525 w 4264534"/>
                  <a:gd name="connsiteY1" fmla="*/ 0 h 361634"/>
                  <a:gd name="connsiteX2" fmla="*/ 3968992 w 4264534"/>
                  <a:gd name="connsiteY2" fmla="*/ 1594 h 361634"/>
                  <a:gd name="connsiteX3" fmla="*/ 3974316 w 4264534"/>
                  <a:gd name="connsiteY3" fmla="*/ 96434 h 361634"/>
                  <a:gd name="connsiteX4" fmla="*/ 3974316 w 4264534"/>
                  <a:gd name="connsiteY4" fmla="*/ 275503 h 361634"/>
                  <a:gd name="connsiteX5" fmla="*/ 3850035 w 4264534"/>
                  <a:gd name="connsiteY5" fmla="*/ 361634 h 361634"/>
                  <a:gd name="connsiteX6" fmla="*/ 98267 w 4264534"/>
                  <a:gd name="connsiteY6" fmla="*/ 361634 h 361634"/>
                  <a:gd name="connsiteX7" fmla="*/ 92 w 4264534"/>
                  <a:gd name="connsiteY7" fmla="*/ 246801 h 361634"/>
                  <a:gd name="connsiteX0" fmla="*/ 92 w 3974316"/>
                  <a:gd name="connsiteY0" fmla="*/ 246801 h 361634"/>
                  <a:gd name="connsiteX1" fmla="*/ 525 w 3974316"/>
                  <a:gd name="connsiteY1" fmla="*/ 0 h 361634"/>
                  <a:gd name="connsiteX2" fmla="*/ 3974316 w 3974316"/>
                  <a:gd name="connsiteY2" fmla="*/ 96434 h 361634"/>
                  <a:gd name="connsiteX3" fmla="*/ 3974316 w 3974316"/>
                  <a:gd name="connsiteY3" fmla="*/ 275503 h 361634"/>
                  <a:gd name="connsiteX4" fmla="*/ 3850035 w 3974316"/>
                  <a:gd name="connsiteY4" fmla="*/ 361634 h 361634"/>
                  <a:gd name="connsiteX5" fmla="*/ 98267 w 3974316"/>
                  <a:gd name="connsiteY5" fmla="*/ 361634 h 361634"/>
                  <a:gd name="connsiteX6" fmla="*/ 92 w 3974316"/>
                  <a:gd name="connsiteY6" fmla="*/ 246801 h 361634"/>
                  <a:gd name="connsiteX0" fmla="*/ 92 w 3974316"/>
                  <a:gd name="connsiteY0" fmla="*/ 258549 h 373382"/>
                  <a:gd name="connsiteX1" fmla="*/ 525 w 3974316"/>
                  <a:gd name="connsiteY1" fmla="*/ 11748 h 373382"/>
                  <a:gd name="connsiteX2" fmla="*/ 3974316 w 3974316"/>
                  <a:gd name="connsiteY2" fmla="*/ 0 h 373382"/>
                  <a:gd name="connsiteX3" fmla="*/ 3974316 w 3974316"/>
                  <a:gd name="connsiteY3" fmla="*/ 287251 h 373382"/>
                  <a:gd name="connsiteX4" fmla="*/ 3850035 w 3974316"/>
                  <a:gd name="connsiteY4" fmla="*/ 373382 h 373382"/>
                  <a:gd name="connsiteX5" fmla="*/ 98267 w 3974316"/>
                  <a:gd name="connsiteY5" fmla="*/ 373382 h 373382"/>
                  <a:gd name="connsiteX6" fmla="*/ 92 w 3974316"/>
                  <a:gd name="connsiteY6" fmla="*/ 258549 h 373382"/>
                  <a:gd name="connsiteX0" fmla="*/ 92 w 3974316"/>
                  <a:gd name="connsiteY0" fmla="*/ 258549 h 373382"/>
                  <a:gd name="connsiteX1" fmla="*/ 525 w 3974316"/>
                  <a:gd name="connsiteY1" fmla="*/ 11748 h 373382"/>
                  <a:gd name="connsiteX2" fmla="*/ 3974316 w 3974316"/>
                  <a:gd name="connsiteY2" fmla="*/ 0 h 373382"/>
                  <a:gd name="connsiteX3" fmla="*/ 3974316 w 3974316"/>
                  <a:gd name="connsiteY3" fmla="*/ 287251 h 373382"/>
                  <a:gd name="connsiteX4" fmla="*/ 3885241 w 3974316"/>
                  <a:gd name="connsiteY4" fmla="*/ 370807 h 373382"/>
                  <a:gd name="connsiteX5" fmla="*/ 98267 w 3974316"/>
                  <a:gd name="connsiteY5" fmla="*/ 373382 h 373382"/>
                  <a:gd name="connsiteX6" fmla="*/ 92 w 3974316"/>
                  <a:gd name="connsiteY6" fmla="*/ 258549 h 373382"/>
                  <a:gd name="connsiteX0" fmla="*/ 92 w 3974316"/>
                  <a:gd name="connsiteY0" fmla="*/ 258549 h 375958"/>
                  <a:gd name="connsiteX1" fmla="*/ 525 w 3974316"/>
                  <a:gd name="connsiteY1" fmla="*/ 11748 h 375958"/>
                  <a:gd name="connsiteX2" fmla="*/ 3974316 w 3974316"/>
                  <a:gd name="connsiteY2" fmla="*/ 0 h 375958"/>
                  <a:gd name="connsiteX3" fmla="*/ 3974316 w 3974316"/>
                  <a:gd name="connsiteY3" fmla="*/ 287251 h 375958"/>
                  <a:gd name="connsiteX4" fmla="*/ 3883481 w 3974316"/>
                  <a:gd name="connsiteY4" fmla="*/ 375958 h 375958"/>
                  <a:gd name="connsiteX5" fmla="*/ 98267 w 3974316"/>
                  <a:gd name="connsiteY5" fmla="*/ 373382 h 375958"/>
                  <a:gd name="connsiteX6" fmla="*/ 92 w 3974316"/>
                  <a:gd name="connsiteY6" fmla="*/ 258549 h 375958"/>
                  <a:gd name="connsiteX0" fmla="*/ 92 w 3974316"/>
                  <a:gd name="connsiteY0" fmla="*/ 258549 h 375958"/>
                  <a:gd name="connsiteX1" fmla="*/ 525 w 3974316"/>
                  <a:gd name="connsiteY1" fmla="*/ 11748 h 375958"/>
                  <a:gd name="connsiteX2" fmla="*/ 3974316 w 3974316"/>
                  <a:gd name="connsiteY2" fmla="*/ 0 h 375958"/>
                  <a:gd name="connsiteX3" fmla="*/ 3974316 w 3974316"/>
                  <a:gd name="connsiteY3" fmla="*/ 287251 h 375958"/>
                  <a:gd name="connsiteX4" fmla="*/ 3883481 w 3974316"/>
                  <a:gd name="connsiteY4" fmla="*/ 375958 h 375958"/>
                  <a:gd name="connsiteX5" fmla="*/ 102355 w 3974316"/>
                  <a:gd name="connsiteY5" fmla="*/ 373382 h 375958"/>
                  <a:gd name="connsiteX6" fmla="*/ 92 w 3974316"/>
                  <a:gd name="connsiteY6" fmla="*/ 258549 h 375958"/>
                  <a:gd name="connsiteX0" fmla="*/ 92 w 3974316"/>
                  <a:gd name="connsiteY0" fmla="*/ 258549 h 379374"/>
                  <a:gd name="connsiteX1" fmla="*/ 525 w 3974316"/>
                  <a:gd name="connsiteY1" fmla="*/ 11748 h 379374"/>
                  <a:gd name="connsiteX2" fmla="*/ 3974316 w 3974316"/>
                  <a:gd name="connsiteY2" fmla="*/ 0 h 379374"/>
                  <a:gd name="connsiteX3" fmla="*/ 3974316 w 3974316"/>
                  <a:gd name="connsiteY3" fmla="*/ 287251 h 379374"/>
                  <a:gd name="connsiteX4" fmla="*/ 3883481 w 3974316"/>
                  <a:gd name="connsiteY4" fmla="*/ 375958 h 379374"/>
                  <a:gd name="connsiteX5" fmla="*/ 102355 w 3974316"/>
                  <a:gd name="connsiteY5" fmla="*/ 379374 h 379374"/>
                  <a:gd name="connsiteX6" fmla="*/ 92 w 3974316"/>
                  <a:gd name="connsiteY6" fmla="*/ 258549 h 379374"/>
                  <a:gd name="connsiteX0" fmla="*/ 92 w 3974316"/>
                  <a:gd name="connsiteY0" fmla="*/ 258549 h 376378"/>
                  <a:gd name="connsiteX1" fmla="*/ 525 w 3974316"/>
                  <a:gd name="connsiteY1" fmla="*/ 11748 h 376378"/>
                  <a:gd name="connsiteX2" fmla="*/ 3974316 w 3974316"/>
                  <a:gd name="connsiteY2" fmla="*/ 0 h 376378"/>
                  <a:gd name="connsiteX3" fmla="*/ 3974316 w 3974316"/>
                  <a:gd name="connsiteY3" fmla="*/ 287251 h 376378"/>
                  <a:gd name="connsiteX4" fmla="*/ 3883481 w 3974316"/>
                  <a:gd name="connsiteY4" fmla="*/ 375958 h 376378"/>
                  <a:gd name="connsiteX5" fmla="*/ 96222 w 3974316"/>
                  <a:gd name="connsiteY5" fmla="*/ 376378 h 376378"/>
                  <a:gd name="connsiteX6" fmla="*/ 92 w 3974316"/>
                  <a:gd name="connsiteY6" fmla="*/ 258549 h 376378"/>
                  <a:gd name="connsiteX0" fmla="*/ 92 w 3974316"/>
                  <a:gd name="connsiteY0" fmla="*/ 258549 h 376378"/>
                  <a:gd name="connsiteX1" fmla="*/ 525 w 3974316"/>
                  <a:gd name="connsiteY1" fmla="*/ 11748 h 376378"/>
                  <a:gd name="connsiteX2" fmla="*/ 3974316 w 3974316"/>
                  <a:gd name="connsiteY2" fmla="*/ 0 h 376378"/>
                  <a:gd name="connsiteX3" fmla="*/ 3974316 w 3974316"/>
                  <a:gd name="connsiteY3" fmla="*/ 287251 h 376378"/>
                  <a:gd name="connsiteX4" fmla="*/ 3883481 w 3974316"/>
                  <a:gd name="connsiteY4" fmla="*/ 375958 h 376378"/>
                  <a:gd name="connsiteX5" fmla="*/ 94177 w 3974316"/>
                  <a:gd name="connsiteY5" fmla="*/ 376378 h 376378"/>
                  <a:gd name="connsiteX6" fmla="*/ 92 w 3974316"/>
                  <a:gd name="connsiteY6" fmla="*/ 258549 h 376378"/>
                  <a:gd name="connsiteX0" fmla="*/ 92 w 3974316"/>
                  <a:gd name="connsiteY0" fmla="*/ 258549 h 376378"/>
                  <a:gd name="connsiteX1" fmla="*/ 525 w 3974316"/>
                  <a:gd name="connsiteY1" fmla="*/ 11748 h 376378"/>
                  <a:gd name="connsiteX2" fmla="*/ 3974316 w 3974316"/>
                  <a:gd name="connsiteY2" fmla="*/ 0 h 376378"/>
                  <a:gd name="connsiteX3" fmla="*/ 3974316 w 3974316"/>
                  <a:gd name="connsiteY3" fmla="*/ 287251 h 376378"/>
                  <a:gd name="connsiteX4" fmla="*/ 3883481 w 3974316"/>
                  <a:gd name="connsiteY4" fmla="*/ 375958 h 376378"/>
                  <a:gd name="connsiteX5" fmla="*/ 96222 w 3974316"/>
                  <a:gd name="connsiteY5" fmla="*/ 376378 h 376378"/>
                  <a:gd name="connsiteX6" fmla="*/ 92 w 3974316"/>
                  <a:gd name="connsiteY6" fmla="*/ 258549 h 376378"/>
                  <a:gd name="connsiteX0" fmla="*/ 92 w 3974316"/>
                  <a:gd name="connsiteY0" fmla="*/ 258549 h 379374"/>
                  <a:gd name="connsiteX1" fmla="*/ 525 w 3974316"/>
                  <a:gd name="connsiteY1" fmla="*/ 11748 h 379374"/>
                  <a:gd name="connsiteX2" fmla="*/ 3974316 w 3974316"/>
                  <a:gd name="connsiteY2" fmla="*/ 0 h 379374"/>
                  <a:gd name="connsiteX3" fmla="*/ 3974316 w 3974316"/>
                  <a:gd name="connsiteY3" fmla="*/ 287251 h 379374"/>
                  <a:gd name="connsiteX4" fmla="*/ 3883481 w 3974316"/>
                  <a:gd name="connsiteY4" fmla="*/ 375958 h 379374"/>
                  <a:gd name="connsiteX5" fmla="*/ 96222 w 3974316"/>
                  <a:gd name="connsiteY5" fmla="*/ 379374 h 379374"/>
                  <a:gd name="connsiteX6" fmla="*/ 92 w 3974316"/>
                  <a:gd name="connsiteY6" fmla="*/ 258549 h 379374"/>
                  <a:gd name="connsiteX0" fmla="*/ 40 w 3976308"/>
                  <a:gd name="connsiteY0" fmla="*/ 255551 h 379374"/>
                  <a:gd name="connsiteX1" fmla="*/ 2517 w 3976308"/>
                  <a:gd name="connsiteY1" fmla="*/ 11748 h 379374"/>
                  <a:gd name="connsiteX2" fmla="*/ 3976308 w 3976308"/>
                  <a:gd name="connsiteY2" fmla="*/ 0 h 379374"/>
                  <a:gd name="connsiteX3" fmla="*/ 3976308 w 3976308"/>
                  <a:gd name="connsiteY3" fmla="*/ 287251 h 379374"/>
                  <a:gd name="connsiteX4" fmla="*/ 3885473 w 3976308"/>
                  <a:gd name="connsiteY4" fmla="*/ 375958 h 379374"/>
                  <a:gd name="connsiteX5" fmla="*/ 98214 w 3976308"/>
                  <a:gd name="connsiteY5" fmla="*/ 379374 h 379374"/>
                  <a:gd name="connsiteX6" fmla="*/ 40 w 3976308"/>
                  <a:gd name="connsiteY6" fmla="*/ 255551 h 379374"/>
                  <a:gd name="connsiteX0" fmla="*/ 93 w 3974317"/>
                  <a:gd name="connsiteY0" fmla="*/ 243565 h 379374"/>
                  <a:gd name="connsiteX1" fmla="*/ 526 w 3974317"/>
                  <a:gd name="connsiteY1" fmla="*/ 11748 h 379374"/>
                  <a:gd name="connsiteX2" fmla="*/ 3974317 w 3974317"/>
                  <a:gd name="connsiteY2" fmla="*/ 0 h 379374"/>
                  <a:gd name="connsiteX3" fmla="*/ 3974317 w 3974317"/>
                  <a:gd name="connsiteY3" fmla="*/ 287251 h 379374"/>
                  <a:gd name="connsiteX4" fmla="*/ 3883482 w 3974317"/>
                  <a:gd name="connsiteY4" fmla="*/ 375958 h 379374"/>
                  <a:gd name="connsiteX5" fmla="*/ 96223 w 3974317"/>
                  <a:gd name="connsiteY5" fmla="*/ 379374 h 379374"/>
                  <a:gd name="connsiteX6" fmla="*/ 93 w 3974317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87251 h 379374"/>
                  <a:gd name="connsiteX4" fmla="*/ 3885000 w 3975835"/>
                  <a:gd name="connsiteY4" fmla="*/ 375958 h 379374"/>
                  <a:gd name="connsiteX5" fmla="*/ 97741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87251 h 379374"/>
                  <a:gd name="connsiteX4" fmla="*/ 3885000 w 3975835"/>
                  <a:gd name="connsiteY4" fmla="*/ 375958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87251 h 379374"/>
                  <a:gd name="connsiteX4" fmla="*/ 3895223 w 3975835"/>
                  <a:gd name="connsiteY4" fmla="*/ 375958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895223 w 3975835"/>
                  <a:gd name="connsiteY4" fmla="*/ 375958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893179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897268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899313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897269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81950"/>
                  <a:gd name="connsiteX1" fmla="*/ 0 w 3975835"/>
                  <a:gd name="connsiteY1" fmla="*/ 11748 h 381950"/>
                  <a:gd name="connsiteX2" fmla="*/ 3975835 w 3975835"/>
                  <a:gd name="connsiteY2" fmla="*/ 0 h 381950"/>
                  <a:gd name="connsiteX3" fmla="*/ 3975835 w 3975835"/>
                  <a:gd name="connsiteY3" fmla="*/ 275264 h 381950"/>
                  <a:gd name="connsiteX4" fmla="*/ 3893181 w 3975835"/>
                  <a:gd name="connsiteY4" fmla="*/ 381950 h 381950"/>
                  <a:gd name="connsiteX5" fmla="*/ 91607 w 3975835"/>
                  <a:gd name="connsiteY5" fmla="*/ 379374 h 381950"/>
                  <a:gd name="connsiteX6" fmla="*/ 1611 w 3975835"/>
                  <a:gd name="connsiteY6" fmla="*/ 243565 h 381950"/>
                  <a:gd name="connsiteX0" fmla="*/ 1611 w 3975835"/>
                  <a:gd name="connsiteY0" fmla="*/ 243565 h 381950"/>
                  <a:gd name="connsiteX1" fmla="*/ 0 w 3975835"/>
                  <a:gd name="connsiteY1" fmla="*/ 11748 h 381950"/>
                  <a:gd name="connsiteX2" fmla="*/ 3975835 w 3975835"/>
                  <a:gd name="connsiteY2" fmla="*/ 0 h 381950"/>
                  <a:gd name="connsiteX3" fmla="*/ 3975835 w 3975835"/>
                  <a:gd name="connsiteY3" fmla="*/ 275264 h 381950"/>
                  <a:gd name="connsiteX4" fmla="*/ 3899314 w 3975835"/>
                  <a:gd name="connsiteY4" fmla="*/ 381950 h 381950"/>
                  <a:gd name="connsiteX5" fmla="*/ 91607 w 3975835"/>
                  <a:gd name="connsiteY5" fmla="*/ 379374 h 381950"/>
                  <a:gd name="connsiteX6" fmla="*/ 1611 w 3975835"/>
                  <a:gd name="connsiteY6" fmla="*/ 243565 h 381950"/>
                  <a:gd name="connsiteX0" fmla="*/ 1611 w 3975835"/>
                  <a:gd name="connsiteY0" fmla="*/ 243565 h 381950"/>
                  <a:gd name="connsiteX1" fmla="*/ 0 w 3975835"/>
                  <a:gd name="connsiteY1" fmla="*/ 11748 h 381950"/>
                  <a:gd name="connsiteX2" fmla="*/ 3975835 w 3975835"/>
                  <a:gd name="connsiteY2" fmla="*/ 0 h 381950"/>
                  <a:gd name="connsiteX3" fmla="*/ 3975835 w 3975835"/>
                  <a:gd name="connsiteY3" fmla="*/ 275264 h 381950"/>
                  <a:gd name="connsiteX4" fmla="*/ 3905448 w 3975835"/>
                  <a:gd name="connsiteY4" fmla="*/ 381950 h 381950"/>
                  <a:gd name="connsiteX5" fmla="*/ 91607 w 3975835"/>
                  <a:gd name="connsiteY5" fmla="*/ 379374 h 381950"/>
                  <a:gd name="connsiteX6" fmla="*/ 1611 w 3975835"/>
                  <a:gd name="connsiteY6" fmla="*/ 243565 h 381950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909537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907492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81950"/>
                  <a:gd name="connsiteX1" fmla="*/ 0 w 3975835"/>
                  <a:gd name="connsiteY1" fmla="*/ 11748 h 381950"/>
                  <a:gd name="connsiteX2" fmla="*/ 3975835 w 3975835"/>
                  <a:gd name="connsiteY2" fmla="*/ 0 h 381950"/>
                  <a:gd name="connsiteX3" fmla="*/ 3975835 w 3975835"/>
                  <a:gd name="connsiteY3" fmla="*/ 275264 h 381950"/>
                  <a:gd name="connsiteX4" fmla="*/ 3903404 w 3975835"/>
                  <a:gd name="connsiteY4" fmla="*/ 381950 h 381950"/>
                  <a:gd name="connsiteX5" fmla="*/ 91607 w 3975835"/>
                  <a:gd name="connsiteY5" fmla="*/ 379374 h 381950"/>
                  <a:gd name="connsiteX6" fmla="*/ 1611 w 3975835"/>
                  <a:gd name="connsiteY6" fmla="*/ 243565 h 381950"/>
                  <a:gd name="connsiteX0" fmla="*/ 1611 w 3975835"/>
                  <a:gd name="connsiteY0" fmla="*/ 243565 h 381950"/>
                  <a:gd name="connsiteX1" fmla="*/ 0 w 3975835"/>
                  <a:gd name="connsiteY1" fmla="*/ 11748 h 381950"/>
                  <a:gd name="connsiteX2" fmla="*/ 3975835 w 3975835"/>
                  <a:gd name="connsiteY2" fmla="*/ 0 h 381950"/>
                  <a:gd name="connsiteX3" fmla="*/ 3975835 w 3975835"/>
                  <a:gd name="connsiteY3" fmla="*/ 275264 h 381950"/>
                  <a:gd name="connsiteX4" fmla="*/ 3901359 w 3975835"/>
                  <a:gd name="connsiteY4" fmla="*/ 381950 h 381950"/>
                  <a:gd name="connsiteX5" fmla="*/ 91607 w 3975835"/>
                  <a:gd name="connsiteY5" fmla="*/ 379374 h 381950"/>
                  <a:gd name="connsiteX6" fmla="*/ 1611 w 3975835"/>
                  <a:gd name="connsiteY6" fmla="*/ 243565 h 38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75835" h="381950">
                    <a:moveTo>
                      <a:pt x="1611" y="243565"/>
                    </a:moveTo>
                    <a:cubicBezTo>
                      <a:pt x="1169" y="160439"/>
                      <a:pt x="442" y="94874"/>
                      <a:pt x="0" y="11748"/>
                    </a:cubicBezTo>
                    <a:lnTo>
                      <a:pt x="3975835" y="0"/>
                    </a:lnTo>
                    <a:lnTo>
                      <a:pt x="3975835" y="275264"/>
                    </a:lnTo>
                    <a:cubicBezTo>
                      <a:pt x="3975835" y="337262"/>
                      <a:pt x="3963357" y="381950"/>
                      <a:pt x="3901359" y="381950"/>
                    </a:cubicBezTo>
                    <a:lnTo>
                      <a:pt x="91607" y="379374"/>
                    </a:lnTo>
                    <a:cubicBezTo>
                      <a:pt x="29609" y="379374"/>
                      <a:pt x="1611" y="305563"/>
                      <a:pt x="1611" y="2435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34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标题 1"/>
            <p:cNvSpPr txBox="1">
              <a:spLocks/>
            </p:cNvSpPr>
            <p:nvPr/>
          </p:nvSpPr>
          <p:spPr bwMode="auto">
            <a:xfrm>
              <a:off x="3347863" y="1460007"/>
              <a:ext cx="2376265" cy="31737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一、特种加工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88759" y="3186925"/>
            <a:ext cx="3994396" cy="514118"/>
            <a:chOff x="2699792" y="1345332"/>
            <a:chExt cx="3994396" cy="514118"/>
          </a:xfrm>
        </p:grpSpPr>
        <p:grpSp>
          <p:nvGrpSpPr>
            <p:cNvPr id="18" name="组合 17"/>
            <p:cNvGrpSpPr/>
            <p:nvPr/>
          </p:nvGrpSpPr>
          <p:grpSpPr>
            <a:xfrm>
              <a:off x="2699792" y="1345332"/>
              <a:ext cx="3994396" cy="514118"/>
              <a:chOff x="1817682" y="1288841"/>
              <a:chExt cx="5358081" cy="6896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矩形 19"/>
              <p:cNvSpPr/>
              <p:nvPr/>
            </p:nvSpPr>
            <p:spPr>
              <a:xfrm>
                <a:off x="1967690" y="1288841"/>
                <a:ext cx="5113989" cy="68317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86000">
                    <a:schemeClr val="bg1">
                      <a:lumMod val="85000"/>
                    </a:schemeClr>
                  </a:gs>
                  <a:gs pos="63000">
                    <a:schemeClr val="bg1"/>
                  </a:gs>
                  <a:gs pos="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819538" y="1292793"/>
                <a:ext cx="785968" cy="681708"/>
              </a:xfrm>
              <a:prstGeom prst="roundRect">
                <a:avLst>
                  <a:gd name="adj" fmla="val 22714"/>
                </a:avLst>
              </a:prstGeom>
              <a:solidFill>
                <a:srgbClr val="447A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66CC"/>
                  </a:solidFill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6977210" y="1292794"/>
                <a:ext cx="198553" cy="683891"/>
              </a:xfrm>
              <a:prstGeom prst="roundRect">
                <a:avLst>
                  <a:gd name="adj" fmla="val 41484"/>
                </a:avLst>
              </a:prstGeom>
              <a:solidFill>
                <a:srgbClr val="447A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6"/>
              <p:cNvSpPr/>
              <p:nvPr/>
            </p:nvSpPr>
            <p:spPr>
              <a:xfrm>
                <a:off x="1817682" y="1727500"/>
                <a:ext cx="5356004" cy="250979"/>
              </a:xfrm>
              <a:custGeom>
                <a:avLst/>
                <a:gdLst>
                  <a:gd name="connsiteX0" fmla="*/ 0 w 3960440"/>
                  <a:gd name="connsiteY0" fmla="*/ 112257 h 360040"/>
                  <a:gd name="connsiteX1" fmla="*/ 112257 w 3960440"/>
                  <a:gd name="connsiteY1" fmla="*/ 0 h 360040"/>
                  <a:gd name="connsiteX2" fmla="*/ 3848183 w 3960440"/>
                  <a:gd name="connsiteY2" fmla="*/ 0 h 360040"/>
                  <a:gd name="connsiteX3" fmla="*/ 3960440 w 3960440"/>
                  <a:gd name="connsiteY3" fmla="*/ 112257 h 360040"/>
                  <a:gd name="connsiteX4" fmla="*/ 3960440 w 3960440"/>
                  <a:gd name="connsiteY4" fmla="*/ 247783 h 360040"/>
                  <a:gd name="connsiteX5" fmla="*/ 3848183 w 3960440"/>
                  <a:gd name="connsiteY5" fmla="*/ 360040 h 360040"/>
                  <a:gd name="connsiteX6" fmla="*/ 112257 w 3960440"/>
                  <a:gd name="connsiteY6" fmla="*/ 360040 h 360040"/>
                  <a:gd name="connsiteX7" fmla="*/ 0 w 3960440"/>
                  <a:gd name="connsiteY7" fmla="*/ 247783 h 360040"/>
                  <a:gd name="connsiteX8" fmla="*/ 0 w 3960440"/>
                  <a:gd name="connsiteY8" fmla="*/ 112257 h 360040"/>
                  <a:gd name="connsiteX0" fmla="*/ 6361 w 3966801"/>
                  <a:gd name="connsiteY0" fmla="*/ 112257 h 360040"/>
                  <a:gd name="connsiteX1" fmla="*/ 40241 w 3966801"/>
                  <a:gd name="connsiteY1" fmla="*/ 8709 h 360040"/>
                  <a:gd name="connsiteX2" fmla="*/ 3854544 w 3966801"/>
                  <a:gd name="connsiteY2" fmla="*/ 0 h 360040"/>
                  <a:gd name="connsiteX3" fmla="*/ 3966801 w 3966801"/>
                  <a:gd name="connsiteY3" fmla="*/ 112257 h 360040"/>
                  <a:gd name="connsiteX4" fmla="*/ 3966801 w 3966801"/>
                  <a:gd name="connsiteY4" fmla="*/ 247783 h 360040"/>
                  <a:gd name="connsiteX5" fmla="*/ 3854544 w 3966801"/>
                  <a:gd name="connsiteY5" fmla="*/ 360040 h 360040"/>
                  <a:gd name="connsiteX6" fmla="*/ 118618 w 3966801"/>
                  <a:gd name="connsiteY6" fmla="*/ 360040 h 360040"/>
                  <a:gd name="connsiteX7" fmla="*/ 6361 w 3966801"/>
                  <a:gd name="connsiteY7" fmla="*/ 247783 h 360040"/>
                  <a:gd name="connsiteX8" fmla="*/ 6361 w 3966801"/>
                  <a:gd name="connsiteY8" fmla="*/ 112257 h 360040"/>
                  <a:gd name="connsiteX0" fmla="*/ 6361 w 4008655"/>
                  <a:gd name="connsiteY0" fmla="*/ 112257 h 360040"/>
                  <a:gd name="connsiteX1" fmla="*/ 40241 w 4008655"/>
                  <a:gd name="connsiteY1" fmla="*/ 8709 h 360040"/>
                  <a:gd name="connsiteX2" fmla="*/ 3985172 w 4008655"/>
                  <a:gd name="connsiteY2" fmla="*/ 0 h 360040"/>
                  <a:gd name="connsiteX3" fmla="*/ 3966801 w 4008655"/>
                  <a:gd name="connsiteY3" fmla="*/ 112257 h 360040"/>
                  <a:gd name="connsiteX4" fmla="*/ 3966801 w 4008655"/>
                  <a:gd name="connsiteY4" fmla="*/ 247783 h 360040"/>
                  <a:gd name="connsiteX5" fmla="*/ 3854544 w 4008655"/>
                  <a:gd name="connsiteY5" fmla="*/ 360040 h 360040"/>
                  <a:gd name="connsiteX6" fmla="*/ 118618 w 4008655"/>
                  <a:gd name="connsiteY6" fmla="*/ 360040 h 360040"/>
                  <a:gd name="connsiteX7" fmla="*/ 6361 w 4008655"/>
                  <a:gd name="connsiteY7" fmla="*/ 247783 h 360040"/>
                  <a:gd name="connsiteX8" fmla="*/ 6361 w 4008655"/>
                  <a:gd name="connsiteY8" fmla="*/ 112257 h 360040"/>
                  <a:gd name="connsiteX0" fmla="*/ 6361 w 3988765"/>
                  <a:gd name="connsiteY0" fmla="*/ 112257 h 360040"/>
                  <a:gd name="connsiteX1" fmla="*/ 40241 w 3988765"/>
                  <a:gd name="connsiteY1" fmla="*/ 8709 h 360040"/>
                  <a:gd name="connsiteX2" fmla="*/ 3959046 w 3988765"/>
                  <a:gd name="connsiteY2" fmla="*/ 0 h 360040"/>
                  <a:gd name="connsiteX3" fmla="*/ 3966801 w 3988765"/>
                  <a:gd name="connsiteY3" fmla="*/ 112257 h 360040"/>
                  <a:gd name="connsiteX4" fmla="*/ 3966801 w 3988765"/>
                  <a:gd name="connsiteY4" fmla="*/ 247783 h 360040"/>
                  <a:gd name="connsiteX5" fmla="*/ 3854544 w 3988765"/>
                  <a:gd name="connsiteY5" fmla="*/ 360040 h 360040"/>
                  <a:gd name="connsiteX6" fmla="*/ 118618 w 3988765"/>
                  <a:gd name="connsiteY6" fmla="*/ 360040 h 360040"/>
                  <a:gd name="connsiteX7" fmla="*/ 6361 w 3988765"/>
                  <a:gd name="connsiteY7" fmla="*/ 247783 h 360040"/>
                  <a:gd name="connsiteX8" fmla="*/ 6361 w 3988765"/>
                  <a:gd name="connsiteY8" fmla="*/ 112257 h 360040"/>
                  <a:gd name="connsiteX0" fmla="*/ 6361 w 3969678"/>
                  <a:gd name="connsiteY0" fmla="*/ 112257 h 360040"/>
                  <a:gd name="connsiteX1" fmla="*/ 40241 w 3969678"/>
                  <a:gd name="connsiteY1" fmla="*/ 8709 h 360040"/>
                  <a:gd name="connsiteX2" fmla="*/ 3924212 w 3969678"/>
                  <a:gd name="connsiteY2" fmla="*/ 0 h 360040"/>
                  <a:gd name="connsiteX3" fmla="*/ 3966801 w 3969678"/>
                  <a:gd name="connsiteY3" fmla="*/ 112257 h 360040"/>
                  <a:gd name="connsiteX4" fmla="*/ 3966801 w 3969678"/>
                  <a:gd name="connsiteY4" fmla="*/ 247783 h 360040"/>
                  <a:gd name="connsiteX5" fmla="*/ 3854544 w 3969678"/>
                  <a:gd name="connsiteY5" fmla="*/ 360040 h 360040"/>
                  <a:gd name="connsiteX6" fmla="*/ 118618 w 3969678"/>
                  <a:gd name="connsiteY6" fmla="*/ 360040 h 360040"/>
                  <a:gd name="connsiteX7" fmla="*/ 6361 w 3969678"/>
                  <a:gd name="connsiteY7" fmla="*/ 247783 h 360040"/>
                  <a:gd name="connsiteX8" fmla="*/ 6361 w 3969678"/>
                  <a:gd name="connsiteY8" fmla="*/ 112257 h 360040"/>
                  <a:gd name="connsiteX0" fmla="*/ 6361 w 3978825"/>
                  <a:gd name="connsiteY0" fmla="*/ 112257 h 360040"/>
                  <a:gd name="connsiteX1" fmla="*/ 40241 w 3978825"/>
                  <a:gd name="connsiteY1" fmla="*/ 8709 h 360040"/>
                  <a:gd name="connsiteX2" fmla="*/ 3924212 w 3978825"/>
                  <a:gd name="connsiteY2" fmla="*/ 0 h 360040"/>
                  <a:gd name="connsiteX3" fmla="*/ 3966801 w 3978825"/>
                  <a:gd name="connsiteY3" fmla="*/ 112257 h 360040"/>
                  <a:gd name="connsiteX4" fmla="*/ 3978825 w 3978825"/>
                  <a:gd name="connsiteY4" fmla="*/ 273909 h 360040"/>
                  <a:gd name="connsiteX5" fmla="*/ 3854544 w 3978825"/>
                  <a:gd name="connsiteY5" fmla="*/ 360040 h 360040"/>
                  <a:gd name="connsiteX6" fmla="*/ 118618 w 3978825"/>
                  <a:gd name="connsiteY6" fmla="*/ 360040 h 360040"/>
                  <a:gd name="connsiteX7" fmla="*/ 6361 w 3978825"/>
                  <a:gd name="connsiteY7" fmla="*/ 247783 h 360040"/>
                  <a:gd name="connsiteX8" fmla="*/ 6361 w 3978825"/>
                  <a:gd name="connsiteY8" fmla="*/ 112257 h 360040"/>
                  <a:gd name="connsiteX0" fmla="*/ 6361 w 3979098"/>
                  <a:gd name="connsiteY0" fmla="*/ 112257 h 360040"/>
                  <a:gd name="connsiteX1" fmla="*/ 40241 w 3979098"/>
                  <a:gd name="connsiteY1" fmla="*/ 8709 h 360040"/>
                  <a:gd name="connsiteX2" fmla="*/ 3924212 w 3979098"/>
                  <a:gd name="connsiteY2" fmla="*/ 0 h 360040"/>
                  <a:gd name="connsiteX3" fmla="*/ 3978825 w 3979098"/>
                  <a:gd name="connsiteY3" fmla="*/ 94840 h 360040"/>
                  <a:gd name="connsiteX4" fmla="*/ 3978825 w 3979098"/>
                  <a:gd name="connsiteY4" fmla="*/ 273909 h 360040"/>
                  <a:gd name="connsiteX5" fmla="*/ 3854544 w 3979098"/>
                  <a:gd name="connsiteY5" fmla="*/ 360040 h 360040"/>
                  <a:gd name="connsiteX6" fmla="*/ 118618 w 3979098"/>
                  <a:gd name="connsiteY6" fmla="*/ 360040 h 360040"/>
                  <a:gd name="connsiteX7" fmla="*/ 6361 w 3979098"/>
                  <a:gd name="connsiteY7" fmla="*/ 247783 h 360040"/>
                  <a:gd name="connsiteX8" fmla="*/ 6361 w 3979098"/>
                  <a:gd name="connsiteY8" fmla="*/ 112257 h 360040"/>
                  <a:gd name="connsiteX0" fmla="*/ 0 w 4064274"/>
                  <a:gd name="connsiteY0" fmla="*/ 117409 h 360040"/>
                  <a:gd name="connsiteX1" fmla="*/ 125417 w 4064274"/>
                  <a:gd name="connsiteY1" fmla="*/ 8709 h 360040"/>
                  <a:gd name="connsiteX2" fmla="*/ 4009388 w 4064274"/>
                  <a:gd name="connsiteY2" fmla="*/ 0 h 360040"/>
                  <a:gd name="connsiteX3" fmla="*/ 4064001 w 4064274"/>
                  <a:gd name="connsiteY3" fmla="*/ 94840 h 360040"/>
                  <a:gd name="connsiteX4" fmla="*/ 4064001 w 4064274"/>
                  <a:gd name="connsiteY4" fmla="*/ 273909 h 360040"/>
                  <a:gd name="connsiteX5" fmla="*/ 3939720 w 4064274"/>
                  <a:gd name="connsiteY5" fmla="*/ 360040 h 360040"/>
                  <a:gd name="connsiteX6" fmla="*/ 203794 w 4064274"/>
                  <a:gd name="connsiteY6" fmla="*/ 360040 h 360040"/>
                  <a:gd name="connsiteX7" fmla="*/ 91537 w 4064274"/>
                  <a:gd name="connsiteY7" fmla="*/ 247783 h 360040"/>
                  <a:gd name="connsiteX8" fmla="*/ 0 w 4064274"/>
                  <a:gd name="connsiteY8" fmla="*/ 117409 h 360040"/>
                  <a:gd name="connsiteX0" fmla="*/ 0 w 3972737"/>
                  <a:gd name="connsiteY0" fmla="*/ 247783 h 360040"/>
                  <a:gd name="connsiteX1" fmla="*/ 33880 w 3972737"/>
                  <a:gd name="connsiteY1" fmla="*/ 8709 h 360040"/>
                  <a:gd name="connsiteX2" fmla="*/ 3917851 w 3972737"/>
                  <a:gd name="connsiteY2" fmla="*/ 0 h 360040"/>
                  <a:gd name="connsiteX3" fmla="*/ 3972464 w 3972737"/>
                  <a:gd name="connsiteY3" fmla="*/ 94840 h 360040"/>
                  <a:gd name="connsiteX4" fmla="*/ 3972464 w 3972737"/>
                  <a:gd name="connsiteY4" fmla="*/ 273909 h 360040"/>
                  <a:gd name="connsiteX5" fmla="*/ 3848183 w 3972737"/>
                  <a:gd name="connsiteY5" fmla="*/ 360040 h 360040"/>
                  <a:gd name="connsiteX6" fmla="*/ 112257 w 3972737"/>
                  <a:gd name="connsiteY6" fmla="*/ 360040 h 360040"/>
                  <a:gd name="connsiteX7" fmla="*/ 0 w 3972737"/>
                  <a:gd name="connsiteY7" fmla="*/ 247783 h 360040"/>
                  <a:gd name="connsiteX0" fmla="*/ 1327 w 3974064"/>
                  <a:gd name="connsiteY0" fmla="*/ 249377 h 361634"/>
                  <a:gd name="connsiteX1" fmla="*/ 0 w 3974064"/>
                  <a:gd name="connsiteY1" fmla="*/ 0 h 361634"/>
                  <a:gd name="connsiteX2" fmla="*/ 3919178 w 3974064"/>
                  <a:gd name="connsiteY2" fmla="*/ 1594 h 361634"/>
                  <a:gd name="connsiteX3" fmla="*/ 3973791 w 3974064"/>
                  <a:gd name="connsiteY3" fmla="*/ 96434 h 361634"/>
                  <a:gd name="connsiteX4" fmla="*/ 3973791 w 3974064"/>
                  <a:gd name="connsiteY4" fmla="*/ 275503 h 361634"/>
                  <a:gd name="connsiteX5" fmla="*/ 3849510 w 3974064"/>
                  <a:gd name="connsiteY5" fmla="*/ 361634 h 361634"/>
                  <a:gd name="connsiteX6" fmla="*/ 113584 w 3974064"/>
                  <a:gd name="connsiteY6" fmla="*/ 361634 h 361634"/>
                  <a:gd name="connsiteX7" fmla="*/ 1327 w 3974064"/>
                  <a:gd name="connsiteY7" fmla="*/ 249377 h 361634"/>
                  <a:gd name="connsiteX0" fmla="*/ 1327 w 3974064"/>
                  <a:gd name="connsiteY0" fmla="*/ 249377 h 361634"/>
                  <a:gd name="connsiteX1" fmla="*/ 0 w 3974064"/>
                  <a:gd name="connsiteY1" fmla="*/ 0 h 361634"/>
                  <a:gd name="connsiteX2" fmla="*/ 3919178 w 3974064"/>
                  <a:gd name="connsiteY2" fmla="*/ 1594 h 361634"/>
                  <a:gd name="connsiteX3" fmla="*/ 3973791 w 3974064"/>
                  <a:gd name="connsiteY3" fmla="*/ 96434 h 361634"/>
                  <a:gd name="connsiteX4" fmla="*/ 3973791 w 3974064"/>
                  <a:gd name="connsiteY4" fmla="*/ 275503 h 361634"/>
                  <a:gd name="connsiteX5" fmla="*/ 3849510 w 3974064"/>
                  <a:gd name="connsiteY5" fmla="*/ 361634 h 361634"/>
                  <a:gd name="connsiteX6" fmla="*/ 103022 w 3974064"/>
                  <a:gd name="connsiteY6" fmla="*/ 361634 h 361634"/>
                  <a:gd name="connsiteX7" fmla="*/ 1327 w 3974064"/>
                  <a:gd name="connsiteY7" fmla="*/ 249377 h 361634"/>
                  <a:gd name="connsiteX0" fmla="*/ 92 w 3974589"/>
                  <a:gd name="connsiteY0" fmla="*/ 246801 h 361634"/>
                  <a:gd name="connsiteX1" fmla="*/ 525 w 3974589"/>
                  <a:gd name="connsiteY1" fmla="*/ 0 h 361634"/>
                  <a:gd name="connsiteX2" fmla="*/ 3919703 w 3974589"/>
                  <a:gd name="connsiteY2" fmla="*/ 1594 h 361634"/>
                  <a:gd name="connsiteX3" fmla="*/ 3974316 w 3974589"/>
                  <a:gd name="connsiteY3" fmla="*/ 96434 h 361634"/>
                  <a:gd name="connsiteX4" fmla="*/ 3974316 w 3974589"/>
                  <a:gd name="connsiteY4" fmla="*/ 275503 h 361634"/>
                  <a:gd name="connsiteX5" fmla="*/ 3850035 w 3974589"/>
                  <a:gd name="connsiteY5" fmla="*/ 361634 h 361634"/>
                  <a:gd name="connsiteX6" fmla="*/ 103547 w 3974589"/>
                  <a:gd name="connsiteY6" fmla="*/ 361634 h 361634"/>
                  <a:gd name="connsiteX7" fmla="*/ 92 w 3974589"/>
                  <a:gd name="connsiteY7" fmla="*/ 246801 h 361634"/>
                  <a:gd name="connsiteX0" fmla="*/ 92 w 3974589"/>
                  <a:gd name="connsiteY0" fmla="*/ 246801 h 361634"/>
                  <a:gd name="connsiteX1" fmla="*/ 525 w 3974589"/>
                  <a:gd name="connsiteY1" fmla="*/ 0 h 361634"/>
                  <a:gd name="connsiteX2" fmla="*/ 3919703 w 3974589"/>
                  <a:gd name="connsiteY2" fmla="*/ 1594 h 361634"/>
                  <a:gd name="connsiteX3" fmla="*/ 3974316 w 3974589"/>
                  <a:gd name="connsiteY3" fmla="*/ 96434 h 361634"/>
                  <a:gd name="connsiteX4" fmla="*/ 3974316 w 3974589"/>
                  <a:gd name="connsiteY4" fmla="*/ 275503 h 361634"/>
                  <a:gd name="connsiteX5" fmla="*/ 3850035 w 3974589"/>
                  <a:gd name="connsiteY5" fmla="*/ 361634 h 361634"/>
                  <a:gd name="connsiteX6" fmla="*/ 98267 w 3974589"/>
                  <a:gd name="connsiteY6" fmla="*/ 361634 h 361634"/>
                  <a:gd name="connsiteX7" fmla="*/ 92 w 3974589"/>
                  <a:gd name="connsiteY7" fmla="*/ 246801 h 361634"/>
                  <a:gd name="connsiteX0" fmla="*/ 92 w 3997998"/>
                  <a:gd name="connsiteY0" fmla="*/ 246801 h 361634"/>
                  <a:gd name="connsiteX1" fmla="*/ 525 w 3997998"/>
                  <a:gd name="connsiteY1" fmla="*/ 0 h 361634"/>
                  <a:gd name="connsiteX2" fmla="*/ 3968992 w 3997998"/>
                  <a:gd name="connsiteY2" fmla="*/ 1594 h 361634"/>
                  <a:gd name="connsiteX3" fmla="*/ 3974316 w 3997998"/>
                  <a:gd name="connsiteY3" fmla="*/ 96434 h 361634"/>
                  <a:gd name="connsiteX4" fmla="*/ 3974316 w 3997998"/>
                  <a:gd name="connsiteY4" fmla="*/ 275503 h 361634"/>
                  <a:gd name="connsiteX5" fmla="*/ 3850035 w 3997998"/>
                  <a:gd name="connsiteY5" fmla="*/ 361634 h 361634"/>
                  <a:gd name="connsiteX6" fmla="*/ 98267 w 3997998"/>
                  <a:gd name="connsiteY6" fmla="*/ 361634 h 361634"/>
                  <a:gd name="connsiteX7" fmla="*/ 92 w 3997998"/>
                  <a:gd name="connsiteY7" fmla="*/ 246801 h 361634"/>
                  <a:gd name="connsiteX0" fmla="*/ 92 w 4272576"/>
                  <a:gd name="connsiteY0" fmla="*/ 246801 h 361634"/>
                  <a:gd name="connsiteX1" fmla="*/ 525 w 4272576"/>
                  <a:gd name="connsiteY1" fmla="*/ 0 h 361634"/>
                  <a:gd name="connsiteX2" fmla="*/ 3968992 w 4272576"/>
                  <a:gd name="connsiteY2" fmla="*/ 1594 h 361634"/>
                  <a:gd name="connsiteX3" fmla="*/ 3997909 w 4272576"/>
                  <a:gd name="connsiteY3" fmla="*/ 18733 h 361634"/>
                  <a:gd name="connsiteX4" fmla="*/ 3974316 w 4272576"/>
                  <a:gd name="connsiteY4" fmla="*/ 96434 h 361634"/>
                  <a:gd name="connsiteX5" fmla="*/ 3974316 w 4272576"/>
                  <a:gd name="connsiteY5" fmla="*/ 275503 h 361634"/>
                  <a:gd name="connsiteX6" fmla="*/ 3850035 w 4272576"/>
                  <a:gd name="connsiteY6" fmla="*/ 361634 h 361634"/>
                  <a:gd name="connsiteX7" fmla="*/ 98267 w 4272576"/>
                  <a:gd name="connsiteY7" fmla="*/ 361634 h 361634"/>
                  <a:gd name="connsiteX8" fmla="*/ 92 w 4272576"/>
                  <a:gd name="connsiteY8" fmla="*/ 246801 h 361634"/>
                  <a:gd name="connsiteX0" fmla="*/ 92 w 4272984"/>
                  <a:gd name="connsiteY0" fmla="*/ 246801 h 361634"/>
                  <a:gd name="connsiteX1" fmla="*/ 525 w 4272984"/>
                  <a:gd name="connsiteY1" fmla="*/ 0 h 361634"/>
                  <a:gd name="connsiteX2" fmla="*/ 3968992 w 4272984"/>
                  <a:gd name="connsiteY2" fmla="*/ 1594 h 361634"/>
                  <a:gd name="connsiteX3" fmla="*/ 3997909 w 4272984"/>
                  <a:gd name="connsiteY3" fmla="*/ 18733 h 361634"/>
                  <a:gd name="connsiteX4" fmla="*/ 3974316 w 4272984"/>
                  <a:gd name="connsiteY4" fmla="*/ 96434 h 361634"/>
                  <a:gd name="connsiteX5" fmla="*/ 3974316 w 4272984"/>
                  <a:gd name="connsiteY5" fmla="*/ 275503 h 361634"/>
                  <a:gd name="connsiteX6" fmla="*/ 3850035 w 4272984"/>
                  <a:gd name="connsiteY6" fmla="*/ 361634 h 361634"/>
                  <a:gd name="connsiteX7" fmla="*/ 98267 w 4272984"/>
                  <a:gd name="connsiteY7" fmla="*/ 361634 h 361634"/>
                  <a:gd name="connsiteX8" fmla="*/ 92 w 4272984"/>
                  <a:gd name="connsiteY8" fmla="*/ 246801 h 361634"/>
                  <a:gd name="connsiteX0" fmla="*/ 92 w 4264534"/>
                  <a:gd name="connsiteY0" fmla="*/ 246801 h 361634"/>
                  <a:gd name="connsiteX1" fmla="*/ 525 w 4264534"/>
                  <a:gd name="connsiteY1" fmla="*/ 0 h 361634"/>
                  <a:gd name="connsiteX2" fmla="*/ 3968992 w 4264534"/>
                  <a:gd name="connsiteY2" fmla="*/ 1594 h 361634"/>
                  <a:gd name="connsiteX3" fmla="*/ 3974316 w 4264534"/>
                  <a:gd name="connsiteY3" fmla="*/ 96434 h 361634"/>
                  <a:gd name="connsiteX4" fmla="*/ 3974316 w 4264534"/>
                  <a:gd name="connsiteY4" fmla="*/ 275503 h 361634"/>
                  <a:gd name="connsiteX5" fmla="*/ 3850035 w 4264534"/>
                  <a:gd name="connsiteY5" fmla="*/ 361634 h 361634"/>
                  <a:gd name="connsiteX6" fmla="*/ 98267 w 4264534"/>
                  <a:gd name="connsiteY6" fmla="*/ 361634 h 361634"/>
                  <a:gd name="connsiteX7" fmla="*/ 92 w 4264534"/>
                  <a:gd name="connsiteY7" fmla="*/ 246801 h 361634"/>
                  <a:gd name="connsiteX0" fmla="*/ 92 w 3974316"/>
                  <a:gd name="connsiteY0" fmla="*/ 246801 h 361634"/>
                  <a:gd name="connsiteX1" fmla="*/ 525 w 3974316"/>
                  <a:gd name="connsiteY1" fmla="*/ 0 h 361634"/>
                  <a:gd name="connsiteX2" fmla="*/ 3974316 w 3974316"/>
                  <a:gd name="connsiteY2" fmla="*/ 96434 h 361634"/>
                  <a:gd name="connsiteX3" fmla="*/ 3974316 w 3974316"/>
                  <a:gd name="connsiteY3" fmla="*/ 275503 h 361634"/>
                  <a:gd name="connsiteX4" fmla="*/ 3850035 w 3974316"/>
                  <a:gd name="connsiteY4" fmla="*/ 361634 h 361634"/>
                  <a:gd name="connsiteX5" fmla="*/ 98267 w 3974316"/>
                  <a:gd name="connsiteY5" fmla="*/ 361634 h 361634"/>
                  <a:gd name="connsiteX6" fmla="*/ 92 w 3974316"/>
                  <a:gd name="connsiteY6" fmla="*/ 246801 h 361634"/>
                  <a:gd name="connsiteX0" fmla="*/ 92 w 3974316"/>
                  <a:gd name="connsiteY0" fmla="*/ 258549 h 373382"/>
                  <a:gd name="connsiteX1" fmla="*/ 525 w 3974316"/>
                  <a:gd name="connsiteY1" fmla="*/ 11748 h 373382"/>
                  <a:gd name="connsiteX2" fmla="*/ 3974316 w 3974316"/>
                  <a:gd name="connsiteY2" fmla="*/ 0 h 373382"/>
                  <a:gd name="connsiteX3" fmla="*/ 3974316 w 3974316"/>
                  <a:gd name="connsiteY3" fmla="*/ 287251 h 373382"/>
                  <a:gd name="connsiteX4" fmla="*/ 3850035 w 3974316"/>
                  <a:gd name="connsiteY4" fmla="*/ 373382 h 373382"/>
                  <a:gd name="connsiteX5" fmla="*/ 98267 w 3974316"/>
                  <a:gd name="connsiteY5" fmla="*/ 373382 h 373382"/>
                  <a:gd name="connsiteX6" fmla="*/ 92 w 3974316"/>
                  <a:gd name="connsiteY6" fmla="*/ 258549 h 373382"/>
                  <a:gd name="connsiteX0" fmla="*/ 92 w 3974316"/>
                  <a:gd name="connsiteY0" fmla="*/ 258549 h 373382"/>
                  <a:gd name="connsiteX1" fmla="*/ 525 w 3974316"/>
                  <a:gd name="connsiteY1" fmla="*/ 11748 h 373382"/>
                  <a:gd name="connsiteX2" fmla="*/ 3974316 w 3974316"/>
                  <a:gd name="connsiteY2" fmla="*/ 0 h 373382"/>
                  <a:gd name="connsiteX3" fmla="*/ 3974316 w 3974316"/>
                  <a:gd name="connsiteY3" fmla="*/ 287251 h 373382"/>
                  <a:gd name="connsiteX4" fmla="*/ 3885241 w 3974316"/>
                  <a:gd name="connsiteY4" fmla="*/ 370807 h 373382"/>
                  <a:gd name="connsiteX5" fmla="*/ 98267 w 3974316"/>
                  <a:gd name="connsiteY5" fmla="*/ 373382 h 373382"/>
                  <a:gd name="connsiteX6" fmla="*/ 92 w 3974316"/>
                  <a:gd name="connsiteY6" fmla="*/ 258549 h 373382"/>
                  <a:gd name="connsiteX0" fmla="*/ 92 w 3974316"/>
                  <a:gd name="connsiteY0" fmla="*/ 258549 h 375958"/>
                  <a:gd name="connsiteX1" fmla="*/ 525 w 3974316"/>
                  <a:gd name="connsiteY1" fmla="*/ 11748 h 375958"/>
                  <a:gd name="connsiteX2" fmla="*/ 3974316 w 3974316"/>
                  <a:gd name="connsiteY2" fmla="*/ 0 h 375958"/>
                  <a:gd name="connsiteX3" fmla="*/ 3974316 w 3974316"/>
                  <a:gd name="connsiteY3" fmla="*/ 287251 h 375958"/>
                  <a:gd name="connsiteX4" fmla="*/ 3883481 w 3974316"/>
                  <a:gd name="connsiteY4" fmla="*/ 375958 h 375958"/>
                  <a:gd name="connsiteX5" fmla="*/ 98267 w 3974316"/>
                  <a:gd name="connsiteY5" fmla="*/ 373382 h 375958"/>
                  <a:gd name="connsiteX6" fmla="*/ 92 w 3974316"/>
                  <a:gd name="connsiteY6" fmla="*/ 258549 h 375958"/>
                  <a:gd name="connsiteX0" fmla="*/ 92 w 3974316"/>
                  <a:gd name="connsiteY0" fmla="*/ 258549 h 375958"/>
                  <a:gd name="connsiteX1" fmla="*/ 525 w 3974316"/>
                  <a:gd name="connsiteY1" fmla="*/ 11748 h 375958"/>
                  <a:gd name="connsiteX2" fmla="*/ 3974316 w 3974316"/>
                  <a:gd name="connsiteY2" fmla="*/ 0 h 375958"/>
                  <a:gd name="connsiteX3" fmla="*/ 3974316 w 3974316"/>
                  <a:gd name="connsiteY3" fmla="*/ 287251 h 375958"/>
                  <a:gd name="connsiteX4" fmla="*/ 3883481 w 3974316"/>
                  <a:gd name="connsiteY4" fmla="*/ 375958 h 375958"/>
                  <a:gd name="connsiteX5" fmla="*/ 102355 w 3974316"/>
                  <a:gd name="connsiteY5" fmla="*/ 373382 h 375958"/>
                  <a:gd name="connsiteX6" fmla="*/ 92 w 3974316"/>
                  <a:gd name="connsiteY6" fmla="*/ 258549 h 375958"/>
                  <a:gd name="connsiteX0" fmla="*/ 92 w 3974316"/>
                  <a:gd name="connsiteY0" fmla="*/ 258549 h 379374"/>
                  <a:gd name="connsiteX1" fmla="*/ 525 w 3974316"/>
                  <a:gd name="connsiteY1" fmla="*/ 11748 h 379374"/>
                  <a:gd name="connsiteX2" fmla="*/ 3974316 w 3974316"/>
                  <a:gd name="connsiteY2" fmla="*/ 0 h 379374"/>
                  <a:gd name="connsiteX3" fmla="*/ 3974316 w 3974316"/>
                  <a:gd name="connsiteY3" fmla="*/ 287251 h 379374"/>
                  <a:gd name="connsiteX4" fmla="*/ 3883481 w 3974316"/>
                  <a:gd name="connsiteY4" fmla="*/ 375958 h 379374"/>
                  <a:gd name="connsiteX5" fmla="*/ 102355 w 3974316"/>
                  <a:gd name="connsiteY5" fmla="*/ 379374 h 379374"/>
                  <a:gd name="connsiteX6" fmla="*/ 92 w 3974316"/>
                  <a:gd name="connsiteY6" fmla="*/ 258549 h 379374"/>
                  <a:gd name="connsiteX0" fmla="*/ 92 w 3974316"/>
                  <a:gd name="connsiteY0" fmla="*/ 258549 h 376378"/>
                  <a:gd name="connsiteX1" fmla="*/ 525 w 3974316"/>
                  <a:gd name="connsiteY1" fmla="*/ 11748 h 376378"/>
                  <a:gd name="connsiteX2" fmla="*/ 3974316 w 3974316"/>
                  <a:gd name="connsiteY2" fmla="*/ 0 h 376378"/>
                  <a:gd name="connsiteX3" fmla="*/ 3974316 w 3974316"/>
                  <a:gd name="connsiteY3" fmla="*/ 287251 h 376378"/>
                  <a:gd name="connsiteX4" fmla="*/ 3883481 w 3974316"/>
                  <a:gd name="connsiteY4" fmla="*/ 375958 h 376378"/>
                  <a:gd name="connsiteX5" fmla="*/ 96222 w 3974316"/>
                  <a:gd name="connsiteY5" fmla="*/ 376378 h 376378"/>
                  <a:gd name="connsiteX6" fmla="*/ 92 w 3974316"/>
                  <a:gd name="connsiteY6" fmla="*/ 258549 h 376378"/>
                  <a:gd name="connsiteX0" fmla="*/ 92 w 3974316"/>
                  <a:gd name="connsiteY0" fmla="*/ 258549 h 376378"/>
                  <a:gd name="connsiteX1" fmla="*/ 525 w 3974316"/>
                  <a:gd name="connsiteY1" fmla="*/ 11748 h 376378"/>
                  <a:gd name="connsiteX2" fmla="*/ 3974316 w 3974316"/>
                  <a:gd name="connsiteY2" fmla="*/ 0 h 376378"/>
                  <a:gd name="connsiteX3" fmla="*/ 3974316 w 3974316"/>
                  <a:gd name="connsiteY3" fmla="*/ 287251 h 376378"/>
                  <a:gd name="connsiteX4" fmla="*/ 3883481 w 3974316"/>
                  <a:gd name="connsiteY4" fmla="*/ 375958 h 376378"/>
                  <a:gd name="connsiteX5" fmla="*/ 94177 w 3974316"/>
                  <a:gd name="connsiteY5" fmla="*/ 376378 h 376378"/>
                  <a:gd name="connsiteX6" fmla="*/ 92 w 3974316"/>
                  <a:gd name="connsiteY6" fmla="*/ 258549 h 376378"/>
                  <a:gd name="connsiteX0" fmla="*/ 92 w 3974316"/>
                  <a:gd name="connsiteY0" fmla="*/ 258549 h 376378"/>
                  <a:gd name="connsiteX1" fmla="*/ 525 w 3974316"/>
                  <a:gd name="connsiteY1" fmla="*/ 11748 h 376378"/>
                  <a:gd name="connsiteX2" fmla="*/ 3974316 w 3974316"/>
                  <a:gd name="connsiteY2" fmla="*/ 0 h 376378"/>
                  <a:gd name="connsiteX3" fmla="*/ 3974316 w 3974316"/>
                  <a:gd name="connsiteY3" fmla="*/ 287251 h 376378"/>
                  <a:gd name="connsiteX4" fmla="*/ 3883481 w 3974316"/>
                  <a:gd name="connsiteY4" fmla="*/ 375958 h 376378"/>
                  <a:gd name="connsiteX5" fmla="*/ 96222 w 3974316"/>
                  <a:gd name="connsiteY5" fmla="*/ 376378 h 376378"/>
                  <a:gd name="connsiteX6" fmla="*/ 92 w 3974316"/>
                  <a:gd name="connsiteY6" fmla="*/ 258549 h 376378"/>
                  <a:gd name="connsiteX0" fmla="*/ 92 w 3974316"/>
                  <a:gd name="connsiteY0" fmla="*/ 258549 h 379374"/>
                  <a:gd name="connsiteX1" fmla="*/ 525 w 3974316"/>
                  <a:gd name="connsiteY1" fmla="*/ 11748 h 379374"/>
                  <a:gd name="connsiteX2" fmla="*/ 3974316 w 3974316"/>
                  <a:gd name="connsiteY2" fmla="*/ 0 h 379374"/>
                  <a:gd name="connsiteX3" fmla="*/ 3974316 w 3974316"/>
                  <a:gd name="connsiteY3" fmla="*/ 287251 h 379374"/>
                  <a:gd name="connsiteX4" fmla="*/ 3883481 w 3974316"/>
                  <a:gd name="connsiteY4" fmla="*/ 375958 h 379374"/>
                  <a:gd name="connsiteX5" fmla="*/ 96222 w 3974316"/>
                  <a:gd name="connsiteY5" fmla="*/ 379374 h 379374"/>
                  <a:gd name="connsiteX6" fmla="*/ 92 w 3974316"/>
                  <a:gd name="connsiteY6" fmla="*/ 258549 h 379374"/>
                  <a:gd name="connsiteX0" fmla="*/ 40 w 3976308"/>
                  <a:gd name="connsiteY0" fmla="*/ 255551 h 379374"/>
                  <a:gd name="connsiteX1" fmla="*/ 2517 w 3976308"/>
                  <a:gd name="connsiteY1" fmla="*/ 11748 h 379374"/>
                  <a:gd name="connsiteX2" fmla="*/ 3976308 w 3976308"/>
                  <a:gd name="connsiteY2" fmla="*/ 0 h 379374"/>
                  <a:gd name="connsiteX3" fmla="*/ 3976308 w 3976308"/>
                  <a:gd name="connsiteY3" fmla="*/ 287251 h 379374"/>
                  <a:gd name="connsiteX4" fmla="*/ 3885473 w 3976308"/>
                  <a:gd name="connsiteY4" fmla="*/ 375958 h 379374"/>
                  <a:gd name="connsiteX5" fmla="*/ 98214 w 3976308"/>
                  <a:gd name="connsiteY5" fmla="*/ 379374 h 379374"/>
                  <a:gd name="connsiteX6" fmla="*/ 40 w 3976308"/>
                  <a:gd name="connsiteY6" fmla="*/ 255551 h 379374"/>
                  <a:gd name="connsiteX0" fmla="*/ 93 w 3974317"/>
                  <a:gd name="connsiteY0" fmla="*/ 243565 h 379374"/>
                  <a:gd name="connsiteX1" fmla="*/ 526 w 3974317"/>
                  <a:gd name="connsiteY1" fmla="*/ 11748 h 379374"/>
                  <a:gd name="connsiteX2" fmla="*/ 3974317 w 3974317"/>
                  <a:gd name="connsiteY2" fmla="*/ 0 h 379374"/>
                  <a:gd name="connsiteX3" fmla="*/ 3974317 w 3974317"/>
                  <a:gd name="connsiteY3" fmla="*/ 287251 h 379374"/>
                  <a:gd name="connsiteX4" fmla="*/ 3883482 w 3974317"/>
                  <a:gd name="connsiteY4" fmla="*/ 375958 h 379374"/>
                  <a:gd name="connsiteX5" fmla="*/ 96223 w 3974317"/>
                  <a:gd name="connsiteY5" fmla="*/ 379374 h 379374"/>
                  <a:gd name="connsiteX6" fmla="*/ 93 w 3974317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87251 h 379374"/>
                  <a:gd name="connsiteX4" fmla="*/ 3885000 w 3975835"/>
                  <a:gd name="connsiteY4" fmla="*/ 375958 h 379374"/>
                  <a:gd name="connsiteX5" fmla="*/ 97741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87251 h 379374"/>
                  <a:gd name="connsiteX4" fmla="*/ 3885000 w 3975835"/>
                  <a:gd name="connsiteY4" fmla="*/ 375958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87251 h 379374"/>
                  <a:gd name="connsiteX4" fmla="*/ 3895223 w 3975835"/>
                  <a:gd name="connsiteY4" fmla="*/ 375958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895223 w 3975835"/>
                  <a:gd name="connsiteY4" fmla="*/ 375958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893179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897268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899313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897269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81950"/>
                  <a:gd name="connsiteX1" fmla="*/ 0 w 3975835"/>
                  <a:gd name="connsiteY1" fmla="*/ 11748 h 381950"/>
                  <a:gd name="connsiteX2" fmla="*/ 3975835 w 3975835"/>
                  <a:gd name="connsiteY2" fmla="*/ 0 h 381950"/>
                  <a:gd name="connsiteX3" fmla="*/ 3975835 w 3975835"/>
                  <a:gd name="connsiteY3" fmla="*/ 275264 h 381950"/>
                  <a:gd name="connsiteX4" fmla="*/ 3893181 w 3975835"/>
                  <a:gd name="connsiteY4" fmla="*/ 381950 h 381950"/>
                  <a:gd name="connsiteX5" fmla="*/ 91607 w 3975835"/>
                  <a:gd name="connsiteY5" fmla="*/ 379374 h 381950"/>
                  <a:gd name="connsiteX6" fmla="*/ 1611 w 3975835"/>
                  <a:gd name="connsiteY6" fmla="*/ 243565 h 381950"/>
                  <a:gd name="connsiteX0" fmla="*/ 1611 w 3975835"/>
                  <a:gd name="connsiteY0" fmla="*/ 243565 h 381950"/>
                  <a:gd name="connsiteX1" fmla="*/ 0 w 3975835"/>
                  <a:gd name="connsiteY1" fmla="*/ 11748 h 381950"/>
                  <a:gd name="connsiteX2" fmla="*/ 3975835 w 3975835"/>
                  <a:gd name="connsiteY2" fmla="*/ 0 h 381950"/>
                  <a:gd name="connsiteX3" fmla="*/ 3975835 w 3975835"/>
                  <a:gd name="connsiteY3" fmla="*/ 275264 h 381950"/>
                  <a:gd name="connsiteX4" fmla="*/ 3899314 w 3975835"/>
                  <a:gd name="connsiteY4" fmla="*/ 381950 h 381950"/>
                  <a:gd name="connsiteX5" fmla="*/ 91607 w 3975835"/>
                  <a:gd name="connsiteY5" fmla="*/ 379374 h 381950"/>
                  <a:gd name="connsiteX6" fmla="*/ 1611 w 3975835"/>
                  <a:gd name="connsiteY6" fmla="*/ 243565 h 381950"/>
                  <a:gd name="connsiteX0" fmla="*/ 1611 w 3975835"/>
                  <a:gd name="connsiteY0" fmla="*/ 243565 h 381950"/>
                  <a:gd name="connsiteX1" fmla="*/ 0 w 3975835"/>
                  <a:gd name="connsiteY1" fmla="*/ 11748 h 381950"/>
                  <a:gd name="connsiteX2" fmla="*/ 3975835 w 3975835"/>
                  <a:gd name="connsiteY2" fmla="*/ 0 h 381950"/>
                  <a:gd name="connsiteX3" fmla="*/ 3975835 w 3975835"/>
                  <a:gd name="connsiteY3" fmla="*/ 275264 h 381950"/>
                  <a:gd name="connsiteX4" fmla="*/ 3905448 w 3975835"/>
                  <a:gd name="connsiteY4" fmla="*/ 381950 h 381950"/>
                  <a:gd name="connsiteX5" fmla="*/ 91607 w 3975835"/>
                  <a:gd name="connsiteY5" fmla="*/ 379374 h 381950"/>
                  <a:gd name="connsiteX6" fmla="*/ 1611 w 3975835"/>
                  <a:gd name="connsiteY6" fmla="*/ 243565 h 381950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909537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79374"/>
                  <a:gd name="connsiteX1" fmla="*/ 0 w 3975835"/>
                  <a:gd name="connsiteY1" fmla="*/ 11748 h 379374"/>
                  <a:gd name="connsiteX2" fmla="*/ 3975835 w 3975835"/>
                  <a:gd name="connsiteY2" fmla="*/ 0 h 379374"/>
                  <a:gd name="connsiteX3" fmla="*/ 3975835 w 3975835"/>
                  <a:gd name="connsiteY3" fmla="*/ 275264 h 379374"/>
                  <a:gd name="connsiteX4" fmla="*/ 3907492 w 3975835"/>
                  <a:gd name="connsiteY4" fmla="*/ 378954 h 379374"/>
                  <a:gd name="connsiteX5" fmla="*/ 91607 w 3975835"/>
                  <a:gd name="connsiteY5" fmla="*/ 379374 h 379374"/>
                  <a:gd name="connsiteX6" fmla="*/ 1611 w 3975835"/>
                  <a:gd name="connsiteY6" fmla="*/ 243565 h 379374"/>
                  <a:gd name="connsiteX0" fmla="*/ 1611 w 3975835"/>
                  <a:gd name="connsiteY0" fmla="*/ 243565 h 381950"/>
                  <a:gd name="connsiteX1" fmla="*/ 0 w 3975835"/>
                  <a:gd name="connsiteY1" fmla="*/ 11748 h 381950"/>
                  <a:gd name="connsiteX2" fmla="*/ 3975835 w 3975835"/>
                  <a:gd name="connsiteY2" fmla="*/ 0 h 381950"/>
                  <a:gd name="connsiteX3" fmla="*/ 3975835 w 3975835"/>
                  <a:gd name="connsiteY3" fmla="*/ 275264 h 381950"/>
                  <a:gd name="connsiteX4" fmla="*/ 3903404 w 3975835"/>
                  <a:gd name="connsiteY4" fmla="*/ 381950 h 381950"/>
                  <a:gd name="connsiteX5" fmla="*/ 91607 w 3975835"/>
                  <a:gd name="connsiteY5" fmla="*/ 379374 h 381950"/>
                  <a:gd name="connsiteX6" fmla="*/ 1611 w 3975835"/>
                  <a:gd name="connsiteY6" fmla="*/ 243565 h 381950"/>
                  <a:gd name="connsiteX0" fmla="*/ 1611 w 3975835"/>
                  <a:gd name="connsiteY0" fmla="*/ 243565 h 381950"/>
                  <a:gd name="connsiteX1" fmla="*/ 0 w 3975835"/>
                  <a:gd name="connsiteY1" fmla="*/ 11748 h 381950"/>
                  <a:gd name="connsiteX2" fmla="*/ 3975835 w 3975835"/>
                  <a:gd name="connsiteY2" fmla="*/ 0 h 381950"/>
                  <a:gd name="connsiteX3" fmla="*/ 3975835 w 3975835"/>
                  <a:gd name="connsiteY3" fmla="*/ 275264 h 381950"/>
                  <a:gd name="connsiteX4" fmla="*/ 3901359 w 3975835"/>
                  <a:gd name="connsiteY4" fmla="*/ 381950 h 381950"/>
                  <a:gd name="connsiteX5" fmla="*/ 91607 w 3975835"/>
                  <a:gd name="connsiteY5" fmla="*/ 379374 h 381950"/>
                  <a:gd name="connsiteX6" fmla="*/ 1611 w 3975835"/>
                  <a:gd name="connsiteY6" fmla="*/ 243565 h 38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75835" h="381950">
                    <a:moveTo>
                      <a:pt x="1611" y="243565"/>
                    </a:moveTo>
                    <a:cubicBezTo>
                      <a:pt x="1169" y="160439"/>
                      <a:pt x="442" y="94874"/>
                      <a:pt x="0" y="11748"/>
                    </a:cubicBezTo>
                    <a:lnTo>
                      <a:pt x="3975835" y="0"/>
                    </a:lnTo>
                    <a:lnTo>
                      <a:pt x="3975835" y="275264"/>
                    </a:lnTo>
                    <a:cubicBezTo>
                      <a:pt x="3975835" y="337262"/>
                      <a:pt x="3963357" y="381950"/>
                      <a:pt x="3901359" y="381950"/>
                    </a:cubicBezTo>
                    <a:lnTo>
                      <a:pt x="91607" y="379374"/>
                    </a:lnTo>
                    <a:cubicBezTo>
                      <a:pt x="29609" y="379374"/>
                      <a:pt x="1611" y="305563"/>
                      <a:pt x="1611" y="2435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34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标题 1"/>
            <p:cNvSpPr txBox="1">
              <a:spLocks/>
            </p:cNvSpPr>
            <p:nvPr/>
          </p:nvSpPr>
          <p:spPr bwMode="auto">
            <a:xfrm>
              <a:off x="3203848" y="1460007"/>
              <a:ext cx="3168352" cy="31737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二、先进制造技术</a:t>
              </a:r>
            </a:p>
          </p:txBody>
        </p:sp>
      </p:grpSp>
      <p:grpSp>
        <p:nvGrpSpPr>
          <p:cNvPr id="24" name="Group 39">
            <a:extLst>
              <a:ext uri="{FF2B5EF4-FFF2-40B4-BE49-F238E27FC236}">
                <a16:creationId xmlns:a16="http://schemas.microsoft.com/office/drawing/2014/main" id="{F723EDCE-4ACF-4980-BFFC-2EE97BFB7DAF}"/>
              </a:ext>
            </a:extLst>
          </p:cNvPr>
          <p:cNvGrpSpPr>
            <a:grpSpLocks/>
          </p:cNvGrpSpPr>
          <p:nvPr/>
        </p:nvGrpSpPr>
        <p:grpSpPr bwMode="auto">
          <a:xfrm>
            <a:off x="111448" y="1651"/>
            <a:ext cx="3798650" cy="2057291"/>
            <a:chOff x="1222818" y="915193"/>
            <a:chExt cx="6821045" cy="3694923"/>
          </a:xfrm>
        </p:grpSpPr>
        <p:sp>
          <p:nvSpPr>
            <p:cNvPr id="25" name="Rektangel 40">
              <a:extLst>
                <a:ext uri="{FF2B5EF4-FFF2-40B4-BE49-F238E27FC236}">
                  <a16:creationId xmlns:a16="http://schemas.microsoft.com/office/drawing/2014/main" id="{27CDC78C-EA35-4CB4-BE77-7F02A5CAB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9425">
              <a:off x="1222818" y="915193"/>
              <a:ext cx="3531755" cy="3533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63500" dist="25400" dir="2700000" algn="tl" rotWithShape="0">
                <a:srgbClr val="D7D8D9">
                  <a:lumMod val="50000"/>
                  <a:alpha val="39999"/>
                </a:srgbClr>
              </a:outerShdw>
              <a:reflection stA="50000" endPos="18000" dist="12700" dir="5400000" sy="-100000" algn="bl" rotWithShape="0"/>
            </a:effectLst>
          </p:spPr>
          <p:txBody>
            <a:bodyPr anchor="ctr"/>
            <a:lstStyle/>
            <a:p>
              <a:pPr indent="-342900" algn="ctr">
                <a:buFont typeface="Calibri" pitchFamily="-108" charset="0"/>
                <a:buAutoNum type="arabicPeriod"/>
                <a:defRPr/>
              </a:pPr>
              <a:endParaRPr kern="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26" name="Billede 42">
              <a:extLst>
                <a:ext uri="{FF2B5EF4-FFF2-40B4-BE49-F238E27FC236}">
                  <a16:creationId xmlns:a16="http://schemas.microsoft.com/office/drawing/2014/main" id="{4C3676BA-5E74-4D86-A739-2554BBCF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0410">
              <a:off x="1289050" y="1033463"/>
              <a:ext cx="3325813" cy="282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ktangel 40">
              <a:extLst>
                <a:ext uri="{FF2B5EF4-FFF2-40B4-BE49-F238E27FC236}">
                  <a16:creationId xmlns:a16="http://schemas.microsoft.com/office/drawing/2014/main" id="{904FA3AC-4E26-49FF-942B-0367AB81E0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523">
              <a:off x="4594455" y="1162233"/>
              <a:ext cx="3449408" cy="34478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63500" dist="25400" dir="2700000" algn="tl" rotWithShape="0">
                <a:srgbClr val="D7D8D9">
                  <a:lumMod val="50000"/>
                  <a:alpha val="39999"/>
                </a:srgbClr>
              </a:outerShdw>
              <a:reflection stA="50000" endPos="18000" dist="12700" dir="5400000" sy="-100000" algn="bl" rotWithShape="0"/>
            </a:effectLst>
          </p:spPr>
          <p:txBody>
            <a:bodyPr anchor="ctr"/>
            <a:lstStyle/>
            <a:p>
              <a:pPr indent="-342900" algn="ctr">
                <a:buFont typeface="Calibri" pitchFamily="-108" charset="0"/>
                <a:buAutoNum type="arabicPeriod"/>
                <a:defRPr/>
              </a:pPr>
              <a:endParaRPr kern="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28" name="Billede 22" descr="dreamstime_Mind map.jpg">
              <a:extLst>
                <a:ext uri="{FF2B5EF4-FFF2-40B4-BE49-F238E27FC236}">
                  <a16:creationId xmlns:a16="http://schemas.microsoft.com/office/drawing/2014/main" id="{09675BC0-D2E0-4A7A-8591-F5AE4A646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7572">
              <a:off x="4756150" y="1287463"/>
              <a:ext cx="3187700" cy="265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45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grpSp>
        <p:nvGrpSpPr>
          <p:cNvPr id="3" name="Group 39">
            <a:extLst>
              <a:ext uri="{FF2B5EF4-FFF2-40B4-BE49-F238E27FC236}">
                <a16:creationId xmlns:a16="http://schemas.microsoft.com/office/drawing/2014/main" id="{685836C9-8E3F-4EEA-ABE3-04382D56BFDD}"/>
              </a:ext>
            </a:extLst>
          </p:cNvPr>
          <p:cNvGrpSpPr>
            <a:grpSpLocks/>
          </p:cNvGrpSpPr>
          <p:nvPr/>
        </p:nvGrpSpPr>
        <p:grpSpPr bwMode="auto">
          <a:xfrm>
            <a:off x="6186733" y="121196"/>
            <a:ext cx="3798650" cy="2057291"/>
            <a:chOff x="1222818" y="915193"/>
            <a:chExt cx="6821045" cy="3694923"/>
          </a:xfrm>
        </p:grpSpPr>
        <p:sp>
          <p:nvSpPr>
            <p:cNvPr id="5" name="Rektangel 40">
              <a:extLst>
                <a:ext uri="{FF2B5EF4-FFF2-40B4-BE49-F238E27FC236}">
                  <a16:creationId xmlns:a16="http://schemas.microsoft.com/office/drawing/2014/main" id="{1F2358F5-F8F5-4AC2-B292-A60A558D1B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9425">
              <a:off x="1222818" y="915193"/>
              <a:ext cx="3531755" cy="3533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63500" dist="25400" dir="2700000" algn="tl" rotWithShape="0">
                <a:srgbClr val="D7D8D9">
                  <a:lumMod val="50000"/>
                  <a:alpha val="39999"/>
                </a:srgbClr>
              </a:outerShdw>
              <a:reflection stA="50000" endPos="18000" dist="12700" dir="5400000" sy="-100000" algn="bl" rotWithShape="0"/>
            </a:effectLst>
          </p:spPr>
          <p:txBody>
            <a:bodyPr anchor="ctr"/>
            <a:lstStyle/>
            <a:p>
              <a:pPr indent="-342900" algn="ctr">
                <a:buFont typeface="Calibri" pitchFamily="-108" charset="0"/>
                <a:buAutoNum type="arabicPeriod"/>
                <a:defRPr/>
              </a:pPr>
              <a:endParaRPr kern="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6" name="Billede 42">
              <a:extLst>
                <a:ext uri="{FF2B5EF4-FFF2-40B4-BE49-F238E27FC236}">
                  <a16:creationId xmlns:a16="http://schemas.microsoft.com/office/drawing/2014/main" id="{86303E42-283D-41DA-9CF9-4BA79939A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0410">
              <a:off x="1289050" y="1033463"/>
              <a:ext cx="3325813" cy="282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ktangel 40">
              <a:extLst>
                <a:ext uri="{FF2B5EF4-FFF2-40B4-BE49-F238E27FC236}">
                  <a16:creationId xmlns:a16="http://schemas.microsoft.com/office/drawing/2014/main" id="{C048B631-A2BF-4DB2-9036-802B85EBCD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523">
              <a:off x="4594455" y="1162233"/>
              <a:ext cx="3449408" cy="34478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63500" dist="25400" dir="2700000" algn="tl" rotWithShape="0">
                <a:srgbClr val="D7D8D9">
                  <a:lumMod val="50000"/>
                  <a:alpha val="39999"/>
                </a:srgbClr>
              </a:outerShdw>
              <a:reflection stA="50000" endPos="18000" dist="12700" dir="5400000" sy="-100000" algn="bl" rotWithShape="0"/>
            </a:effectLst>
          </p:spPr>
          <p:txBody>
            <a:bodyPr anchor="ctr"/>
            <a:lstStyle/>
            <a:p>
              <a:pPr indent="-342900" algn="ctr">
                <a:buFont typeface="Calibri" pitchFamily="-108" charset="0"/>
                <a:buAutoNum type="arabicPeriod"/>
                <a:defRPr/>
              </a:pPr>
              <a:endParaRPr kern="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8" name="Billede 22" descr="dreamstime_Mind map.jpg">
              <a:extLst>
                <a:ext uri="{FF2B5EF4-FFF2-40B4-BE49-F238E27FC236}">
                  <a16:creationId xmlns:a16="http://schemas.microsoft.com/office/drawing/2014/main" id="{5CEB838B-D88D-4766-828B-F99B09604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7572">
              <a:off x="4756150" y="1287463"/>
              <a:ext cx="3187700" cy="265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11379D51-FDBA-4974-94EF-E002AF858961}"/>
              </a:ext>
            </a:extLst>
          </p:cNvPr>
          <p:cNvSpPr txBox="1"/>
          <p:nvPr/>
        </p:nvSpPr>
        <p:spPr>
          <a:xfrm>
            <a:off x="183456" y="265212"/>
            <a:ext cx="387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一、电加工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0002DE-B322-40B5-AEA1-220C9CA10EC5}"/>
              </a:ext>
            </a:extLst>
          </p:cNvPr>
          <p:cNvSpPr txBox="1"/>
          <p:nvPr/>
        </p:nvSpPr>
        <p:spPr>
          <a:xfrm>
            <a:off x="365492" y="726877"/>
            <a:ext cx="493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电加工也称为电火花加工或电脉冲加工，是一种利用电、热能量进行加工的现代加工技术。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298CB0-2641-476E-BB8F-65BDF9D77C2D}"/>
              </a:ext>
            </a:extLst>
          </p:cNvPr>
          <p:cNvSpPr txBox="1"/>
          <p:nvPr/>
        </p:nvSpPr>
        <p:spPr>
          <a:xfrm>
            <a:off x="605351" y="2209428"/>
            <a:ext cx="54868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/>
          </a:p>
          <a:p>
            <a:r>
              <a:rPr lang="zh-CN" altLang="en-US" sz="1600" dirty="0"/>
              <a:t>        </a:t>
            </a:r>
            <a:r>
              <a:rPr lang="zh-CN" altLang="en-US" dirty="0"/>
              <a:t>电火花线切割加工简称“线切割”，它是通过线状工具电极按规定的轨迹与工件间相对运动，切割出所需工件。</a:t>
            </a:r>
          </a:p>
          <a:p>
            <a:r>
              <a:rPr lang="zh-CN" altLang="en-US" dirty="0"/>
              <a:t>        加工时，用一根作正反向交替运动的细金属丝作工具电极。在线电极与工件之间通以脉冲电流且注以工作液介质，线电极一边卷绕一边与工件之间发生火花放电，使工件切割加工。根据工件与线电极的相对运动，产生电蚀而进行可以加工出各种不同形状的二维曲线轮廓。</a:t>
            </a:r>
          </a:p>
          <a:p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55F396-E0D1-422C-8882-EEC46D5F7AAF}"/>
              </a:ext>
            </a:extLst>
          </p:cNvPr>
          <p:cNvSpPr txBox="1"/>
          <p:nvPr/>
        </p:nvSpPr>
        <p:spPr>
          <a:xfrm>
            <a:off x="687512" y="176597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/>
              <a:t>电火花线切割加工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928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56B289A-2E0F-4A15-A6FB-09AB2AA7DCC0}"/>
              </a:ext>
            </a:extLst>
          </p:cNvPr>
          <p:cNvSpPr txBox="1"/>
          <p:nvPr/>
        </p:nvSpPr>
        <p:spPr>
          <a:xfrm>
            <a:off x="650364" y="481236"/>
            <a:ext cx="535595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线切割加工的特点</a:t>
            </a:r>
            <a:endParaRPr lang="en-US" altLang="zh-CN" sz="2000" b="1" dirty="0"/>
          </a:p>
          <a:p>
            <a:endParaRPr lang="en-US" altLang="zh-CN" dirty="0"/>
          </a:p>
          <a:p>
            <a:r>
              <a:rPr lang="en-US" altLang="zh-CN" dirty="0"/>
              <a:t>1:</a:t>
            </a:r>
            <a:r>
              <a:rPr lang="zh-CN" altLang="en-US" dirty="0"/>
              <a:t>工件必须是导电材料</a:t>
            </a:r>
            <a:r>
              <a:rPr lang="en-US" altLang="zh-CN" dirty="0"/>
              <a:t>;</a:t>
            </a:r>
          </a:p>
          <a:p>
            <a:endParaRPr lang="en-US" altLang="zh-CN" dirty="0"/>
          </a:p>
          <a:p>
            <a:r>
              <a:rPr lang="en-US" altLang="zh-CN" dirty="0"/>
              <a:t>2:</a:t>
            </a:r>
            <a:r>
              <a:rPr lang="zh-CN" altLang="en-US" dirty="0"/>
              <a:t>材料的去除是靠放电时的电能作用来实现的</a:t>
            </a:r>
            <a:r>
              <a:rPr lang="en-US" altLang="zh-CN" dirty="0"/>
              <a:t>;</a:t>
            </a:r>
          </a:p>
          <a:p>
            <a:endParaRPr lang="en-US" altLang="zh-CN" dirty="0"/>
          </a:p>
          <a:p>
            <a:r>
              <a:rPr lang="en-US" altLang="zh-CN" dirty="0"/>
              <a:t>3:</a:t>
            </a:r>
            <a:r>
              <a:rPr lang="zh-CN" altLang="en-US" dirty="0"/>
              <a:t>工具电极和工件之间不直接接触，几乎没有切削力，可以加工薄、脆、韧等等材料</a:t>
            </a:r>
            <a:r>
              <a:rPr lang="en-US" altLang="zh-CN" dirty="0"/>
              <a:t>;</a:t>
            </a:r>
          </a:p>
          <a:p>
            <a:endParaRPr lang="en-US" altLang="zh-CN" dirty="0"/>
          </a:p>
          <a:p>
            <a:r>
              <a:rPr lang="en-US" altLang="zh-CN" dirty="0"/>
              <a:t>4:</a:t>
            </a:r>
            <a:r>
              <a:rPr lang="zh-CN" altLang="en-US" dirty="0"/>
              <a:t>加工对象主要是二维平面形状，也可以加工锥面。但是不能加工盲孔</a:t>
            </a:r>
            <a:r>
              <a:rPr lang="en-US" altLang="zh-CN" dirty="0"/>
              <a:t>; </a:t>
            </a:r>
          </a:p>
          <a:p>
            <a:endParaRPr lang="en-US" altLang="zh-CN" dirty="0"/>
          </a:p>
          <a:p>
            <a:r>
              <a:rPr lang="en-US" altLang="zh-CN" dirty="0"/>
              <a:t>5:</a:t>
            </a:r>
            <a:r>
              <a:rPr lang="zh-CN" altLang="en-US" dirty="0"/>
              <a:t>自动化程度高、操作方便，易于实现自动化</a:t>
            </a:r>
            <a:r>
              <a:rPr lang="en-US" altLang="zh-CN" dirty="0"/>
              <a:t>; </a:t>
            </a:r>
          </a:p>
          <a:p>
            <a:endParaRPr lang="en-US" altLang="zh-CN" dirty="0"/>
          </a:p>
          <a:p>
            <a:r>
              <a:rPr lang="en-US" altLang="zh-CN" dirty="0"/>
              <a:t>6:</a:t>
            </a:r>
            <a:r>
              <a:rPr lang="zh-CN" altLang="en-US" dirty="0"/>
              <a:t>用简单的电极丝即可对工件进行加工。</a:t>
            </a:r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480E034-F03C-4F12-9DC4-D75FFE270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3499" y="823841"/>
            <a:ext cx="5045097" cy="37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365691" y="260499"/>
            <a:ext cx="4881897" cy="4822803"/>
            <a:chOff x="3920033" y="2526710"/>
            <a:chExt cx="4881897" cy="2657849"/>
          </a:xfrm>
        </p:grpSpPr>
        <p:sp>
          <p:nvSpPr>
            <p:cNvPr id="10" name="Rounded Rectangle 52"/>
            <p:cNvSpPr/>
            <p:nvPr/>
          </p:nvSpPr>
          <p:spPr bwMode="auto">
            <a:xfrm>
              <a:off x="3920033" y="2526710"/>
              <a:ext cx="4881897" cy="2657849"/>
            </a:xfrm>
            <a:prstGeom prst="roundRect">
              <a:avLst>
                <a:gd name="adj" fmla="val 3108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1" name="Rounded Rectangle 29"/>
            <p:cNvSpPr/>
            <p:nvPr/>
          </p:nvSpPr>
          <p:spPr bwMode="auto">
            <a:xfrm>
              <a:off x="3981837" y="2602845"/>
              <a:ext cx="4757750" cy="2528447"/>
            </a:xfrm>
            <a:prstGeom prst="roundRect">
              <a:avLst>
                <a:gd name="adj" fmla="val 2632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pic>
        <p:nvPicPr>
          <p:cNvPr id="14" name="图片 13" descr="YD)S6VM5MZY}Q$Q9EH~ZLQK">
            <a:extLst>
              <a:ext uri="{FF2B5EF4-FFF2-40B4-BE49-F238E27FC236}">
                <a16:creationId xmlns:a16="http://schemas.microsoft.com/office/drawing/2014/main" id="{8680465E-C8AF-4AF4-97E3-990D236E8DA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97" y="398650"/>
            <a:ext cx="3106660" cy="255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6]@OJB87Q]6[M]_ONGB3R4L">
            <a:extLst>
              <a:ext uri="{FF2B5EF4-FFF2-40B4-BE49-F238E27FC236}">
                <a16:creationId xmlns:a16="http://schemas.microsoft.com/office/drawing/2014/main" id="{A2F4F250-44B3-465C-81A2-8B42C6019ED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670" y="398650"/>
            <a:ext cx="3106660" cy="255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``)Z{6`XHH]B71XL[7VGW~X">
            <a:extLst>
              <a:ext uri="{FF2B5EF4-FFF2-40B4-BE49-F238E27FC236}">
                <a16:creationId xmlns:a16="http://schemas.microsoft.com/office/drawing/2014/main" id="{F9DEA6ED-2E17-4A45-9A64-E4618E8981C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380" y="398650"/>
            <a:ext cx="3104949" cy="25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41F25EE-15E2-487F-9952-156B0207560E}"/>
              </a:ext>
            </a:extLst>
          </p:cNvPr>
          <p:cNvSpPr txBox="1"/>
          <p:nvPr/>
        </p:nvSpPr>
        <p:spPr>
          <a:xfrm>
            <a:off x="4646130" y="619871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加工工艺分析：</a:t>
            </a:r>
            <a:br>
              <a:rPr lang="zh-CN" altLang="en-US" dirty="0"/>
            </a:br>
            <a:r>
              <a:rPr lang="zh-CN" altLang="en-US" dirty="0"/>
              <a:t>考虑到工训中心的设备，齿轮可以采用线切割加工，即简化了加工流程，又能保证精度。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7020C40-EDF2-4959-89E4-AF6F18BE443A}"/>
              </a:ext>
            </a:extLst>
          </p:cNvPr>
          <p:cNvSpPr txBox="1"/>
          <p:nvPr/>
        </p:nvSpPr>
        <p:spPr>
          <a:xfrm>
            <a:off x="4646130" y="182073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将齿轮锻造成方形以便于线切割加工时装夹。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F8753BB-70BD-4379-B45F-9AB004208CEF}"/>
              </a:ext>
            </a:extLst>
          </p:cNvPr>
          <p:cNvSpPr txBox="1"/>
          <p:nvPr/>
        </p:nvSpPr>
        <p:spPr>
          <a:xfrm>
            <a:off x="4646130" y="2467069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将坯料打出五个工艺孔，为后续的线切割加工做准备，因为线切割需要拉线穿过零件，所以打工艺孔。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8CCAAF-EB20-4753-B9D8-6B1ACB882E3A}"/>
              </a:ext>
            </a:extLst>
          </p:cNvPr>
          <p:cNvSpPr txBox="1"/>
          <p:nvPr/>
        </p:nvSpPr>
        <p:spPr>
          <a:xfrm>
            <a:off x="4646130" y="3449858"/>
            <a:ext cx="4246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装夹好坯料后，用线切割一次就可以直接加工出齿形，内部挖槽等结构。提高了效率。需要注意加工时要先加工内部结构，最后加工齿形。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46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5CE449C-D940-420B-A665-D5E9D462034B}"/>
              </a:ext>
            </a:extLst>
          </p:cNvPr>
          <p:cNvSpPr txBox="1"/>
          <p:nvPr/>
        </p:nvSpPr>
        <p:spPr>
          <a:xfrm>
            <a:off x="543496" y="33722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二、数控铣</a:t>
            </a:r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id="{CDD2F311-B9B4-4DE6-B89F-45DDA5CE186B}"/>
              </a:ext>
            </a:extLst>
          </p:cNvPr>
          <p:cNvGrpSpPr>
            <a:grpSpLocks/>
          </p:cNvGrpSpPr>
          <p:nvPr/>
        </p:nvGrpSpPr>
        <p:grpSpPr bwMode="auto">
          <a:xfrm>
            <a:off x="6186733" y="121196"/>
            <a:ext cx="3798650" cy="2057291"/>
            <a:chOff x="1222818" y="915193"/>
            <a:chExt cx="6821045" cy="3694923"/>
          </a:xfrm>
        </p:grpSpPr>
        <p:sp>
          <p:nvSpPr>
            <p:cNvPr id="6" name="Rektangel 40">
              <a:extLst>
                <a:ext uri="{FF2B5EF4-FFF2-40B4-BE49-F238E27FC236}">
                  <a16:creationId xmlns:a16="http://schemas.microsoft.com/office/drawing/2014/main" id="{5AB280D0-DECB-4611-92FD-74B6A10D4E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9425">
              <a:off x="1222818" y="915193"/>
              <a:ext cx="3531755" cy="3533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63500" dist="25400" dir="2700000" algn="tl" rotWithShape="0">
                <a:srgbClr val="D7D8D9">
                  <a:lumMod val="50000"/>
                  <a:alpha val="39999"/>
                </a:srgbClr>
              </a:outerShdw>
              <a:reflection stA="50000" endPos="18000" dist="12700" dir="5400000" sy="-100000" algn="bl" rotWithShape="0"/>
            </a:effectLst>
          </p:spPr>
          <p:txBody>
            <a:bodyPr anchor="ctr"/>
            <a:lstStyle/>
            <a:p>
              <a:pPr indent="-342900" algn="ctr">
                <a:buFont typeface="Calibri" pitchFamily="-108" charset="0"/>
                <a:buAutoNum type="arabicPeriod"/>
                <a:defRPr/>
              </a:pPr>
              <a:endParaRPr kern="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7" name="Billede 42">
              <a:extLst>
                <a:ext uri="{FF2B5EF4-FFF2-40B4-BE49-F238E27FC236}">
                  <a16:creationId xmlns:a16="http://schemas.microsoft.com/office/drawing/2014/main" id="{64F5FA96-175D-4D15-A361-68B268BB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0410">
              <a:off x="1289050" y="1033463"/>
              <a:ext cx="3325813" cy="282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ktangel 40">
              <a:extLst>
                <a:ext uri="{FF2B5EF4-FFF2-40B4-BE49-F238E27FC236}">
                  <a16:creationId xmlns:a16="http://schemas.microsoft.com/office/drawing/2014/main" id="{26E89298-F3F9-403D-9293-787E6DAB5C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523">
              <a:off x="4594455" y="1162233"/>
              <a:ext cx="3449408" cy="34478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63500" dist="25400" dir="2700000" algn="tl" rotWithShape="0">
                <a:srgbClr val="D7D8D9">
                  <a:lumMod val="50000"/>
                  <a:alpha val="39999"/>
                </a:srgbClr>
              </a:outerShdw>
              <a:reflection stA="50000" endPos="18000" dist="12700" dir="5400000" sy="-100000" algn="bl" rotWithShape="0"/>
            </a:effectLst>
          </p:spPr>
          <p:txBody>
            <a:bodyPr anchor="ctr"/>
            <a:lstStyle/>
            <a:p>
              <a:pPr indent="-342900" algn="ctr">
                <a:buFont typeface="Calibri" pitchFamily="-108" charset="0"/>
                <a:buAutoNum type="arabicPeriod"/>
                <a:defRPr/>
              </a:pPr>
              <a:endParaRPr kern="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9" name="Billede 22" descr="dreamstime_Mind map.jpg">
              <a:extLst>
                <a:ext uri="{FF2B5EF4-FFF2-40B4-BE49-F238E27FC236}">
                  <a16:creationId xmlns:a16="http://schemas.microsoft.com/office/drawing/2014/main" id="{A5A2266A-3365-44F5-9609-570CC693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7572">
              <a:off x="4756150" y="1287463"/>
              <a:ext cx="3187700" cy="265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C3F98E54-9C72-4B01-AC9A-75933BAF81CE}"/>
              </a:ext>
            </a:extLst>
          </p:cNvPr>
          <p:cNvSpPr txBox="1"/>
          <p:nvPr/>
        </p:nvSpPr>
        <p:spPr>
          <a:xfrm>
            <a:off x="401014" y="825172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数控铣床的特性：</a:t>
            </a:r>
          </a:p>
          <a:p>
            <a:r>
              <a:rPr lang="zh-CN" altLang="en-US" sz="1600" dirty="0"/>
              <a:t>数控铣床是在一般铣床的基础，上发展起来的，两者的加工工艺基本相同，结构也有些相似</a:t>
            </a:r>
            <a:r>
              <a:rPr lang="en-US" altLang="zh-CN" sz="1600" dirty="0"/>
              <a:t>,</a:t>
            </a:r>
            <a:r>
              <a:rPr lang="zh-CN" altLang="en-US" sz="1600" dirty="0"/>
              <a:t>但数控铣床是靠程序控制的自动加工机床，所以其结构也与普通铣床有很大区别。数控铣床一般由数控系统、主传动系统、进给伺服系统、冷却润滑系统等几大部分组成</a:t>
            </a:r>
            <a:r>
              <a:rPr lang="en-US" altLang="zh-CN" sz="1600" dirty="0"/>
              <a:t>:</a:t>
            </a:r>
          </a:p>
          <a:p>
            <a:endParaRPr lang="zh-CN" altLang="en-US" sz="1600" dirty="0"/>
          </a:p>
          <a:p>
            <a:r>
              <a:rPr lang="zh-CN" altLang="en-US" sz="1600" dirty="0"/>
              <a:t>         </a:t>
            </a:r>
            <a:endParaRPr lang="en-US" altLang="zh-CN" sz="1600" dirty="0"/>
          </a:p>
          <a:p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C2B1EC-A20D-4462-AB4B-304A3EC2AE1E}"/>
              </a:ext>
            </a:extLst>
          </p:cNvPr>
          <p:cNvSpPr txBox="1"/>
          <p:nvPr/>
        </p:nvSpPr>
        <p:spPr>
          <a:xfrm>
            <a:off x="401014" y="2450177"/>
            <a:ext cx="71543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1.</a:t>
            </a:r>
            <a:r>
              <a:rPr lang="zh-CN" altLang="en-US" sz="1600" dirty="0"/>
              <a:t>主轴箱</a:t>
            </a:r>
          </a:p>
          <a:p>
            <a:r>
              <a:rPr lang="zh-CN" altLang="en-US" sz="1600" dirty="0"/>
              <a:t>包括主轴箱体和主轴传动系统，用于装夹刀具并带动刀具旋转，主轴转速范围和输出扭矩对加工有直接的影响。</a:t>
            </a:r>
          </a:p>
          <a:p>
            <a:r>
              <a:rPr lang="en-US" altLang="zh-CN" sz="1600" dirty="0"/>
              <a:t>2.</a:t>
            </a:r>
            <a:r>
              <a:rPr lang="zh-CN" altLang="en-US" sz="1600" dirty="0"/>
              <a:t>进给伺服系统</a:t>
            </a:r>
          </a:p>
          <a:p>
            <a:r>
              <a:rPr lang="zh-CN" altLang="en-US" sz="1600" dirty="0"/>
              <a:t>由进给电机和进给执行机构组成，按照程序设定的进给速度实现刀具和工件之间的相对运动，包括直线进给运动和旋转运动。</a:t>
            </a:r>
          </a:p>
          <a:p>
            <a:r>
              <a:rPr lang="en-US" altLang="zh-CN" sz="1600" dirty="0"/>
              <a:t>3.</a:t>
            </a:r>
            <a:r>
              <a:rPr lang="zh-CN" altLang="en-US" sz="1600" dirty="0"/>
              <a:t>控制系统</a:t>
            </a:r>
            <a:endParaRPr lang="en-US" altLang="zh-CN" sz="1600" dirty="0"/>
          </a:p>
          <a:p>
            <a:r>
              <a:rPr lang="zh-CN" altLang="en-US" sz="1600" dirty="0"/>
              <a:t>数控铣床运动控制的中心，执行数控加工程序控制机床进行加工。</a:t>
            </a:r>
            <a:endParaRPr lang="en-US" altLang="zh-CN" sz="1600" dirty="0"/>
          </a:p>
          <a:p>
            <a:r>
              <a:rPr lang="en-US" altLang="zh-CN" sz="1600" dirty="0"/>
              <a:t>4.</a:t>
            </a:r>
            <a:r>
              <a:rPr lang="zh-CN" altLang="en-US" sz="1600" dirty="0"/>
              <a:t>辅助装置</a:t>
            </a:r>
          </a:p>
          <a:p>
            <a:r>
              <a:rPr lang="zh-CN" altLang="en-US" sz="1600" dirty="0"/>
              <a:t>如液压、气动、润滑、冷却系统和排屑、防护等装置。</a:t>
            </a:r>
          </a:p>
          <a:p>
            <a:r>
              <a:rPr lang="en-US" altLang="zh-CN" sz="1600" dirty="0"/>
              <a:t>5.</a:t>
            </a:r>
            <a:r>
              <a:rPr lang="zh-CN" altLang="en-US" sz="1600" dirty="0"/>
              <a:t>机床基础件</a:t>
            </a:r>
          </a:p>
          <a:p>
            <a:r>
              <a:rPr lang="zh-CN" altLang="en-US" sz="1600" dirty="0"/>
              <a:t>通常是指底座、立柱、横梁等，它是整个机床的基础和框架。</a:t>
            </a:r>
          </a:p>
        </p:txBody>
      </p:sp>
    </p:spTree>
    <p:extLst>
      <p:ext uri="{BB962C8B-B14F-4D97-AF65-F5344CB8AC3E}">
        <p14:creationId xmlns:p14="http://schemas.microsoft.com/office/powerpoint/2010/main" val="23248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80226A-F8E1-4461-BAB2-03AFE525CA39}"/>
              </a:ext>
            </a:extLst>
          </p:cNvPr>
          <p:cNvSpPr txBox="1"/>
          <p:nvPr/>
        </p:nvSpPr>
        <p:spPr>
          <a:xfrm>
            <a:off x="6304136" y="53934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工作原理</a:t>
            </a:r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id="{3515064E-6E9B-4BE6-9F4B-97B6A9A37DC8}"/>
              </a:ext>
            </a:extLst>
          </p:cNvPr>
          <p:cNvGrpSpPr>
            <a:grpSpLocks/>
          </p:cNvGrpSpPr>
          <p:nvPr/>
        </p:nvGrpSpPr>
        <p:grpSpPr bwMode="auto">
          <a:xfrm>
            <a:off x="111448" y="115020"/>
            <a:ext cx="3798650" cy="2057291"/>
            <a:chOff x="1222818" y="915193"/>
            <a:chExt cx="6821045" cy="3694923"/>
          </a:xfrm>
        </p:grpSpPr>
        <p:sp>
          <p:nvSpPr>
            <p:cNvPr id="6" name="Rektangel 40">
              <a:extLst>
                <a:ext uri="{FF2B5EF4-FFF2-40B4-BE49-F238E27FC236}">
                  <a16:creationId xmlns:a16="http://schemas.microsoft.com/office/drawing/2014/main" id="{D49BA077-51D4-4CB9-895B-7DBC9C171F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69425">
              <a:off x="1222818" y="915193"/>
              <a:ext cx="3531755" cy="3533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63500" dist="25400" dir="2700000" algn="tl" rotWithShape="0">
                <a:srgbClr val="D7D8D9">
                  <a:lumMod val="50000"/>
                  <a:alpha val="39999"/>
                </a:srgbClr>
              </a:outerShdw>
              <a:reflection stA="50000" endPos="18000" dist="12700" dir="5400000" sy="-100000" algn="bl" rotWithShape="0"/>
            </a:effectLst>
          </p:spPr>
          <p:txBody>
            <a:bodyPr anchor="ctr"/>
            <a:lstStyle/>
            <a:p>
              <a:pPr indent="-342900" algn="ctr">
                <a:buFont typeface="Calibri" pitchFamily="-108" charset="0"/>
                <a:buAutoNum type="arabicPeriod"/>
                <a:defRPr/>
              </a:pPr>
              <a:endParaRPr kern="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7" name="Billede 42">
              <a:extLst>
                <a:ext uri="{FF2B5EF4-FFF2-40B4-BE49-F238E27FC236}">
                  <a16:creationId xmlns:a16="http://schemas.microsoft.com/office/drawing/2014/main" id="{42AEE9C1-EF81-48B8-80A9-F2CC085BC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0410">
              <a:off x="1289050" y="1033463"/>
              <a:ext cx="3325813" cy="282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ktangel 40">
              <a:extLst>
                <a:ext uri="{FF2B5EF4-FFF2-40B4-BE49-F238E27FC236}">
                  <a16:creationId xmlns:a16="http://schemas.microsoft.com/office/drawing/2014/main" id="{16909134-6C8A-40DA-B005-0642F2A2B2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523">
              <a:off x="4594455" y="1162233"/>
              <a:ext cx="3449408" cy="34478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63500" dist="25400" dir="2700000" algn="tl" rotWithShape="0">
                <a:srgbClr val="D7D8D9">
                  <a:lumMod val="50000"/>
                  <a:alpha val="39999"/>
                </a:srgbClr>
              </a:outerShdw>
              <a:reflection stA="50000" endPos="18000" dist="12700" dir="5400000" sy="-100000" algn="bl" rotWithShape="0"/>
            </a:effectLst>
          </p:spPr>
          <p:txBody>
            <a:bodyPr anchor="ctr"/>
            <a:lstStyle/>
            <a:p>
              <a:pPr indent="-342900" algn="ctr">
                <a:buFont typeface="Calibri" pitchFamily="-108" charset="0"/>
                <a:buAutoNum type="arabicPeriod"/>
                <a:defRPr/>
              </a:pPr>
              <a:endParaRPr kern="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9" name="Billede 22" descr="dreamstime_Mind map.jpg">
              <a:extLst>
                <a:ext uri="{FF2B5EF4-FFF2-40B4-BE49-F238E27FC236}">
                  <a16:creationId xmlns:a16="http://schemas.microsoft.com/office/drawing/2014/main" id="{C0ACF4D9-0D16-4934-94F8-BD43640C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7572">
              <a:off x="4756150" y="1287463"/>
              <a:ext cx="3187700" cy="265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9DAB8D8-5B7A-45FB-9E2B-1814C2B51DCE}"/>
              </a:ext>
            </a:extLst>
          </p:cNvPr>
          <p:cNvSpPr txBox="1"/>
          <p:nvPr/>
        </p:nvSpPr>
        <p:spPr>
          <a:xfrm>
            <a:off x="687512" y="1845927"/>
            <a:ext cx="611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        根据零件形状、尺寸、精度和表面粗糙度等技术要求制定加工工艺选择加工参数。通过手工编程或利用</a:t>
            </a:r>
            <a:r>
              <a:rPr lang="en-US" altLang="zh-CN" sz="1600" dirty="0"/>
              <a:t>CAM</a:t>
            </a:r>
            <a:r>
              <a:rPr lang="zh-CN" altLang="en-US" sz="1600" dirty="0"/>
              <a:t>软件自动编程，将编好的加工程序输入到控制器。控制器对加工程序处理后，向伺服装置传送指令。伺服装置向伺服电机发出控制信号。主轴电机使刀具旋转</a:t>
            </a:r>
            <a:r>
              <a:rPr lang="en-US" altLang="zh-CN" sz="1600" dirty="0"/>
              <a:t>X</a:t>
            </a:r>
            <a:r>
              <a:rPr lang="zh-CN" altLang="en-US" sz="1600" dirty="0"/>
              <a:t>、</a:t>
            </a:r>
            <a:r>
              <a:rPr lang="en-US" altLang="zh-CN" sz="1600" dirty="0"/>
              <a:t>Y</a:t>
            </a:r>
            <a:r>
              <a:rPr lang="zh-CN" altLang="en-US" sz="1600" dirty="0"/>
              <a:t>和</a:t>
            </a:r>
            <a:r>
              <a:rPr lang="en-US" altLang="zh-CN" sz="1600" dirty="0"/>
              <a:t>Z</a:t>
            </a:r>
            <a:r>
              <a:rPr lang="zh-CN" altLang="en-US" sz="1600" dirty="0"/>
              <a:t>向的伺服电机控制刀具和工件按一定的轨迹相对运动，从而实现工件的切削。</a:t>
            </a:r>
          </a:p>
          <a:p>
            <a:r>
              <a:rPr lang="zh-CN" altLang="en-US" sz="1600" dirty="0"/>
              <a:t>        数控铣床主要由床身、铣头、纵向工作台、横向床鞍、升降台、电气控制系统等组成。能够完成基本的铣削、镗削、钻削、攻螺纹及自动工作循环等工作，可加工各种形状复杂的凸轮、样板及模具零件等。数控铣床的床身固定在底座上，用于安装和支承机床各部件，控制台</a:t>
            </a:r>
            <a:r>
              <a:rPr lang="en-US" altLang="zh-CN" sz="1600" dirty="0"/>
              <a:t>.</a:t>
            </a:r>
            <a:r>
              <a:rPr lang="zh-CN" altLang="en-US" sz="1600" dirty="0"/>
              <a:t>上有彩色液晶显示器、机床操作按钮和各种开关及指示灯。纵向工作台、横向溜板安装在升降台上，通过纵向进给伺服电机、横向进给伺服电机和垂直升降进给伺服电机的驱动，完成</a:t>
            </a:r>
            <a:r>
              <a:rPr lang="en-US" altLang="zh-CN" sz="1600" dirty="0"/>
              <a:t>X</a:t>
            </a:r>
            <a:r>
              <a:rPr lang="zh-CN" altLang="en-US" sz="1600" dirty="0"/>
              <a:t>、</a:t>
            </a:r>
            <a:r>
              <a:rPr lang="en-US" altLang="zh-CN" sz="1600" dirty="0"/>
              <a:t>Y</a:t>
            </a:r>
            <a:r>
              <a:rPr lang="zh-CN" altLang="en-US" sz="1600" dirty="0"/>
              <a:t>、</a:t>
            </a:r>
            <a:r>
              <a:rPr lang="en-US" altLang="zh-CN" sz="1600" dirty="0"/>
              <a:t>Z</a:t>
            </a:r>
            <a:r>
              <a:rPr lang="zh-CN" altLang="en-US" sz="1600" dirty="0"/>
              <a:t>坐标的进给。电器柜安装在床身立柱的后面，其中装有电器控制部分。</a:t>
            </a:r>
          </a:p>
        </p:txBody>
      </p:sp>
    </p:spTree>
    <p:extLst>
      <p:ext uri="{BB962C8B-B14F-4D97-AF65-F5344CB8AC3E}">
        <p14:creationId xmlns:p14="http://schemas.microsoft.com/office/powerpoint/2010/main" val="10820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365691" y="260499"/>
            <a:ext cx="4881897" cy="4822803"/>
            <a:chOff x="3920033" y="2526710"/>
            <a:chExt cx="4881897" cy="2657849"/>
          </a:xfrm>
        </p:grpSpPr>
        <p:sp>
          <p:nvSpPr>
            <p:cNvPr id="10" name="Rounded Rectangle 52"/>
            <p:cNvSpPr/>
            <p:nvPr/>
          </p:nvSpPr>
          <p:spPr bwMode="auto">
            <a:xfrm>
              <a:off x="3920033" y="2526710"/>
              <a:ext cx="4881897" cy="2657849"/>
            </a:xfrm>
            <a:prstGeom prst="roundRect">
              <a:avLst>
                <a:gd name="adj" fmla="val 3108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1" name="Rounded Rectangle 29"/>
            <p:cNvSpPr/>
            <p:nvPr/>
          </p:nvSpPr>
          <p:spPr bwMode="auto">
            <a:xfrm>
              <a:off x="3981837" y="2602845"/>
              <a:ext cx="4757750" cy="2528447"/>
            </a:xfrm>
            <a:prstGeom prst="roundRect">
              <a:avLst>
                <a:gd name="adj" fmla="val 2632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34243" y="398650"/>
            <a:ext cx="46510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装夹</a:t>
            </a:r>
          </a:p>
          <a:p>
            <a:r>
              <a:rPr lang="zh-CN" altLang="en-US" dirty="0"/>
              <a:t>由于零件有外形和镂空需要铣出，所以要采用两次装夹的方式。在铣削的过程中，为了防止刀具与机床工作台接触，可自行制作专业夹具装夹工件。</a:t>
            </a:r>
          </a:p>
          <a:p>
            <a:endParaRPr lang="zh-CN" altLang="en-US" dirty="0"/>
          </a:p>
          <a:p>
            <a:r>
              <a:rPr lang="zh-CN" altLang="en-US" dirty="0"/>
              <a:t>第一步，首先用划针和钢板尺画出外形尺寸及装夹过渡工艺孔，在工艺孔位置先打样冲眼（避免钻孔时出现位置偏差），再选用</a:t>
            </a:r>
            <a:r>
              <a:rPr lang="en-US" altLang="zh-CN" dirty="0"/>
              <a:t>¢11</a:t>
            </a:r>
            <a:r>
              <a:rPr lang="zh-CN" altLang="en-US" dirty="0"/>
              <a:t>钻头用手电钻钻工艺孔，由于是工艺孔位置在减重镂空部位，所以工艺孔位置精度要求不高。在数控铣床上装夹工件时，工作台先装夹大于工件的平板，平板上再根据工件工艺孔的位置钻、攻</a:t>
            </a:r>
            <a:r>
              <a:rPr lang="en-US" altLang="zh-CN" dirty="0"/>
              <a:t>M10</a:t>
            </a:r>
            <a:r>
              <a:rPr lang="zh-CN" altLang="en-US" dirty="0"/>
              <a:t>螺纹孔，最后用该孔夹紧工件。然后可以输入程序，铣出外形轮廓。</a:t>
            </a:r>
          </a:p>
        </p:txBody>
      </p:sp>
      <p:pic>
        <p:nvPicPr>
          <p:cNvPr id="14" name="图片 13" descr="屏幕截图 2020-10-17 172100">
            <a:extLst>
              <a:ext uri="{FF2B5EF4-FFF2-40B4-BE49-F238E27FC236}">
                <a16:creationId xmlns:a16="http://schemas.microsoft.com/office/drawing/2014/main" id="{FF5BBA51-E797-4ED6-BC8B-EF3426628F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5504" y="841276"/>
            <a:ext cx="3466571" cy="1656184"/>
          </a:xfrm>
          <a:prstGeom prst="rect">
            <a:avLst/>
          </a:prstGeom>
        </p:spPr>
      </p:pic>
      <p:pic>
        <p:nvPicPr>
          <p:cNvPr id="15" name="图片 14" descr="屏幕截图 2020-10-17 174412">
            <a:extLst>
              <a:ext uri="{FF2B5EF4-FFF2-40B4-BE49-F238E27FC236}">
                <a16:creationId xmlns:a16="http://schemas.microsoft.com/office/drawing/2014/main" id="{45FC58C2-7E72-4199-9715-12F282EA230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5504" y="2671900"/>
            <a:ext cx="3454325" cy="181321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0AC0637-C866-42FB-B019-512123BE8B14}"/>
              </a:ext>
            </a:extLst>
          </p:cNvPr>
          <p:cNvSpPr txBox="1"/>
          <p:nvPr/>
        </p:nvSpPr>
        <p:spPr>
          <a:xfrm>
            <a:off x="327472" y="260499"/>
            <a:ext cx="374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工艺分析</a:t>
            </a:r>
          </a:p>
        </p:txBody>
      </p:sp>
    </p:spTree>
    <p:extLst>
      <p:ext uri="{BB962C8B-B14F-4D97-AF65-F5344CB8AC3E}">
        <p14:creationId xmlns:p14="http://schemas.microsoft.com/office/powerpoint/2010/main" val="12559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365691" y="260499"/>
            <a:ext cx="4881897" cy="5333305"/>
            <a:chOff x="3920033" y="2526710"/>
            <a:chExt cx="4881897" cy="2657849"/>
          </a:xfrm>
        </p:grpSpPr>
        <p:sp>
          <p:nvSpPr>
            <p:cNvPr id="10" name="Rounded Rectangle 52"/>
            <p:cNvSpPr/>
            <p:nvPr/>
          </p:nvSpPr>
          <p:spPr bwMode="auto">
            <a:xfrm>
              <a:off x="3920033" y="2526710"/>
              <a:ext cx="4881897" cy="2657849"/>
            </a:xfrm>
            <a:prstGeom prst="roundRect">
              <a:avLst>
                <a:gd name="adj" fmla="val 3108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1" name="Rounded Rectangle 29"/>
            <p:cNvSpPr/>
            <p:nvPr/>
          </p:nvSpPr>
          <p:spPr bwMode="auto">
            <a:xfrm>
              <a:off x="3981837" y="2602845"/>
              <a:ext cx="4757750" cy="2528447"/>
            </a:xfrm>
            <a:prstGeom prst="roundRect">
              <a:avLst>
                <a:gd name="adj" fmla="val 2632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96803" y="472813"/>
            <a:ext cx="45061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第二步，在工艺平板上，根据工件外轮廓位置，钻、攻若干个装夹螺纹孔，用螺栓、压板装夹工件，装夹好后，再拆除原装夹螺栓。之后便可输入程序，选好刀具，铣出所需要的减重部分。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/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选刀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零件制作采用四毫米厚的铝合金板材，材料易切割，但刚性较差，而且加工过程中会出现垂直切削的现象，所以应该采用较锋利的高速钢键槽刀。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/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编程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零件形状较简单，编程并不复杂，但应注意零件外形轮廓和镂空减重部分的编程零点应尽量一致，且选在较容易对刀的特征点。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屏幕截图 2020-11-02 113405">
            <a:extLst>
              <a:ext uri="{FF2B5EF4-FFF2-40B4-BE49-F238E27FC236}">
                <a16:creationId xmlns:a16="http://schemas.microsoft.com/office/drawing/2014/main" id="{753C9BBC-0597-48F6-A498-747ABA5224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3006" y="553244"/>
            <a:ext cx="3960440" cy="21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1156</Words>
  <Application>Microsoft Office PowerPoint</Application>
  <PresentationFormat>自定义</PresentationFormat>
  <Paragraphs>61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liang zihang</cp:lastModifiedBy>
  <cp:revision>41</cp:revision>
  <dcterms:created xsi:type="dcterms:W3CDTF">2011-09-15T13:34:49Z</dcterms:created>
  <dcterms:modified xsi:type="dcterms:W3CDTF">2020-11-04T12:24:39Z</dcterms:modified>
</cp:coreProperties>
</file>