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8" r:id="rId4"/>
    <p:sldId id="262" r:id="rId5"/>
    <p:sldId id="264" r:id="rId7"/>
    <p:sldId id="265" r:id="rId8"/>
    <p:sldId id="266" r:id="rId9"/>
    <p:sldId id="267" r:id="rId10"/>
    <p:sldId id="271" r:id="rId11"/>
    <p:sldId id="268" r:id="rId12"/>
    <p:sldId id="269" r:id="rId13"/>
    <p:sldId id="270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91" r:id="rId23"/>
    <p:sldId id="289" r:id="rId24"/>
    <p:sldId id="288" r:id="rId25"/>
    <p:sldId id="287" r:id="rId26"/>
    <p:sldId id="286" r:id="rId27"/>
    <p:sldId id="283" r:id="rId28"/>
    <p:sldId id="284" r:id="rId29"/>
    <p:sldId id="285" r:id="rId30"/>
    <p:sldId id="282" r:id="rId31"/>
    <p:sldId id="281" r:id="rId32"/>
    <p:sldId id="292" r:id="rId3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commentAuthors" Target="commentAuthors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1.jpeg"/><Relationship Id="rId2" Type="http://schemas.openxmlformats.org/officeDocument/2006/relationships/tags" Target="../tags/tag1.xml"/><Relationship Id="rId17" Type="http://schemas.openxmlformats.org/officeDocument/2006/relationships/tags" Target="../tags/tag15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125.xml"/><Relationship Id="rId8" Type="http://schemas.openxmlformats.org/officeDocument/2006/relationships/tags" Target="../tags/tag124.xml"/><Relationship Id="rId7" Type="http://schemas.openxmlformats.org/officeDocument/2006/relationships/tags" Target="../tags/tag123.xml"/><Relationship Id="rId6" Type="http://schemas.openxmlformats.org/officeDocument/2006/relationships/tags" Target="../tags/tag122.xml"/><Relationship Id="rId5" Type="http://schemas.openxmlformats.org/officeDocument/2006/relationships/tags" Target="../tags/tag121.xml"/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4" Type="http://schemas.openxmlformats.org/officeDocument/2006/relationships/tags" Target="../tags/tag130.xml"/><Relationship Id="rId13" Type="http://schemas.openxmlformats.org/officeDocument/2006/relationships/tags" Target="../tags/tag129.xml"/><Relationship Id="rId12" Type="http://schemas.openxmlformats.org/officeDocument/2006/relationships/tags" Target="../tags/tag128.xml"/><Relationship Id="rId11" Type="http://schemas.openxmlformats.org/officeDocument/2006/relationships/tags" Target="../tags/tag127.xml"/><Relationship Id="rId10" Type="http://schemas.openxmlformats.org/officeDocument/2006/relationships/tags" Target="../tags/tag126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137.xml"/><Relationship Id="rId8" Type="http://schemas.openxmlformats.org/officeDocument/2006/relationships/tags" Target="../tags/tag136.xml"/><Relationship Id="rId7" Type="http://schemas.openxmlformats.org/officeDocument/2006/relationships/tags" Target="../tags/tag135.xml"/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4" Type="http://schemas.openxmlformats.org/officeDocument/2006/relationships/tags" Target="../tags/tag132.xml"/><Relationship Id="rId3" Type="http://schemas.openxmlformats.org/officeDocument/2006/relationships/image" Target="../media/image1.jpeg"/><Relationship Id="rId2" Type="http://schemas.openxmlformats.org/officeDocument/2006/relationships/tags" Target="../tags/tag131.xml"/><Relationship Id="rId18" Type="http://schemas.openxmlformats.org/officeDocument/2006/relationships/tags" Target="../tags/tag146.xml"/><Relationship Id="rId17" Type="http://schemas.openxmlformats.org/officeDocument/2006/relationships/tags" Target="../tags/tag145.xml"/><Relationship Id="rId16" Type="http://schemas.openxmlformats.org/officeDocument/2006/relationships/tags" Target="../tags/tag144.xml"/><Relationship Id="rId15" Type="http://schemas.openxmlformats.org/officeDocument/2006/relationships/tags" Target="../tags/tag143.xml"/><Relationship Id="rId14" Type="http://schemas.openxmlformats.org/officeDocument/2006/relationships/tags" Target="../tags/tag142.xml"/><Relationship Id="rId13" Type="http://schemas.openxmlformats.org/officeDocument/2006/relationships/tags" Target="../tags/tag141.xml"/><Relationship Id="rId12" Type="http://schemas.openxmlformats.org/officeDocument/2006/relationships/tags" Target="../tags/tag140.xml"/><Relationship Id="rId11" Type="http://schemas.openxmlformats.org/officeDocument/2006/relationships/tags" Target="../tags/tag139.xml"/><Relationship Id="rId10" Type="http://schemas.openxmlformats.org/officeDocument/2006/relationships/tags" Target="../tags/tag138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154.xml"/><Relationship Id="rId8" Type="http://schemas.openxmlformats.org/officeDocument/2006/relationships/tags" Target="../tags/tag153.xml"/><Relationship Id="rId7" Type="http://schemas.openxmlformats.org/officeDocument/2006/relationships/tags" Target="../tags/tag152.xml"/><Relationship Id="rId6" Type="http://schemas.openxmlformats.org/officeDocument/2006/relationships/tags" Target="../tags/tag151.xml"/><Relationship Id="rId5" Type="http://schemas.openxmlformats.org/officeDocument/2006/relationships/tags" Target="../tags/tag150.xml"/><Relationship Id="rId4" Type="http://schemas.openxmlformats.org/officeDocument/2006/relationships/tags" Target="../tags/tag149.xml"/><Relationship Id="rId3" Type="http://schemas.openxmlformats.org/officeDocument/2006/relationships/tags" Target="../tags/tag148.xml"/><Relationship Id="rId2" Type="http://schemas.openxmlformats.org/officeDocument/2006/relationships/tags" Target="../tags/tag147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62.xml"/><Relationship Id="rId8" Type="http://schemas.openxmlformats.org/officeDocument/2006/relationships/tags" Target="../tags/tag161.xml"/><Relationship Id="rId7" Type="http://schemas.openxmlformats.org/officeDocument/2006/relationships/tags" Target="../tags/tag160.xml"/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4" Type="http://schemas.openxmlformats.org/officeDocument/2006/relationships/tags" Target="../tags/tag157.xml"/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5" Type="http://schemas.openxmlformats.org/officeDocument/2006/relationships/tags" Target="../tags/tag168.xml"/><Relationship Id="rId14" Type="http://schemas.openxmlformats.org/officeDocument/2006/relationships/tags" Target="../tags/tag167.xml"/><Relationship Id="rId13" Type="http://schemas.openxmlformats.org/officeDocument/2006/relationships/tags" Target="../tags/tag166.xml"/><Relationship Id="rId12" Type="http://schemas.openxmlformats.org/officeDocument/2006/relationships/tags" Target="../tags/tag165.xml"/><Relationship Id="rId11" Type="http://schemas.openxmlformats.org/officeDocument/2006/relationships/tags" Target="../tags/tag164.xml"/><Relationship Id="rId10" Type="http://schemas.openxmlformats.org/officeDocument/2006/relationships/tags" Target="../tags/tag163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76.xml"/><Relationship Id="rId8" Type="http://schemas.openxmlformats.org/officeDocument/2006/relationships/tags" Target="../tags/tag175.xml"/><Relationship Id="rId7" Type="http://schemas.openxmlformats.org/officeDocument/2006/relationships/tags" Target="../tags/tag174.xml"/><Relationship Id="rId6" Type="http://schemas.openxmlformats.org/officeDocument/2006/relationships/tags" Target="../tags/tag173.xml"/><Relationship Id="rId5" Type="http://schemas.openxmlformats.org/officeDocument/2006/relationships/tags" Target="../tags/tag172.xml"/><Relationship Id="rId4" Type="http://schemas.openxmlformats.org/officeDocument/2006/relationships/tags" Target="../tags/tag171.xml"/><Relationship Id="rId3" Type="http://schemas.openxmlformats.org/officeDocument/2006/relationships/tags" Target="../tags/tag170.xml"/><Relationship Id="rId2" Type="http://schemas.openxmlformats.org/officeDocument/2006/relationships/tags" Target="../tags/tag169.xml"/><Relationship Id="rId12" Type="http://schemas.openxmlformats.org/officeDocument/2006/relationships/tags" Target="../tags/tag179.xml"/><Relationship Id="rId11" Type="http://schemas.openxmlformats.org/officeDocument/2006/relationships/tags" Target="../tags/tag178.xml"/><Relationship Id="rId10" Type="http://schemas.openxmlformats.org/officeDocument/2006/relationships/tags" Target="../tags/tag177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87.xml"/><Relationship Id="rId8" Type="http://schemas.openxmlformats.org/officeDocument/2006/relationships/tags" Target="../tags/tag186.xml"/><Relationship Id="rId7" Type="http://schemas.openxmlformats.org/officeDocument/2006/relationships/tags" Target="../tags/tag185.xml"/><Relationship Id="rId6" Type="http://schemas.openxmlformats.org/officeDocument/2006/relationships/tags" Target="../tags/tag184.xml"/><Relationship Id="rId5" Type="http://schemas.openxmlformats.org/officeDocument/2006/relationships/tags" Target="../tags/tag183.xml"/><Relationship Id="rId4" Type="http://schemas.openxmlformats.org/officeDocument/2006/relationships/tags" Target="../tags/tag182.xml"/><Relationship Id="rId3" Type="http://schemas.openxmlformats.org/officeDocument/2006/relationships/tags" Target="../tags/tag181.xml"/><Relationship Id="rId2" Type="http://schemas.openxmlformats.org/officeDocument/2006/relationships/tags" Target="../tags/tag180.xml"/><Relationship Id="rId12" Type="http://schemas.openxmlformats.org/officeDocument/2006/relationships/tags" Target="../tags/tag190.xml"/><Relationship Id="rId11" Type="http://schemas.openxmlformats.org/officeDocument/2006/relationships/tags" Target="../tags/tag189.xml"/><Relationship Id="rId10" Type="http://schemas.openxmlformats.org/officeDocument/2006/relationships/tags" Target="../tags/tag188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98.xml"/><Relationship Id="rId8" Type="http://schemas.openxmlformats.org/officeDocument/2006/relationships/tags" Target="../tags/tag197.xml"/><Relationship Id="rId7" Type="http://schemas.openxmlformats.org/officeDocument/2006/relationships/tags" Target="../tags/tag196.xml"/><Relationship Id="rId6" Type="http://schemas.openxmlformats.org/officeDocument/2006/relationships/tags" Target="../tags/tag195.xml"/><Relationship Id="rId5" Type="http://schemas.openxmlformats.org/officeDocument/2006/relationships/tags" Target="../tags/tag194.xml"/><Relationship Id="rId4" Type="http://schemas.openxmlformats.org/officeDocument/2006/relationships/tags" Target="../tags/tag193.xml"/><Relationship Id="rId3" Type="http://schemas.openxmlformats.org/officeDocument/2006/relationships/tags" Target="../tags/tag192.xml"/><Relationship Id="rId2" Type="http://schemas.openxmlformats.org/officeDocument/2006/relationships/tags" Target="../tags/tag191.xml"/><Relationship Id="rId12" Type="http://schemas.openxmlformats.org/officeDocument/2006/relationships/tags" Target="../tags/tag201.xml"/><Relationship Id="rId11" Type="http://schemas.openxmlformats.org/officeDocument/2006/relationships/tags" Target="../tags/tag200.xml"/><Relationship Id="rId10" Type="http://schemas.openxmlformats.org/officeDocument/2006/relationships/tags" Target="../tags/tag199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209.xml"/><Relationship Id="rId8" Type="http://schemas.openxmlformats.org/officeDocument/2006/relationships/tags" Target="../tags/tag208.xml"/><Relationship Id="rId7" Type="http://schemas.openxmlformats.org/officeDocument/2006/relationships/tags" Target="../tags/tag207.xml"/><Relationship Id="rId6" Type="http://schemas.openxmlformats.org/officeDocument/2006/relationships/tags" Target="../tags/tag206.xml"/><Relationship Id="rId5" Type="http://schemas.openxmlformats.org/officeDocument/2006/relationships/tags" Target="../tags/tag205.xml"/><Relationship Id="rId4" Type="http://schemas.openxmlformats.org/officeDocument/2006/relationships/tags" Target="../tags/tag204.xml"/><Relationship Id="rId3" Type="http://schemas.openxmlformats.org/officeDocument/2006/relationships/tags" Target="../tags/tag203.xml"/><Relationship Id="rId2" Type="http://schemas.openxmlformats.org/officeDocument/2006/relationships/tags" Target="../tags/tag202.xml"/><Relationship Id="rId18" Type="http://schemas.openxmlformats.org/officeDocument/2006/relationships/tags" Target="../tags/tag218.xml"/><Relationship Id="rId17" Type="http://schemas.openxmlformats.org/officeDocument/2006/relationships/tags" Target="../tags/tag217.xml"/><Relationship Id="rId16" Type="http://schemas.openxmlformats.org/officeDocument/2006/relationships/tags" Target="../tags/tag216.xml"/><Relationship Id="rId15" Type="http://schemas.openxmlformats.org/officeDocument/2006/relationships/tags" Target="../tags/tag215.xml"/><Relationship Id="rId14" Type="http://schemas.openxmlformats.org/officeDocument/2006/relationships/tags" Target="../tags/tag214.xml"/><Relationship Id="rId13" Type="http://schemas.openxmlformats.org/officeDocument/2006/relationships/tags" Target="../tags/tag213.xml"/><Relationship Id="rId12" Type="http://schemas.openxmlformats.org/officeDocument/2006/relationships/tags" Target="../tags/tag212.xml"/><Relationship Id="rId11" Type="http://schemas.openxmlformats.org/officeDocument/2006/relationships/tags" Target="../tags/tag211.xml"/><Relationship Id="rId10" Type="http://schemas.openxmlformats.org/officeDocument/2006/relationships/tags" Target="../tags/tag210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226.xml"/><Relationship Id="rId8" Type="http://schemas.openxmlformats.org/officeDocument/2006/relationships/tags" Target="../tags/tag225.xml"/><Relationship Id="rId7" Type="http://schemas.openxmlformats.org/officeDocument/2006/relationships/tags" Target="../tags/tag224.xml"/><Relationship Id="rId6" Type="http://schemas.openxmlformats.org/officeDocument/2006/relationships/tags" Target="../tags/tag223.xml"/><Relationship Id="rId5" Type="http://schemas.openxmlformats.org/officeDocument/2006/relationships/tags" Target="../tags/tag222.xml"/><Relationship Id="rId4" Type="http://schemas.openxmlformats.org/officeDocument/2006/relationships/tags" Target="../tags/tag221.xml"/><Relationship Id="rId3" Type="http://schemas.openxmlformats.org/officeDocument/2006/relationships/tags" Target="../tags/tag220.xml"/><Relationship Id="rId2" Type="http://schemas.openxmlformats.org/officeDocument/2006/relationships/tags" Target="../tags/tag219.xml"/><Relationship Id="rId14" Type="http://schemas.openxmlformats.org/officeDocument/2006/relationships/tags" Target="../tags/tag231.xml"/><Relationship Id="rId13" Type="http://schemas.openxmlformats.org/officeDocument/2006/relationships/tags" Target="../tags/tag230.xml"/><Relationship Id="rId12" Type="http://schemas.openxmlformats.org/officeDocument/2006/relationships/tags" Target="../tags/tag229.xml"/><Relationship Id="rId11" Type="http://schemas.openxmlformats.org/officeDocument/2006/relationships/tags" Target="../tags/tag228.xml"/><Relationship Id="rId10" Type="http://schemas.openxmlformats.org/officeDocument/2006/relationships/tags" Target="../tags/tag227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5" Type="http://schemas.openxmlformats.org/officeDocument/2006/relationships/tags" Target="../tags/tag29.xml"/><Relationship Id="rId14" Type="http://schemas.openxmlformats.org/officeDocument/2006/relationships/tags" Target="../tags/tag28.xml"/><Relationship Id="rId13" Type="http://schemas.openxmlformats.org/officeDocument/2006/relationships/tags" Target="../tags/tag27.xml"/><Relationship Id="rId12" Type="http://schemas.openxmlformats.org/officeDocument/2006/relationships/tags" Target="../tags/tag26.xml"/><Relationship Id="rId11" Type="http://schemas.openxmlformats.org/officeDocument/2006/relationships/tags" Target="../tags/tag25.xml"/><Relationship Id="rId10" Type="http://schemas.openxmlformats.org/officeDocument/2006/relationships/tags" Target="../tags/tag24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image" Target="../media/image1.jpeg"/><Relationship Id="rId2" Type="http://schemas.openxmlformats.org/officeDocument/2006/relationships/tags" Target="../tags/tag30.xml"/><Relationship Id="rId16" Type="http://schemas.openxmlformats.org/officeDocument/2006/relationships/tags" Target="../tags/tag43.xml"/><Relationship Id="rId15" Type="http://schemas.openxmlformats.org/officeDocument/2006/relationships/tags" Target="../tags/tag42.xml"/><Relationship Id="rId14" Type="http://schemas.openxmlformats.org/officeDocument/2006/relationships/tags" Target="../tags/tag41.xml"/><Relationship Id="rId13" Type="http://schemas.openxmlformats.org/officeDocument/2006/relationships/tags" Target="../tags/tag4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51.xml"/><Relationship Id="rId8" Type="http://schemas.openxmlformats.org/officeDocument/2006/relationships/tags" Target="../tags/tag50.xml"/><Relationship Id="rId7" Type="http://schemas.openxmlformats.org/officeDocument/2006/relationships/tags" Target="../tags/tag49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6" Type="http://schemas.openxmlformats.org/officeDocument/2006/relationships/tags" Target="../tags/tag58.xml"/><Relationship Id="rId15" Type="http://schemas.openxmlformats.org/officeDocument/2006/relationships/tags" Target="../tags/tag57.xml"/><Relationship Id="rId14" Type="http://schemas.openxmlformats.org/officeDocument/2006/relationships/tags" Target="../tags/tag56.xml"/><Relationship Id="rId13" Type="http://schemas.openxmlformats.org/officeDocument/2006/relationships/tags" Target="../tags/tag55.xml"/><Relationship Id="rId12" Type="http://schemas.openxmlformats.org/officeDocument/2006/relationships/tags" Target="../tags/tag54.xml"/><Relationship Id="rId11" Type="http://schemas.openxmlformats.org/officeDocument/2006/relationships/tags" Target="../tags/tag53.xml"/><Relationship Id="rId10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66.xml"/><Relationship Id="rId8" Type="http://schemas.openxmlformats.org/officeDocument/2006/relationships/tags" Target="../tags/tag65.xml"/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8" Type="http://schemas.openxmlformats.org/officeDocument/2006/relationships/tags" Target="../tags/tag75.xml"/><Relationship Id="rId17" Type="http://schemas.openxmlformats.org/officeDocument/2006/relationships/tags" Target="../tags/tag74.xml"/><Relationship Id="rId16" Type="http://schemas.openxmlformats.org/officeDocument/2006/relationships/tags" Target="../tags/tag73.xml"/><Relationship Id="rId15" Type="http://schemas.openxmlformats.org/officeDocument/2006/relationships/tags" Target="../tags/tag72.xml"/><Relationship Id="rId14" Type="http://schemas.openxmlformats.org/officeDocument/2006/relationships/tags" Target="../tags/tag71.xml"/><Relationship Id="rId13" Type="http://schemas.openxmlformats.org/officeDocument/2006/relationships/tags" Target="../tags/tag70.xml"/><Relationship Id="rId12" Type="http://schemas.openxmlformats.org/officeDocument/2006/relationships/tags" Target="../tags/tag69.xml"/><Relationship Id="rId11" Type="http://schemas.openxmlformats.org/officeDocument/2006/relationships/tags" Target="../tags/tag68.xml"/><Relationship Id="rId10" Type="http://schemas.openxmlformats.org/officeDocument/2006/relationships/tags" Target="../tags/tag67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image" Target="../media/image1.jpeg"/><Relationship Id="rId2" Type="http://schemas.openxmlformats.org/officeDocument/2006/relationships/tags" Target="../tags/tag76.xml"/><Relationship Id="rId12" Type="http://schemas.openxmlformats.org/officeDocument/2006/relationships/tags" Target="../tags/tag85.xml"/><Relationship Id="rId11" Type="http://schemas.openxmlformats.org/officeDocument/2006/relationships/tags" Target="../tags/tag84.xml"/><Relationship Id="rId10" Type="http://schemas.openxmlformats.org/officeDocument/2006/relationships/tags" Target="../tags/tag83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96.xml"/><Relationship Id="rId8" Type="http://schemas.openxmlformats.org/officeDocument/2006/relationships/tags" Target="../tags/tag95.xml"/><Relationship Id="rId7" Type="http://schemas.openxmlformats.org/officeDocument/2006/relationships/tags" Target="../tags/tag94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6" Type="http://schemas.openxmlformats.org/officeDocument/2006/relationships/tags" Target="../tags/tag103.xml"/><Relationship Id="rId15" Type="http://schemas.openxmlformats.org/officeDocument/2006/relationships/tags" Target="../tags/tag102.xml"/><Relationship Id="rId14" Type="http://schemas.openxmlformats.org/officeDocument/2006/relationships/tags" Target="../tags/tag101.xml"/><Relationship Id="rId13" Type="http://schemas.openxmlformats.org/officeDocument/2006/relationships/tags" Target="../tags/tag100.xml"/><Relationship Id="rId12" Type="http://schemas.openxmlformats.org/officeDocument/2006/relationships/tags" Target="../tags/tag99.xml"/><Relationship Id="rId11" Type="http://schemas.openxmlformats.org/officeDocument/2006/relationships/tags" Target="../tags/tag98.xml"/><Relationship Id="rId10" Type="http://schemas.openxmlformats.org/officeDocument/2006/relationships/tags" Target="../tags/tag9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111.xml"/><Relationship Id="rId8" Type="http://schemas.openxmlformats.org/officeDocument/2006/relationships/tags" Target="../tags/tag110.xml"/><Relationship Id="rId7" Type="http://schemas.openxmlformats.org/officeDocument/2006/relationships/tags" Target="../tags/tag109.xml"/><Relationship Id="rId6" Type="http://schemas.openxmlformats.org/officeDocument/2006/relationships/tags" Target="../tags/tag108.xml"/><Relationship Id="rId5" Type="http://schemas.openxmlformats.org/officeDocument/2006/relationships/tags" Target="../tags/tag107.xml"/><Relationship Id="rId4" Type="http://schemas.openxmlformats.org/officeDocument/2006/relationships/tags" Target="../tags/tag106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5" Type="http://schemas.openxmlformats.org/officeDocument/2006/relationships/tags" Target="../tags/tag117.xml"/><Relationship Id="rId14" Type="http://schemas.openxmlformats.org/officeDocument/2006/relationships/tags" Target="../tags/tag116.xml"/><Relationship Id="rId13" Type="http://schemas.openxmlformats.org/officeDocument/2006/relationships/tags" Target="../tags/tag115.xml"/><Relationship Id="rId12" Type="http://schemas.openxmlformats.org/officeDocument/2006/relationships/tags" Target="../tags/tag114.xml"/><Relationship Id="rId11" Type="http://schemas.openxmlformats.org/officeDocument/2006/relationships/tags" Target="../tags/tag113.xml"/><Relationship Id="rId10" Type="http://schemas.openxmlformats.org/officeDocument/2006/relationships/tags" Target="../tags/tag11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任意多边形: 形状 7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8070850" cy="6858000"/>
          </a:xfrm>
          <a:custGeom>
            <a:avLst/>
            <a:gdLst>
              <a:gd name="connsiteX0" fmla="*/ 0 w 8070850"/>
              <a:gd name="connsiteY0" fmla="*/ 0 h 6858000"/>
              <a:gd name="connsiteX1" fmla="*/ 6877919 w 8070850"/>
              <a:gd name="connsiteY1" fmla="*/ 0 h 6858000"/>
              <a:gd name="connsiteX2" fmla="*/ 6972066 w 8070850"/>
              <a:gd name="connsiteY2" fmla="*/ 119804 h 6858000"/>
              <a:gd name="connsiteX3" fmla="*/ 8070850 w 8070850"/>
              <a:gd name="connsiteY3" fmla="*/ 3429000 h 6858000"/>
              <a:gd name="connsiteX4" fmla="*/ 6972066 w 8070850"/>
              <a:gd name="connsiteY4" fmla="*/ 6738196 h 6858000"/>
              <a:gd name="connsiteX5" fmla="*/ 6877919 w 8070850"/>
              <a:gd name="connsiteY5" fmla="*/ 6858000 h 6858000"/>
              <a:gd name="connsiteX6" fmla="*/ 0 w 807085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70850" h="6858000">
                <a:moveTo>
                  <a:pt x="0" y="0"/>
                </a:moveTo>
                <a:lnTo>
                  <a:pt x="6877919" y="0"/>
                </a:lnTo>
                <a:lnTo>
                  <a:pt x="6972066" y="119804"/>
                </a:lnTo>
                <a:cubicBezTo>
                  <a:pt x="7662173" y="1042586"/>
                  <a:pt x="8070850" y="2188067"/>
                  <a:pt x="8070850" y="3429000"/>
                </a:cubicBezTo>
                <a:cubicBezTo>
                  <a:pt x="8070850" y="4669933"/>
                  <a:pt x="7662173" y="5815414"/>
                  <a:pt x="6972066" y="6738196"/>
                </a:cubicBezTo>
                <a:lnTo>
                  <a:pt x="687791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: 形状 18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8496300" cy="6858000"/>
          </a:xfrm>
          <a:custGeom>
            <a:avLst/>
            <a:gdLst>
              <a:gd name="connsiteX0" fmla="*/ 0 w 8496300"/>
              <a:gd name="connsiteY0" fmla="*/ 0 h 6858000"/>
              <a:gd name="connsiteX1" fmla="*/ 6446805 w 8496300"/>
              <a:gd name="connsiteY1" fmla="*/ 0 h 6858000"/>
              <a:gd name="connsiteX2" fmla="*/ 6458166 w 8496300"/>
              <a:gd name="connsiteY2" fmla="*/ 8928 h 6858000"/>
              <a:gd name="connsiteX3" fmla="*/ 8496300 w 8496300"/>
              <a:gd name="connsiteY3" fmla="*/ 4330700 h 6858000"/>
              <a:gd name="connsiteX4" fmla="*/ 7944010 w 8496300"/>
              <a:gd name="connsiteY4" fmla="*/ 6758835 h 6858000"/>
              <a:gd name="connsiteX5" fmla="*/ 7893221 w 8496300"/>
              <a:gd name="connsiteY5" fmla="*/ 6858000 h 6858000"/>
              <a:gd name="connsiteX6" fmla="*/ 0 w 84963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96300" h="6858000">
                <a:moveTo>
                  <a:pt x="0" y="0"/>
                </a:moveTo>
                <a:lnTo>
                  <a:pt x="6446805" y="0"/>
                </a:lnTo>
                <a:lnTo>
                  <a:pt x="6458166" y="8928"/>
                </a:lnTo>
                <a:cubicBezTo>
                  <a:pt x="7702906" y="1036179"/>
                  <a:pt x="8496300" y="2590786"/>
                  <a:pt x="8496300" y="4330700"/>
                </a:cubicBezTo>
                <a:cubicBezTo>
                  <a:pt x="8496300" y="5200657"/>
                  <a:pt x="8297952" y="6024288"/>
                  <a:pt x="7944010" y="6758835"/>
                </a:cubicBezTo>
                <a:lnTo>
                  <a:pt x="78932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 userDrawn="1">
            <p:custDataLst>
              <p:tags r:id="rId6"/>
            </p:custDataLst>
          </p:nvPr>
        </p:nvCxnSpPr>
        <p:spPr>
          <a:xfrm>
            <a:off x="1132084" y="1870108"/>
            <a:ext cx="53263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9"/>
          <p:cNvSpPr/>
          <p:nvPr userDrawn="1">
            <p:custDataLst>
              <p:tags r:id="rId7"/>
            </p:custDataLst>
          </p:nvPr>
        </p:nvSpPr>
        <p:spPr>
          <a:xfrm>
            <a:off x="1029155" y="1818643"/>
            <a:ext cx="102929" cy="10292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 userDrawn="1">
            <p:custDataLst>
              <p:tags r:id="rId8"/>
            </p:custDataLst>
          </p:nvPr>
        </p:nvSpPr>
        <p:spPr>
          <a:xfrm>
            <a:off x="6458405" y="1818643"/>
            <a:ext cx="102929" cy="10292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连接符 11"/>
          <p:cNvCxnSpPr/>
          <p:nvPr userDrawn="1">
            <p:custDataLst>
              <p:tags r:id="rId9"/>
            </p:custDataLst>
          </p:nvPr>
        </p:nvCxnSpPr>
        <p:spPr>
          <a:xfrm>
            <a:off x="1132084" y="5176407"/>
            <a:ext cx="53263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 userDrawn="1">
            <p:custDataLst>
              <p:tags r:id="rId10"/>
            </p:custDataLst>
          </p:nvPr>
        </p:nvSpPr>
        <p:spPr>
          <a:xfrm>
            <a:off x="1029155" y="5124942"/>
            <a:ext cx="102929" cy="10292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 userDrawn="1">
            <p:custDataLst>
              <p:tags r:id="rId11"/>
            </p:custDataLst>
          </p:nvPr>
        </p:nvSpPr>
        <p:spPr>
          <a:xfrm>
            <a:off x="6458405" y="5124942"/>
            <a:ext cx="102929" cy="10292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 userDrawn="1">
            <p:custDataLst>
              <p:tags r:id="rId12"/>
            </p:custDataLst>
          </p:nvPr>
        </p:nvSpPr>
        <p:spPr>
          <a:xfrm>
            <a:off x="3486603" y="4167377"/>
            <a:ext cx="6477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6"/>
            </p:custDataLst>
          </p:nvPr>
        </p:nvSpPr>
        <p:spPr>
          <a:xfrm>
            <a:off x="1211028" y="2251602"/>
            <a:ext cx="5198859" cy="1754326"/>
          </a:xfrm>
        </p:spPr>
        <p:txBody>
          <a:bodyPr lIns="91440" tIns="45720" rIns="91440" bIns="0" anchor="b" anchorCtr="0">
            <a:normAutofit/>
          </a:bodyPr>
          <a:lstStyle>
            <a:lvl1pPr algn="ctr">
              <a:defRPr sz="5400" b="0" spc="600" baseline="0"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7"/>
            </p:custDataLst>
          </p:nvPr>
        </p:nvSpPr>
        <p:spPr>
          <a:xfrm>
            <a:off x="1871461" y="4384712"/>
            <a:ext cx="3877985" cy="461665"/>
          </a:xfrm>
        </p:spPr>
        <p:txBody>
          <a:bodyPr lIns="91440" tIns="0" rIns="91440" bIns="4572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>
            <p:custDataLst>
              <p:tags r:id="rId2"/>
            </p:custDataLst>
          </p:nvPr>
        </p:nvGrpSpPr>
        <p:grpSpPr>
          <a:xfrm>
            <a:off x="91547" y="113134"/>
            <a:ext cx="11987319" cy="6584746"/>
            <a:chOff x="91547" y="113134"/>
            <a:chExt cx="11987319" cy="6584746"/>
          </a:xfrm>
        </p:grpSpPr>
        <p:grpSp>
          <p:nvGrpSpPr>
            <p:cNvPr id="6" name="组合 5"/>
            <p:cNvGrpSpPr/>
            <p:nvPr userDrawn="1">
              <p:custDataLst>
                <p:tags r:id="rId3"/>
              </p:custDataLst>
            </p:nvPr>
          </p:nvGrpSpPr>
          <p:grpSpPr>
            <a:xfrm rot="18505599">
              <a:off x="167147" y="6063480"/>
              <a:ext cx="558800" cy="710000"/>
              <a:chOff x="329264" y="5966975"/>
              <a:chExt cx="558800" cy="710000"/>
            </a:xfrm>
          </p:grpSpPr>
          <p:sp>
            <p:nvSpPr>
              <p:cNvPr id="8" name="椭圆 7"/>
              <p:cNvSpPr/>
              <p:nvPr>
                <p:custDataLst>
                  <p:tags r:id="rId4"/>
                </p:custDataLst>
              </p:nvPr>
            </p:nvSpPr>
            <p:spPr>
              <a:xfrm>
                <a:off x="329264" y="6118175"/>
                <a:ext cx="558800" cy="558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>
                <p:custDataLst>
                  <p:tags r:id="rId5"/>
                </p:custDataLst>
              </p:nvPr>
            </p:nvSpPr>
            <p:spPr>
              <a:xfrm>
                <a:off x="329264" y="5966975"/>
                <a:ext cx="558800" cy="5588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>
                <p:custDataLst>
                  <p:tags r:id="rId6"/>
                </p:custDataLst>
              </p:nvPr>
            </p:nvSpPr>
            <p:spPr>
              <a:xfrm>
                <a:off x="329264" y="6042575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1" name="组合 10"/>
            <p:cNvGrpSpPr/>
            <p:nvPr userDrawn="1">
              <p:custDataLst>
                <p:tags r:id="rId7"/>
              </p:custDataLst>
            </p:nvPr>
          </p:nvGrpSpPr>
          <p:grpSpPr>
            <a:xfrm>
              <a:off x="11401616" y="113134"/>
              <a:ext cx="677250" cy="652772"/>
              <a:chOff x="11401616" y="113134"/>
              <a:chExt cx="677250" cy="652772"/>
            </a:xfrm>
          </p:grpSpPr>
          <p:sp>
            <p:nvSpPr>
              <p:cNvPr id="12" name="椭圆 11"/>
              <p:cNvSpPr/>
              <p:nvPr>
                <p:custDataLst>
                  <p:tags r:id="rId8"/>
                </p:custDataLst>
              </p:nvPr>
            </p:nvSpPr>
            <p:spPr>
              <a:xfrm rot="18505599">
                <a:off x="11520066" y="207106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3" name="组合 12"/>
              <p:cNvGrpSpPr/>
              <p:nvPr/>
            </p:nvGrpSpPr>
            <p:grpSpPr>
              <a:xfrm>
                <a:off x="11401616" y="113134"/>
                <a:ext cx="618025" cy="605786"/>
                <a:chOff x="11401616" y="113134"/>
                <a:chExt cx="618025" cy="605786"/>
              </a:xfrm>
            </p:grpSpPr>
            <p:sp>
              <p:nvSpPr>
                <p:cNvPr id="14" name="椭圆 13"/>
                <p:cNvSpPr/>
                <p:nvPr>
                  <p:custDataLst>
                    <p:tags r:id="rId9"/>
                  </p:custDataLst>
                </p:nvPr>
              </p:nvSpPr>
              <p:spPr>
                <a:xfrm rot="18505599">
                  <a:off x="11401616" y="113134"/>
                  <a:ext cx="558800" cy="5588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5" name="椭圆 14"/>
                <p:cNvSpPr/>
                <p:nvPr>
                  <p:custDataLst>
                    <p:tags r:id="rId10"/>
                  </p:custDataLst>
                </p:nvPr>
              </p:nvSpPr>
              <p:spPr>
                <a:xfrm rot="18505599">
                  <a:off x="11460841" y="160120"/>
                  <a:ext cx="558800" cy="5588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4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组合 6"/>
          <p:cNvGrpSpPr/>
          <p:nvPr userDrawn="1">
            <p:custDataLst>
              <p:tags r:id="rId4"/>
            </p:custDataLst>
          </p:nvPr>
        </p:nvGrpSpPr>
        <p:grpSpPr>
          <a:xfrm flipH="1">
            <a:off x="1346200" y="0"/>
            <a:ext cx="10845800" cy="6858000"/>
            <a:chOff x="0" y="0"/>
            <a:chExt cx="8496300" cy="6858000"/>
          </a:xfrm>
        </p:grpSpPr>
        <p:sp>
          <p:nvSpPr>
            <p:cNvPr id="8" name="任意多边形: 形状 7"/>
            <p:cNvSpPr/>
            <p:nvPr>
              <p:custDataLst>
                <p:tags r:id="rId5"/>
              </p:custDataLst>
            </p:nvPr>
          </p:nvSpPr>
          <p:spPr>
            <a:xfrm>
              <a:off x="0" y="0"/>
              <a:ext cx="8496300" cy="6858000"/>
            </a:xfrm>
            <a:custGeom>
              <a:avLst/>
              <a:gdLst>
                <a:gd name="connsiteX0" fmla="*/ 0 w 8496300"/>
                <a:gd name="connsiteY0" fmla="*/ 0 h 6858000"/>
                <a:gd name="connsiteX1" fmla="*/ 6446805 w 8496300"/>
                <a:gd name="connsiteY1" fmla="*/ 0 h 6858000"/>
                <a:gd name="connsiteX2" fmla="*/ 6458166 w 8496300"/>
                <a:gd name="connsiteY2" fmla="*/ 8928 h 6858000"/>
                <a:gd name="connsiteX3" fmla="*/ 8496300 w 8496300"/>
                <a:gd name="connsiteY3" fmla="*/ 4330700 h 6858000"/>
                <a:gd name="connsiteX4" fmla="*/ 7944010 w 8496300"/>
                <a:gd name="connsiteY4" fmla="*/ 6758835 h 6858000"/>
                <a:gd name="connsiteX5" fmla="*/ 7893221 w 8496300"/>
                <a:gd name="connsiteY5" fmla="*/ 6858000 h 6858000"/>
                <a:gd name="connsiteX6" fmla="*/ 0 w 8496300"/>
                <a:gd name="connsiteY6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6300" h="6858000">
                  <a:moveTo>
                    <a:pt x="0" y="0"/>
                  </a:moveTo>
                  <a:lnTo>
                    <a:pt x="6446805" y="0"/>
                  </a:lnTo>
                  <a:lnTo>
                    <a:pt x="6458166" y="8928"/>
                  </a:lnTo>
                  <a:cubicBezTo>
                    <a:pt x="7702906" y="1036179"/>
                    <a:pt x="8496300" y="2590786"/>
                    <a:pt x="8496300" y="4330700"/>
                  </a:cubicBezTo>
                  <a:cubicBezTo>
                    <a:pt x="8496300" y="5200657"/>
                    <a:pt x="8297952" y="6024288"/>
                    <a:pt x="7944010" y="6758835"/>
                  </a:cubicBezTo>
                  <a:lnTo>
                    <a:pt x="7893221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: 形状 8"/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8070850" cy="6858000"/>
            </a:xfrm>
            <a:custGeom>
              <a:avLst/>
              <a:gdLst>
                <a:gd name="connsiteX0" fmla="*/ 0 w 8070850"/>
                <a:gd name="connsiteY0" fmla="*/ 0 h 6858000"/>
                <a:gd name="connsiteX1" fmla="*/ 6877919 w 8070850"/>
                <a:gd name="connsiteY1" fmla="*/ 0 h 6858000"/>
                <a:gd name="connsiteX2" fmla="*/ 6972066 w 8070850"/>
                <a:gd name="connsiteY2" fmla="*/ 119804 h 6858000"/>
                <a:gd name="connsiteX3" fmla="*/ 8070850 w 8070850"/>
                <a:gd name="connsiteY3" fmla="*/ 3429000 h 6858000"/>
                <a:gd name="connsiteX4" fmla="*/ 6972066 w 8070850"/>
                <a:gd name="connsiteY4" fmla="*/ 6738196 h 6858000"/>
                <a:gd name="connsiteX5" fmla="*/ 6877919 w 8070850"/>
                <a:gd name="connsiteY5" fmla="*/ 6858000 h 6858000"/>
                <a:gd name="connsiteX6" fmla="*/ 0 w 8070850"/>
                <a:gd name="connsiteY6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70850" h="6858000">
                  <a:moveTo>
                    <a:pt x="0" y="0"/>
                  </a:moveTo>
                  <a:lnTo>
                    <a:pt x="6877919" y="0"/>
                  </a:lnTo>
                  <a:lnTo>
                    <a:pt x="6972066" y="119804"/>
                  </a:lnTo>
                  <a:cubicBezTo>
                    <a:pt x="7662173" y="1042586"/>
                    <a:pt x="8070850" y="2188067"/>
                    <a:pt x="8070850" y="3429000"/>
                  </a:cubicBezTo>
                  <a:cubicBezTo>
                    <a:pt x="8070850" y="4669933"/>
                    <a:pt x="7662173" y="5815414"/>
                    <a:pt x="6972066" y="6738196"/>
                  </a:cubicBezTo>
                  <a:lnTo>
                    <a:pt x="687791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0" name="直接连接符 9"/>
          <p:cNvCxnSpPr/>
          <p:nvPr userDrawn="1">
            <p:custDataLst>
              <p:tags r:id="rId7"/>
            </p:custDataLst>
          </p:nvPr>
        </p:nvCxnSpPr>
        <p:spPr>
          <a:xfrm>
            <a:off x="4561084" y="2184400"/>
            <a:ext cx="53263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 userDrawn="1">
            <p:custDataLst>
              <p:tags r:id="rId8"/>
            </p:custDataLst>
          </p:nvPr>
        </p:nvSpPr>
        <p:spPr>
          <a:xfrm>
            <a:off x="4458155" y="2132935"/>
            <a:ext cx="102929" cy="10292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>
            <p:custDataLst>
              <p:tags r:id="rId9"/>
            </p:custDataLst>
          </p:nvPr>
        </p:nvSpPr>
        <p:spPr>
          <a:xfrm>
            <a:off x="9887405" y="2132935"/>
            <a:ext cx="102929" cy="10292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连接符 12"/>
          <p:cNvCxnSpPr/>
          <p:nvPr userDrawn="1">
            <p:custDataLst>
              <p:tags r:id="rId10"/>
            </p:custDataLst>
          </p:nvPr>
        </p:nvCxnSpPr>
        <p:spPr>
          <a:xfrm>
            <a:off x="4561084" y="4937125"/>
            <a:ext cx="53263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 userDrawn="1">
            <p:custDataLst>
              <p:tags r:id="rId11"/>
            </p:custDataLst>
          </p:nvPr>
        </p:nvSpPr>
        <p:spPr>
          <a:xfrm>
            <a:off x="4458155" y="4885660"/>
            <a:ext cx="102929" cy="10292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 userDrawn="1">
            <p:custDataLst>
              <p:tags r:id="rId12"/>
            </p:custDataLst>
          </p:nvPr>
        </p:nvSpPr>
        <p:spPr>
          <a:xfrm>
            <a:off x="9887405" y="4885660"/>
            <a:ext cx="102929" cy="10292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 userDrawn="1">
            <p:custDataLst>
              <p:tags r:id="rId13"/>
            </p:custDataLst>
          </p:nvPr>
        </p:nvSpPr>
        <p:spPr>
          <a:xfrm>
            <a:off x="6900394" y="3733800"/>
            <a:ext cx="6477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占位符 19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5312801" y="4061122"/>
            <a:ext cx="3822887" cy="579891"/>
          </a:xfrm>
        </p:spPr>
        <p:txBody>
          <a:bodyPr lIns="91440" tIns="0" rIns="91440" bIns="45720">
            <a:normAutofit/>
          </a:bodyPr>
          <a:lstStyle>
            <a:lvl1pPr marL="0" indent="0" algn="dist">
              <a:buNone/>
              <a:defRPr sz="2400" baseline="0"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5"/>
            </p:custDataLst>
          </p:nvPr>
        </p:nvSpPr>
        <p:spPr>
          <a:xfrm>
            <a:off x="5010816" y="2468091"/>
            <a:ext cx="4426857" cy="1069801"/>
          </a:xfrm>
        </p:spPr>
        <p:txBody>
          <a:bodyPr vert="horz" lIns="91440" tIns="45720" rIns="91440" bIns="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0" i="0" u="none" strike="noStrike" kern="1200" cap="none" spc="600" normalizeH="0" baseline="0" noProof="1" dirty="0">
                <a:solidFill>
                  <a:schemeClr val="tx1"/>
                </a:solidFill>
                <a:uFillTx/>
                <a:latin typeface="Aria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2"/>
            </p:custDataLst>
          </p:nvPr>
        </p:nvGrpSpPr>
        <p:grpSpPr>
          <a:xfrm rot="18505599">
            <a:off x="167147" y="6063480"/>
            <a:ext cx="558800" cy="710000"/>
            <a:chOff x="329264" y="5966975"/>
            <a:chExt cx="558800" cy="710000"/>
          </a:xfrm>
        </p:grpSpPr>
        <p:sp>
          <p:nvSpPr>
            <p:cNvPr id="7" name="椭圆 6"/>
            <p:cNvSpPr/>
            <p:nvPr>
              <p:custDataLst>
                <p:tags r:id="rId3"/>
              </p:custDataLst>
            </p:nvPr>
          </p:nvSpPr>
          <p:spPr>
            <a:xfrm>
              <a:off x="329264" y="6118175"/>
              <a:ext cx="558800" cy="5588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>
              <p:custDataLst>
                <p:tags r:id="rId4"/>
              </p:custDataLst>
            </p:nvPr>
          </p:nvSpPr>
          <p:spPr>
            <a:xfrm>
              <a:off x="329264" y="5966975"/>
              <a:ext cx="558800" cy="558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>
              <p:custDataLst>
                <p:tags r:id="rId5"/>
              </p:custDataLst>
            </p:nvPr>
          </p:nvSpPr>
          <p:spPr>
            <a:xfrm>
              <a:off x="329264" y="6042575"/>
              <a:ext cx="558800" cy="558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 lIns="91440" tIns="45720" rIns="91440" bIns="45720"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grpSp>
        <p:nvGrpSpPr>
          <p:cNvPr id="9" name="组合 8"/>
          <p:cNvGrpSpPr/>
          <p:nvPr userDrawn="1">
            <p:custDataLst>
              <p:tags r:id="rId6"/>
            </p:custDataLst>
          </p:nvPr>
        </p:nvGrpSpPr>
        <p:grpSpPr>
          <a:xfrm rot="18505599">
            <a:off x="167005" y="6063615"/>
            <a:ext cx="558800" cy="709930"/>
            <a:chOff x="329264" y="5966975"/>
            <a:chExt cx="558800" cy="710000"/>
          </a:xfrm>
        </p:grpSpPr>
        <p:sp>
          <p:nvSpPr>
            <p:cNvPr id="10" name="椭圆 9"/>
            <p:cNvSpPr/>
            <p:nvPr>
              <p:custDataLst>
                <p:tags r:id="rId7"/>
              </p:custDataLst>
            </p:nvPr>
          </p:nvSpPr>
          <p:spPr>
            <a:xfrm>
              <a:off x="329264" y="6118175"/>
              <a:ext cx="558800" cy="5588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>
              <p:custDataLst>
                <p:tags r:id="rId8"/>
              </p:custDataLst>
            </p:nvPr>
          </p:nvSpPr>
          <p:spPr>
            <a:xfrm>
              <a:off x="329264" y="5966975"/>
              <a:ext cx="558800" cy="558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>
              <p:custDataLst>
                <p:tags r:id="rId9"/>
              </p:custDataLst>
            </p:nvPr>
          </p:nvSpPr>
          <p:spPr>
            <a:xfrm>
              <a:off x="329264" y="6042575"/>
              <a:ext cx="558800" cy="558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" name="组合 12"/>
          <p:cNvGrpSpPr/>
          <p:nvPr userDrawn="1">
            <p:custDataLst>
              <p:tags r:id="rId10"/>
            </p:custDataLst>
          </p:nvPr>
        </p:nvGrpSpPr>
        <p:grpSpPr>
          <a:xfrm rot="0">
            <a:off x="11401425" y="113030"/>
            <a:ext cx="677545" cy="652780"/>
            <a:chOff x="11401616" y="113134"/>
            <a:chExt cx="677250" cy="652772"/>
          </a:xfrm>
        </p:grpSpPr>
        <p:sp>
          <p:nvSpPr>
            <p:cNvPr id="14" name="椭圆 13"/>
            <p:cNvSpPr/>
            <p:nvPr>
              <p:custDataLst>
                <p:tags r:id="rId11"/>
              </p:custDataLst>
            </p:nvPr>
          </p:nvSpPr>
          <p:spPr>
            <a:xfrm rot="18505599">
              <a:off x="11520066" y="207106"/>
              <a:ext cx="558800" cy="558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1401616" y="113134"/>
              <a:ext cx="618025" cy="605786"/>
              <a:chOff x="11401616" y="113134"/>
              <a:chExt cx="618025" cy="605786"/>
            </a:xfrm>
          </p:grpSpPr>
          <p:sp>
            <p:nvSpPr>
              <p:cNvPr id="16" name="椭圆 15"/>
              <p:cNvSpPr/>
              <p:nvPr>
                <p:custDataLst>
                  <p:tags r:id="rId12"/>
                </p:custDataLst>
              </p:nvPr>
            </p:nvSpPr>
            <p:spPr>
              <a:xfrm rot="18505599">
                <a:off x="11401616" y="113134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椭圆 16"/>
              <p:cNvSpPr/>
              <p:nvPr>
                <p:custDataLst>
                  <p:tags r:id="rId13"/>
                </p:custDataLst>
              </p:nvPr>
            </p:nvSpPr>
            <p:spPr>
              <a:xfrm rot="18505599">
                <a:off x="11460841" y="160120"/>
                <a:ext cx="558800" cy="5588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4"/>
            </p:custDataLst>
          </p:nvPr>
        </p:nvSpPr>
        <p:spPr>
          <a:xfrm>
            <a:off x="1281600" y="1249200"/>
            <a:ext cx="9626400" cy="723600"/>
          </a:xfrm>
        </p:spPr>
        <p:txBody>
          <a:bodyPr lIns="91440" tIns="45720" rIns="91440" bIns="0" anchor="ctr"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5"/>
            </p:custDataLst>
          </p:nvPr>
        </p:nvSpPr>
        <p:spPr>
          <a:xfrm>
            <a:off x="1281113" y="2163600"/>
            <a:ext cx="9626600" cy="3445200"/>
          </a:xfrm>
        </p:spPr>
        <p:txBody>
          <a:bodyPr lIns="91440" tIns="0" rIns="91440" bIns="45720"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lIns="91440" tIns="45720" rIns="91440" bIns="0" anchor="ctr">
            <a:normAutofit/>
          </a:bodyPr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 lIns="91440" tIns="0" rIns="91440" bIns="45720"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 lIns="91440" tIns="45720" rIns="91440" bIns="45720"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10" name="组合 9"/>
          <p:cNvGrpSpPr/>
          <p:nvPr userDrawn="1">
            <p:custDataLst>
              <p:tags r:id="rId9"/>
            </p:custDataLst>
          </p:nvPr>
        </p:nvGrpSpPr>
        <p:grpSpPr>
          <a:xfrm rot="18505599">
            <a:off x="167147" y="6063480"/>
            <a:ext cx="558800" cy="710000"/>
            <a:chOff x="329264" y="5966975"/>
            <a:chExt cx="558800" cy="710000"/>
          </a:xfrm>
        </p:grpSpPr>
        <p:sp>
          <p:nvSpPr>
            <p:cNvPr id="11" name="椭圆 10"/>
            <p:cNvSpPr/>
            <p:nvPr>
              <p:custDataLst>
                <p:tags r:id="rId10"/>
              </p:custDataLst>
            </p:nvPr>
          </p:nvSpPr>
          <p:spPr>
            <a:xfrm>
              <a:off x="329264" y="6118175"/>
              <a:ext cx="558800" cy="5588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>
              <p:custDataLst>
                <p:tags r:id="rId11"/>
              </p:custDataLst>
            </p:nvPr>
          </p:nvSpPr>
          <p:spPr>
            <a:xfrm>
              <a:off x="329264" y="5966975"/>
              <a:ext cx="558800" cy="558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>
              <p:custDataLst>
                <p:tags r:id="rId12"/>
              </p:custDataLst>
            </p:nvPr>
          </p:nvSpPr>
          <p:spPr>
            <a:xfrm>
              <a:off x="329264" y="6042575"/>
              <a:ext cx="558800" cy="558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lIns="91440" tIns="45720" rIns="91440" bIns="0"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 lIns="91440" tIns="0" rIns="91440" bIns="45720"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 lIns="91440" tIns="45720" rIns="91440" bIns="45720"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11" name="组合 10"/>
          <p:cNvGrpSpPr/>
          <p:nvPr userDrawn="1">
            <p:custDataLst>
              <p:tags r:id="rId9"/>
            </p:custDataLst>
          </p:nvPr>
        </p:nvGrpSpPr>
        <p:grpSpPr>
          <a:xfrm>
            <a:off x="11401616" y="113134"/>
            <a:ext cx="677250" cy="652772"/>
            <a:chOff x="11401616" y="113134"/>
            <a:chExt cx="677250" cy="652772"/>
          </a:xfrm>
        </p:grpSpPr>
        <p:sp>
          <p:nvSpPr>
            <p:cNvPr id="12" name="椭圆 11"/>
            <p:cNvSpPr/>
            <p:nvPr>
              <p:custDataLst>
                <p:tags r:id="rId10"/>
              </p:custDataLst>
            </p:nvPr>
          </p:nvSpPr>
          <p:spPr>
            <a:xfrm rot="18505599">
              <a:off x="11520066" y="207106"/>
              <a:ext cx="558800" cy="558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1401616" y="113134"/>
              <a:ext cx="618025" cy="605786"/>
              <a:chOff x="11401616" y="113134"/>
              <a:chExt cx="618025" cy="605786"/>
            </a:xfrm>
          </p:grpSpPr>
          <p:sp>
            <p:nvSpPr>
              <p:cNvPr id="14" name="椭圆 13"/>
              <p:cNvSpPr/>
              <p:nvPr>
                <p:custDataLst>
                  <p:tags r:id="rId11"/>
                </p:custDataLst>
              </p:nvPr>
            </p:nvSpPr>
            <p:spPr>
              <a:xfrm rot="18505599">
                <a:off x="11401616" y="113134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椭圆 14"/>
              <p:cNvSpPr/>
              <p:nvPr>
                <p:custDataLst>
                  <p:tags r:id="rId12"/>
                </p:custDataLst>
              </p:nvPr>
            </p:nvSpPr>
            <p:spPr>
              <a:xfrm rot="18505599">
                <a:off x="11460841" y="160120"/>
                <a:ext cx="558800" cy="5588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11111401" y="246338"/>
            <a:ext cx="860800" cy="558800"/>
            <a:chOff x="11111401" y="6139080"/>
            <a:chExt cx="860800" cy="558800"/>
          </a:xfrm>
        </p:grpSpPr>
        <p:sp>
          <p:nvSpPr>
            <p:cNvPr id="11" name="椭圆 10"/>
            <p:cNvSpPr/>
            <p:nvPr>
              <p:custDataLst>
                <p:tags r:id="rId3"/>
              </p:custDataLst>
            </p:nvPr>
          </p:nvSpPr>
          <p:spPr>
            <a:xfrm rot="16200000">
              <a:off x="11413401" y="6139080"/>
              <a:ext cx="558800" cy="5588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>
              <p:custDataLst>
                <p:tags r:id="rId4"/>
              </p:custDataLst>
            </p:nvPr>
          </p:nvSpPr>
          <p:spPr>
            <a:xfrm rot="16200000">
              <a:off x="11262201" y="6139080"/>
              <a:ext cx="558800" cy="5588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>
              <p:custDataLst>
                <p:tags r:id="rId5"/>
              </p:custDataLst>
            </p:nvPr>
          </p:nvSpPr>
          <p:spPr>
            <a:xfrm rot="16200000">
              <a:off x="11111401" y="6139080"/>
              <a:ext cx="558800" cy="558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矩形 7"/>
          <p:cNvSpPr/>
          <p:nvPr userDrawn="1">
            <p:custDataLst>
              <p:tags r:id="rId6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04800" y="669600"/>
            <a:ext cx="10976400" cy="565200"/>
          </a:xfrm>
        </p:spPr>
        <p:txBody>
          <a:bodyPr lIns="91440" tIns="45720" rIns="91440" bIns="45720" anchor="ctr">
            <a:normAutofit/>
          </a:bodyPr>
          <a:lstStyle>
            <a:lvl1pPr algn="ctr">
              <a:defRPr sz="3200"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04837" y="1681200"/>
            <a:ext cx="10990800" cy="3211200"/>
          </a:xfrm>
        </p:spPr>
        <p:txBody>
          <a:bodyPr lIns="91440" tIns="45720" rIns="91440" bIns="45720"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2"/>
            </p:custDataLst>
          </p:nvPr>
        </p:nvSpPr>
        <p:spPr>
          <a:xfrm>
            <a:off x="594000" y="5180400"/>
            <a:ext cx="11001600" cy="10116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 rot="18505599">
            <a:off x="167005" y="6063615"/>
            <a:ext cx="558800" cy="709930"/>
            <a:chOff x="329264" y="5966975"/>
            <a:chExt cx="558800" cy="710000"/>
          </a:xfrm>
        </p:grpSpPr>
        <p:sp>
          <p:nvSpPr>
            <p:cNvPr id="14" name="椭圆 13"/>
            <p:cNvSpPr/>
            <p:nvPr>
              <p:custDataLst>
                <p:tags r:id="rId3"/>
              </p:custDataLst>
            </p:nvPr>
          </p:nvSpPr>
          <p:spPr>
            <a:xfrm>
              <a:off x="329264" y="6118175"/>
              <a:ext cx="558800" cy="5588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>
              <p:custDataLst>
                <p:tags r:id="rId4"/>
              </p:custDataLst>
            </p:nvPr>
          </p:nvSpPr>
          <p:spPr>
            <a:xfrm>
              <a:off x="329264" y="5966975"/>
              <a:ext cx="558800" cy="558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>
              <p:custDataLst>
                <p:tags r:id="rId5"/>
              </p:custDataLst>
            </p:nvPr>
          </p:nvSpPr>
          <p:spPr>
            <a:xfrm>
              <a:off x="329264" y="6042575"/>
              <a:ext cx="558800" cy="558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" name="组合 16"/>
          <p:cNvGrpSpPr/>
          <p:nvPr userDrawn="1">
            <p:custDataLst>
              <p:tags r:id="rId6"/>
            </p:custDataLst>
          </p:nvPr>
        </p:nvGrpSpPr>
        <p:grpSpPr>
          <a:xfrm rot="0">
            <a:off x="11111230" y="6139180"/>
            <a:ext cx="861060" cy="558800"/>
            <a:chOff x="11111401" y="6139080"/>
            <a:chExt cx="860800" cy="558800"/>
          </a:xfrm>
        </p:grpSpPr>
        <p:sp>
          <p:nvSpPr>
            <p:cNvPr id="18" name="椭圆 17"/>
            <p:cNvSpPr/>
            <p:nvPr>
              <p:custDataLst>
                <p:tags r:id="rId7"/>
              </p:custDataLst>
            </p:nvPr>
          </p:nvSpPr>
          <p:spPr>
            <a:xfrm rot="16200000">
              <a:off x="11413401" y="6139080"/>
              <a:ext cx="558800" cy="5588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>
              <p:custDataLst>
                <p:tags r:id="rId8"/>
              </p:custDataLst>
            </p:nvPr>
          </p:nvSpPr>
          <p:spPr>
            <a:xfrm rot="16200000">
              <a:off x="11262201" y="6139080"/>
              <a:ext cx="558800" cy="5588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>
              <p:custDataLst>
                <p:tags r:id="rId9"/>
              </p:custDataLst>
            </p:nvPr>
          </p:nvSpPr>
          <p:spPr>
            <a:xfrm rot="16200000">
              <a:off x="11111401" y="6139080"/>
              <a:ext cx="558800" cy="558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579600" y="237600"/>
            <a:ext cx="11037600" cy="441964"/>
          </a:xfrm>
        </p:spPr>
        <p:txBody>
          <a:bodyPr lIns="91440" tIns="45720" rIns="91440" bIns="4572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5"/>
            </p:custDataLst>
          </p:nvPr>
        </p:nvSpPr>
        <p:spPr>
          <a:xfrm>
            <a:off x="579600" y="1663200"/>
            <a:ext cx="5342400" cy="2894400"/>
          </a:xfrm>
        </p:spPr>
        <p:txBody>
          <a:bodyPr lIns="91440" tIns="45720" rIns="91440" bIns="45720"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6"/>
            </p:custDataLst>
          </p:nvPr>
        </p:nvSpPr>
        <p:spPr>
          <a:xfrm>
            <a:off x="6242400" y="1663200"/>
            <a:ext cx="5367600" cy="2894400"/>
          </a:xfrm>
        </p:spPr>
        <p:txBody>
          <a:bodyPr lIns="91440" tIns="45720" rIns="91440" bIns="45720"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7"/>
            </p:custDataLst>
          </p:nvPr>
        </p:nvSpPr>
        <p:spPr>
          <a:xfrm>
            <a:off x="572400" y="4816800"/>
            <a:ext cx="5342400" cy="781200"/>
          </a:xfrm>
        </p:spPr>
        <p:txBody>
          <a:bodyPr lIns="91440" tIns="45720" rIns="91440" bIns="45720"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8"/>
            </p:custDataLst>
          </p:nvPr>
        </p:nvSpPr>
        <p:spPr>
          <a:xfrm>
            <a:off x="6253200" y="4813200"/>
            <a:ext cx="5367600" cy="781200"/>
          </a:xfrm>
        </p:spPr>
        <p:txBody>
          <a:bodyPr lIns="91440" tIns="45720" rIns="91440" bIns="45720"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1" y="6260836"/>
            <a:ext cx="4400549" cy="597163"/>
            <a:chOff x="1" y="6215300"/>
            <a:chExt cx="4736117" cy="642700"/>
          </a:xfrm>
        </p:grpSpPr>
        <p:sp>
          <p:nvSpPr>
            <p:cNvPr id="9" name="任意多边形: 形状 8"/>
            <p:cNvSpPr/>
            <p:nvPr>
              <p:custDataLst>
                <p:tags r:id="rId3"/>
              </p:custDataLst>
            </p:nvPr>
          </p:nvSpPr>
          <p:spPr>
            <a:xfrm>
              <a:off x="1" y="6215300"/>
              <a:ext cx="3292525" cy="642700"/>
            </a:xfrm>
            <a:custGeom>
              <a:avLst/>
              <a:gdLst>
                <a:gd name="connsiteX0" fmla="*/ 1320007 w 3292525"/>
                <a:gd name="connsiteY0" fmla="*/ 0 h 642700"/>
                <a:gd name="connsiteX1" fmla="*/ 3201690 w 3292525"/>
                <a:gd name="connsiteY1" fmla="*/ 574775 h 642700"/>
                <a:gd name="connsiteX2" fmla="*/ 3292525 w 3292525"/>
                <a:gd name="connsiteY2" fmla="*/ 642700 h 642700"/>
                <a:gd name="connsiteX3" fmla="*/ 0 w 3292525"/>
                <a:gd name="connsiteY3" fmla="*/ 642700 h 642700"/>
                <a:gd name="connsiteX4" fmla="*/ 0 w 3292525"/>
                <a:gd name="connsiteY4" fmla="*/ 271043 h 642700"/>
                <a:gd name="connsiteX5" fmla="*/ 85963 w 3292525"/>
                <a:gd name="connsiteY5" fmla="*/ 233443 h 642700"/>
                <a:gd name="connsiteX6" fmla="*/ 1320007 w 3292525"/>
                <a:gd name="connsiteY6" fmla="*/ 0 h 64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2525" h="642700">
                  <a:moveTo>
                    <a:pt x="1320007" y="0"/>
                  </a:moveTo>
                  <a:cubicBezTo>
                    <a:pt x="2017025" y="0"/>
                    <a:pt x="2664553" y="211892"/>
                    <a:pt x="3201690" y="574775"/>
                  </a:cubicBezTo>
                  <a:lnTo>
                    <a:pt x="3292525" y="642700"/>
                  </a:lnTo>
                  <a:lnTo>
                    <a:pt x="0" y="642700"/>
                  </a:lnTo>
                  <a:lnTo>
                    <a:pt x="0" y="271043"/>
                  </a:lnTo>
                  <a:lnTo>
                    <a:pt x="85963" y="233443"/>
                  </a:lnTo>
                  <a:cubicBezTo>
                    <a:pt x="468067" y="82771"/>
                    <a:pt x="884371" y="0"/>
                    <a:pt x="1320007" y="0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>
              <p:custDataLst>
                <p:tags r:id="rId4"/>
              </p:custDataLst>
            </p:nvPr>
          </p:nvSpPr>
          <p:spPr>
            <a:xfrm>
              <a:off x="1459899" y="6431200"/>
              <a:ext cx="3276219" cy="426800"/>
            </a:xfrm>
            <a:custGeom>
              <a:avLst/>
              <a:gdLst>
                <a:gd name="connsiteX0" fmla="*/ 1638109 w 3276219"/>
                <a:gd name="connsiteY0" fmla="*/ 0 h 426800"/>
                <a:gd name="connsiteX1" fmla="*/ 3242306 w 3276219"/>
                <a:gd name="connsiteY1" fmla="*/ 406198 h 426800"/>
                <a:gd name="connsiteX2" fmla="*/ 3276219 w 3276219"/>
                <a:gd name="connsiteY2" fmla="*/ 426800 h 426800"/>
                <a:gd name="connsiteX3" fmla="*/ 0 w 3276219"/>
                <a:gd name="connsiteY3" fmla="*/ 426800 h 426800"/>
                <a:gd name="connsiteX4" fmla="*/ 33912 w 3276219"/>
                <a:gd name="connsiteY4" fmla="*/ 406198 h 426800"/>
                <a:gd name="connsiteX5" fmla="*/ 1638109 w 3276219"/>
                <a:gd name="connsiteY5" fmla="*/ 0 h 42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76219" h="426800">
                  <a:moveTo>
                    <a:pt x="1638109" y="0"/>
                  </a:moveTo>
                  <a:cubicBezTo>
                    <a:pt x="2218957" y="0"/>
                    <a:pt x="2765438" y="147147"/>
                    <a:pt x="3242306" y="406198"/>
                  </a:cubicBezTo>
                  <a:lnTo>
                    <a:pt x="3276219" y="426800"/>
                  </a:lnTo>
                  <a:lnTo>
                    <a:pt x="0" y="426800"/>
                  </a:lnTo>
                  <a:lnTo>
                    <a:pt x="33912" y="406198"/>
                  </a:lnTo>
                  <a:cubicBezTo>
                    <a:pt x="510781" y="147147"/>
                    <a:pt x="1057261" y="0"/>
                    <a:pt x="1638109" y="0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 userDrawn="1">
            <p:custDataLst>
              <p:tags r:id="rId5"/>
            </p:custDataLst>
          </p:nvPr>
        </p:nvGrpSpPr>
        <p:grpSpPr>
          <a:xfrm flipH="1" flipV="1">
            <a:off x="9239249" y="0"/>
            <a:ext cx="2952750" cy="400694"/>
            <a:chOff x="1" y="26900"/>
            <a:chExt cx="4736117" cy="642700"/>
          </a:xfrm>
        </p:grpSpPr>
        <p:sp>
          <p:nvSpPr>
            <p:cNvPr id="13" name="任意多边形: 形状 12"/>
            <p:cNvSpPr/>
            <p:nvPr>
              <p:custDataLst>
                <p:tags r:id="rId6"/>
              </p:custDataLst>
            </p:nvPr>
          </p:nvSpPr>
          <p:spPr>
            <a:xfrm>
              <a:off x="1" y="26900"/>
              <a:ext cx="3292525" cy="642700"/>
            </a:xfrm>
            <a:custGeom>
              <a:avLst/>
              <a:gdLst>
                <a:gd name="connsiteX0" fmla="*/ 1320007 w 3292525"/>
                <a:gd name="connsiteY0" fmla="*/ 0 h 642700"/>
                <a:gd name="connsiteX1" fmla="*/ 3201690 w 3292525"/>
                <a:gd name="connsiteY1" fmla="*/ 574775 h 642700"/>
                <a:gd name="connsiteX2" fmla="*/ 3292525 w 3292525"/>
                <a:gd name="connsiteY2" fmla="*/ 642700 h 642700"/>
                <a:gd name="connsiteX3" fmla="*/ 0 w 3292525"/>
                <a:gd name="connsiteY3" fmla="*/ 642700 h 642700"/>
                <a:gd name="connsiteX4" fmla="*/ 0 w 3292525"/>
                <a:gd name="connsiteY4" fmla="*/ 271043 h 642700"/>
                <a:gd name="connsiteX5" fmla="*/ 85963 w 3292525"/>
                <a:gd name="connsiteY5" fmla="*/ 233443 h 642700"/>
                <a:gd name="connsiteX6" fmla="*/ 1320007 w 3292525"/>
                <a:gd name="connsiteY6" fmla="*/ 0 h 64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2525" h="642700">
                  <a:moveTo>
                    <a:pt x="1320007" y="0"/>
                  </a:moveTo>
                  <a:cubicBezTo>
                    <a:pt x="2017025" y="0"/>
                    <a:pt x="2664553" y="211892"/>
                    <a:pt x="3201690" y="574775"/>
                  </a:cubicBezTo>
                  <a:lnTo>
                    <a:pt x="3292525" y="642700"/>
                  </a:lnTo>
                  <a:lnTo>
                    <a:pt x="0" y="642700"/>
                  </a:lnTo>
                  <a:lnTo>
                    <a:pt x="0" y="271043"/>
                  </a:lnTo>
                  <a:lnTo>
                    <a:pt x="85963" y="233443"/>
                  </a:lnTo>
                  <a:cubicBezTo>
                    <a:pt x="468067" y="82771"/>
                    <a:pt x="884371" y="0"/>
                    <a:pt x="1320007" y="0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: 形状 13"/>
            <p:cNvSpPr/>
            <p:nvPr>
              <p:custDataLst>
                <p:tags r:id="rId7"/>
              </p:custDataLst>
            </p:nvPr>
          </p:nvSpPr>
          <p:spPr>
            <a:xfrm>
              <a:off x="1459899" y="242800"/>
              <a:ext cx="3276219" cy="426800"/>
            </a:xfrm>
            <a:custGeom>
              <a:avLst/>
              <a:gdLst>
                <a:gd name="connsiteX0" fmla="*/ 1638109 w 3276219"/>
                <a:gd name="connsiteY0" fmla="*/ 0 h 426800"/>
                <a:gd name="connsiteX1" fmla="*/ 3242306 w 3276219"/>
                <a:gd name="connsiteY1" fmla="*/ 406198 h 426800"/>
                <a:gd name="connsiteX2" fmla="*/ 3276219 w 3276219"/>
                <a:gd name="connsiteY2" fmla="*/ 426800 h 426800"/>
                <a:gd name="connsiteX3" fmla="*/ 0 w 3276219"/>
                <a:gd name="connsiteY3" fmla="*/ 426800 h 426800"/>
                <a:gd name="connsiteX4" fmla="*/ 33912 w 3276219"/>
                <a:gd name="connsiteY4" fmla="*/ 406198 h 426800"/>
                <a:gd name="connsiteX5" fmla="*/ 1638109 w 3276219"/>
                <a:gd name="connsiteY5" fmla="*/ 0 h 42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76219" h="426800">
                  <a:moveTo>
                    <a:pt x="1638109" y="0"/>
                  </a:moveTo>
                  <a:cubicBezTo>
                    <a:pt x="2218957" y="0"/>
                    <a:pt x="2765438" y="147147"/>
                    <a:pt x="3242306" y="406198"/>
                  </a:cubicBezTo>
                  <a:lnTo>
                    <a:pt x="3276219" y="426800"/>
                  </a:lnTo>
                  <a:lnTo>
                    <a:pt x="0" y="426800"/>
                  </a:lnTo>
                  <a:lnTo>
                    <a:pt x="33912" y="406198"/>
                  </a:lnTo>
                  <a:cubicBezTo>
                    <a:pt x="510781" y="147147"/>
                    <a:pt x="1057261" y="0"/>
                    <a:pt x="1638109" y="0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" name="任意多边形: 形状 14"/>
          <p:cNvSpPr/>
          <p:nvPr userDrawn="1">
            <p:custDataLst>
              <p:tags r:id="rId8"/>
            </p:custDataLst>
          </p:nvPr>
        </p:nvSpPr>
        <p:spPr>
          <a:xfrm>
            <a:off x="9479396" y="6536650"/>
            <a:ext cx="2505410" cy="321350"/>
          </a:xfrm>
          <a:custGeom>
            <a:avLst/>
            <a:gdLst>
              <a:gd name="connsiteX0" fmla="*/ 1252705 w 2505410"/>
              <a:gd name="connsiteY0" fmla="*/ 0 h 321350"/>
              <a:gd name="connsiteX1" fmla="*/ 2493688 w 2505410"/>
              <a:gd name="connsiteY1" fmla="*/ 314229 h 321350"/>
              <a:gd name="connsiteX2" fmla="*/ 2505410 w 2505410"/>
              <a:gd name="connsiteY2" fmla="*/ 321350 h 321350"/>
              <a:gd name="connsiteX3" fmla="*/ 0 w 2505410"/>
              <a:gd name="connsiteY3" fmla="*/ 321350 h 321350"/>
              <a:gd name="connsiteX4" fmla="*/ 11723 w 2505410"/>
              <a:gd name="connsiteY4" fmla="*/ 314229 h 321350"/>
              <a:gd name="connsiteX5" fmla="*/ 1252705 w 2505410"/>
              <a:gd name="connsiteY5" fmla="*/ 0 h 32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05410" h="321350">
                <a:moveTo>
                  <a:pt x="1252705" y="0"/>
                </a:moveTo>
                <a:cubicBezTo>
                  <a:pt x="1702040" y="0"/>
                  <a:pt x="2124789" y="113831"/>
                  <a:pt x="2493688" y="314229"/>
                </a:cubicBezTo>
                <a:lnTo>
                  <a:pt x="2505410" y="321350"/>
                </a:lnTo>
                <a:lnTo>
                  <a:pt x="0" y="321350"/>
                </a:lnTo>
                <a:lnTo>
                  <a:pt x="11723" y="314229"/>
                </a:lnTo>
                <a:cubicBezTo>
                  <a:pt x="380621" y="113831"/>
                  <a:pt x="803370" y="0"/>
                  <a:pt x="1252705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>
            <p:custDataLst>
              <p:tags r:id="rId9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1522800" y="1339200"/>
            <a:ext cx="9144000" cy="2386800"/>
          </a:xfrm>
        </p:spPr>
        <p:txBody>
          <a:bodyPr lIns="91440" tIns="45720" rIns="91440" bIns="0" anchor="b">
            <a:normAutofit/>
          </a:bodyPr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4"/>
            </p:custDataLst>
          </p:nvPr>
        </p:nvSpPr>
        <p:spPr>
          <a:xfrm>
            <a:off x="1522413" y="3862800"/>
            <a:ext cx="9144000" cy="1656000"/>
          </a:xfrm>
        </p:spPr>
        <p:txBody>
          <a:bodyPr lIns="91440" tIns="0" rIns="91440" bIns="45720"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 userDrawn="1">
            <p:custDataLst>
              <p:tags r:id="rId2"/>
            </p:custDataLst>
          </p:nvPr>
        </p:nvGrpSpPr>
        <p:grpSpPr>
          <a:xfrm>
            <a:off x="91547" y="113134"/>
            <a:ext cx="11987319" cy="6584746"/>
            <a:chOff x="91547" y="113134"/>
            <a:chExt cx="11987319" cy="6584746"/>
          </a:xfrm>
        </p:grpSpPr>
        <p:grpSp>
          <p:nvGrpSpPr>
            <p:cNvPr id="7" name="组合 6"/>
            <p:cNvGrpSpPr/>
            <p:nvPr userDrawn="1">
              <p:custDataLst>
                <p:tags r:id="rId3"/>
              </p:custDataLst>
            </p:nvPr>
          </p:nvGrpSpPr>
          <p:grpSpPr>
            <a:xfrm rot="18505599">
              <a:off x="167147" y="6063480"/>
              <a:ext cx="558800" cy="710000"/>
              <a:chOff x="329264" y="5966975"/>
              <a:chExt cx="558800" cy="710000"/>
            </a:xfrm>
          </p:grpSpPr>
          <p:sp>
            <p:nvSpPr>
              <p:cNvPr id="8" name="椭圆 7"/>
              <p:cNvSpPr/>
              <p:nvPr>
                <p:custDataLst>
                  <p:tags r:id="rId4"/>
                </p:custDataLst>
              </p:nvPr>
            </p:nvSpPr>
            <p:spPr>
              <a:xfrm>
                <a:off x="329264" y="6118175"/>
                <a:ext cx="558800" cy="558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>
                <p:custDataLst>
                  <p:tags r:id="rId5"/>
                </p:custDataLst>
              </p:nvPr>
            </p:nvSpPr>
            <p:spPr>
              <a:xfrm>
                <a:off x="329264" y="5966975"/>
                <a:ext cx="558800" cy="5588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>
                <p:custDataLst>
                  <p:tags r:id="rId6"/>
                </p:custDataLst>
              </p:nvPr>
            </p:nvSpPr>
            <p:spPr>
              <a:xfrm>
                <a:off x="329264" y="6042575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1" name="组合 10"/>
            <p:cNvGrpSpPr/>
            <p:nvPr userDrawn="1">
              <p:custDataLst>
                <p:tags r:id="rId7"/>
              </p:custDataLst>
            </p:nvPr>
          </p:nvGrpSpPr>
          <p:grpSpPr>
            <a:xfrm>
              <a:off x="11401616" y="113134"/>
              <a:ext cx="677250" cy="652772"/>
              <a:chOff x="11401616" y="113134"/>
              <a:chExt cx="677250" cy="652772"/>
            </a:xfrm>
          </p:grpSpPr>
          <p:sp>
            <p:nvSpPr>
              <p:cNvPr id="12" name="椭圆 11"/>
              <p:cNvSpPr/>
              <p:nvPr>
                <p:custDataLst>
                  <p:tags r:id="rId8"/>
                </p:custDataLst>
              </p:nvPr>
            </p:nvSpPr>
            <p:spPr>
              <a:xfrm rot="18505599">
                <a:off x="11520066" y="207106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3" name="组合 12"/>
              <p:cNvGrpSpPr/>
              <p:nvPr/>
            </p:nvGrpSpPr>
            <p:grpSpPr>
              <a:xfrm>
                <a:off x="11401616" y="113134"/>
                <a:ext cx="618025" cy="605786"/>
                <a:chOff x="11401616" y="113134"/>
                <a:chExt cx="618025" cy="605786"/>
              </a:xfrm>
            </p:grpSpPr>
            <p:sp>
              <p:nvSpPr>
                <p:cNvPr id="14" name="椭圆 13"/>
                <p:cNvSpPr/>
                <p:nvPr>
                  <p:custDataLst>
                    <p:tags r:id="rId9"/>
                  </p:custDataLst>
                </p:nvPr>
              </p:nvSpPr>
              <p:spPr>
                <a:xfrm rot="18505599">
                  <a:off x="11401616" y="113134"/>
                  <a:ext cx="558800" cy="5588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5" name="椭圆 14"/>
                <p:cNvSpPr/>
                <p:nvPr>
                  <p:custDataLst>
                    <p:tags r:id="rId10"/>
                  </p:custDataLst>
                </p:nvPr>
              </p:nvSpPr>
              <p:spPr>
                <a:xfrm rot="18505599">
                  <a:off x="11460841" y="160120"/>
                  <a:ext cx="558800" cy="5588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12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8" name="组合 7"/>
          <p:cNvGrpSpPr/>
          <p:nvPr userDrawn="1">
            <p:custDataLst>
              <p:tags r:id="rId4"/>
            </p:custDataLst>
          </p:nvPr>
        </p:nvGrpSpPr>
        <p:grpSpPr>
          <a:xfrm>
            <a:off x="2651125" y="82550"/>
            <a:ext cx="6889750" cy="6692900"/>
            <a:chOff x="2651125" y="82550"/>
            <a:chExt cx="6889750" cy="6692900"/>
          </a:xfrm>
        </p:grpSpPr>
        <p:sp>
          <p:nvSpPr>
            <p:cNvPr id="9" name="椭圆 8"/>
            <p:cNvSpPr/>
            <p:nvPr>
              <p:custDataLst>
                <p:tags r:id="rId5"/>
              </p:custDataLst>
            </p:nvPr>
          </p:nvSpPr>
          <p:spPr>
            <a:xfrm>
              <a:off x="3152775" y="387350"/>
              <a:ext cx="6388100" cy="6388100"/>
            </a:xfrm>
            <a:prstGeom prst="ellipse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>
              <p:custDataLst>
                <p:tags r:id="rId6"/>
              </p:custDataLst>
            </p:nvPr>
          </p:nvSpPr>
          <p:spPr>
            <a:xfrm>
              <a:off x="2651125" y="82550"/>
              <a:ext cx="6692900" cy="6692900"/>
            </a:xfrm>
            <a:prstGeom prst="ellipse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1" name="椭圆 10"/>
          <p:cNvSpPr/>
          <p:nvPr userDrawn="1">
            <p:custDataLst>
              <p:tags r:id="rId7"/>
            </p:custDataLst>
          </p:nvPr>
        </p:nvSpPr>
        <p:spPr>
          <a:xfrm>
            <a:off x="10391775" y="4960938"/>
            <a:ext cx="773112" cy="773112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>
            <p:custDataLst>
              <p:tags r:id="rId8"/>
            </p:custDataLst>
          </p:nvPr>
        </p:nvSpPr>
        <p:spPr>
          <a:xfrm>
            <a:off x="11164887" y="3276600"/>
            <a:ext cx="241300" cy="241300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 userDrawn="1">
            <p:custDataLst>
              <p:tags r:id="rId9"/>
            </p:custDataLst>
          </p:nvPr>
        </p:nvSpPr>
        <p:spPr>
          <a:xfrm>
            <a:off x="501650" y="2342356"/>
            <a:ext cx="773112" cy="773112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 userDrawn="1">
            <p:custDataLst>
              <p:tags r:id="rId10"/>
            </p:custDataLst>
          </p:nvPr>
        </p:nvSpPr>
        <p:spPr>
          <a:xfrm>
            <a:off x="1518841" y="5983288"/>
            <a:ext cx="241300" cy="2413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 userDrawn="1">
            <p:custDataLst>
              <p:tags r:id="rId11"/>
            </p:custDataLst>
          </p:nvPr>
        </p:nvSpPr>
        <p:spPr>
          <a:xfrm>
            <a:off x="1158875" y="1281112"/>
            <a:ext cx="166688" cy="166688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3889828" y="2162629"/>
            <a:ext cx="4412344" cy="1297328"/>
          </a:xfrm>
        </p:spPr>
        <p:txBody>
          <a:bodyPr lIns="91440" tIns="45720" rIns="91440" bIns="45720" anchor="b" anchorCtr="0">
            <a:normAutofit/>
          </a:bodyPr>
          <a:lstStyle>
            <a:lvl1pPr algn="ctr">
              <a:defRPr sz="6000" b="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13"/>
            </p:custDataLst>
          </p:nvPr>
        </p:nvSpPr>
        <p:spPr>
          <a:xfrm>
            <a:off x="3889828" y="4051300"/>
            <a:ext cx="4412344" cy="613495"/>
          </a:xfrm>
        </p:spPr>
        <p:txBody>
          <a:bodyPr lIns="91440" tIns="45720" rIns="91440" bIns="4572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4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pSp>
        <p:nvGrpSpPr>
          <p:cNvPr id="17" name="组合 16"/>
          <p:cNvGrpSpPr/>
          <p:nvPr userDrawn="1">
            <p:custDataLst>
              <p:tags r:id="rId8"/>
            </p:custDataLst>
          </p:nvPr>
        </p:nvGrpSpPr>
        <p:grpSpPr>
          <a:xfrm>
            <a:off x="0" y="0"/>
            <a:ext cx="12095240" cy="6697879"/>
            <a:chOff x="0" y="0"/>
            <a:chExt cx="12095240" cy="6697879"/>
          </a:xfrm>
        </p:grpSpPr>
        <p:grpSp>
          <p:nvGrpSpPr>
            <p:cNvPr id="8" name="组合 7"/>
            <p:cNvGrpSpPr/>
            <p:nvPr userDrawn="1">
              <p:custDataLst>
                <p:tags r:id="rId9"/>
              </p:custDataLst>
            </p:nvPr>
          </p:nvGrpSpPr>
          <p:grpSpPr>
            <a:xfrm rot="18505599">
              <a:off x="11460840" y="6063479"/>
              <a:ext cx="558800" cy="710000"/>
              <a:chOff x="329264" y="5966975"/>
              <a:chExt cx="558800" cy="710000"/>
            </a:xfrm>
          </p:grpSpPr>
          <p:sp>
            <p:nvSpPr>
              <p:cNvPr id="9" name="椭圆 8"/>
              <p:cNvSpPr/>
              <p:nvPr>
                <p:custDataLst>
                  <p:tags r:id="rId10"/>
                </p:custDataLst>
              </p:nvPr>
            </p:nvSpPr>
            <p:spPr>
              <a:xfrm>
                <a:off x="329264" y="6118175"/>
                <a:ext cx="558800" cy="558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>
                <p:custDataLst>
                  <p:tags r:id="rId11"/>
                </p:custDataLst>
              </p:nvPr>
            </p:nvSpPr>
            <p:spPr>
              <a:xfrm>
                <a:off x="329264" y="5966975"/>
                <a:ext cx="558800" cy="5588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>
                <p:custDataLst>
                  <p:tags r:id="rId12"/>
                </p:custDataLst>
              </p:nvPr>
            </p:nvSpPr>
            <p:spPr>
              <a:xfrm>
                <a:off x="329264" y="6042575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2" name="组合 11"/>
            <p:cNvGrpSpPr/>
            <p:nvPr userDrawn="1">
              <p:custDataLst>
                <p:tags r:id="rId13"/>
              </p:custDataLst>
            </p:nvPr>
          </p:nvGrpSpPr>
          <p:grpSpPr>
            <a:xfrm>
              <a:off x="0" y="0"/>
              <a:ext cx="677250" cy="652772"/>
              <a:chOff x="11401616" y="113134"/>
              <a:chExt cx="677250" cy="652772"/>
            </a:xfrm>
          </p:grpSpPr>
          <p:sp>
            <p:nvSpPr>
              <p:cNvPr id="13" name="椭圆 12"/>
              <p:cNvSpPr/>
              <p:nvPr>
                <p:custDataLst>
                  <p:tags r:id="rId14"/>
                </p:custDataLst>
              </p:nvPr>
            </p:nvSpPr>
            <p:spPr>
              <a:xfrm rot="18505599">
                <a:off x="11520066" y="207106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11401616" y="113134"/>
                <a:ext cx="618025" cy="605786"/>
                <a:chOff x="11401616" y="113134"/>
                <a:chExt cx="618025" cy="605786"/>
              </a:xfrm>
            </p:grpSpPr>
            <p:sp>
              <p:nvSpPr>
                <p:cNvPr id="15" name="椭圆 14"/>
                <p:cNvSpPr/>
                <p:nvPr>
                  <p:custDataLst>
                    <p:tags r:id="rId15"/>
                  </p:custDataLst>
                </p:nvPr>
              </p:nvSpPr>
              <p:spPr>
                <a:xfrm rot="18505599">
                  <a:off x="11401616" y="113134"/>
                  <a:ext cx="558800" cy="5588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6" name="椭圆 15"/>
                <p:cNvSpPr/>
                <p:nvPr>
                  <p:custDataLst>
                    <p:tags r:id="rId16"/>
                  </p:custDataLst>
                </p:nvPr>
              </p:nvSpPr>
              <p:spPr>
                <a:xfrm rot="18505599">
                  <a:off x="11460841" y="160120"/>
                  <a:ext cx="558800" cy="5588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 userDrawn="1">
            <p:custDataLst>
              <p:tags r:id="rId2"/>
            </p:custDataLst>
          </p:nvPr>
        </p:nvGrpSpPr>
        <p:grpSpPr>
          <a:xfrm>
            <a:off x="91547" y="113134"/>
            <a:ext cx="11987319" cy="6584746"/>
            <a:chOff x="91547" y="113134"/>
            <a:chExt cx="11987319" cy="6584746"/>
          </a:xfrm>
        </p:grpSpPr>
        <p:grpSp>
          <p:nvGrpSpPr>
            <p:cNvPr id="10" name="组合 9"/>
            <p:cNvGrpSpPr/>
            <p:nvPr userDrawn="1">
              <p:custDataLst>
                <p:tags r:id="rId3"/>
              </p:custDataLst>
            </p:nvPr>
          </p:nvGrpSpPr>
          <p:grpSpPr>
            <a:xfrm rot="18505599">
              <a:off x="167147" y="6063480"/>
              <a:ext cx="558800" cy="710000"/>
              <a:chOff x="329264" y="5966975"/>
              <a:chExt cx="558800" cy="710000"/>
            </a:xfrm>
          </p:grpSpPr>
          <p:sp>
            <p:nvSpPr>
              <p:cNvPr id="11" name="椭圆 10"/>
              <p:cNvSpPr/>
              <p:nvPr>
                <p:custDataLst>
                  <p:tags r:id="rId4"/>
                </p:custDataLst>
              </p:nvPr>
            </p:nvSpPr>
            <p:spPr>
              <a:xfrm>
                <a:off x="329264" y="6118175"/>
                <a:ext cx="558800" cy="558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椭圆 11"/>
              <p:cNvSpPr/>
              <p:nvPr>
                <p:custDataLst>
                  <p:tags r:id="rId5"/>
                </p:custDataLst>
              </p:nvPr>
            </p:nvSpPr>
            <p:spPr>
              <a:xfrm>
                <a:off x="329264" y="5966975"/>
                <a:ext cx="558800" cy="5588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椭圆 12"/>
              <p:cNvSpPr/>
              <p:nvPr>
                <p:custDataLst>
                  <p:tags r:id="rId6"/>
                </p:custDataLst>
              </p:nvPr>
            </p:nvSpPr>
            <p:spPr>
              <a:xfrm>
                <a:off x="329264" y="6042575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4" name="组合 13"/>
            <p:cNvGrpSpPr/>
            <p:nvPr userDrawn="1">
              <p:custDataLst>
                <p:tags r:id="rId7"/>
              </p:custDataLst>
            </p:nvPr>
          </p:nvGrpSpPr>
          <p:grpSpPr>
            <a:xfrm>
              <a:off x="11401616" y="113134"/>
              <a:ext cx="677250" cy="652772"/>
              <a:chOff x="11401616" y="113134"/>
              <a:chExt cx="677250" cy="652772"/>
            </a:xfrm>
          </p:grpSpPr>
          <p:sp>
            <p:nvSpPr>
              <p:cNvPr id="15" name="椭圆 14"/>
              <p:cNvSpPr/>
              <p:nvPr>
                <p:custDataLst>
                  <p:tags r:id="rId8"/>
                </p:custDataLst>
              </p:nvPr>
            </p:nvSpPr>
            <p:spPr>
              <a:xfrm rot="18505599">
                <a:off x="11520066" y="207106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6" name="组合 15"/>
              <p:cNvGrpSpPr/>
              <p:nvPr/>
            </p:nvGrpSpPr>
            <p:grpSpPr>
              <a:xfrm>
                <a:off x="11401616" y="113134"/>
                <a:ext cx="618025" cy="605786"/>
                <a:chOff x="11401616" y="113134"/>
                <a:chExt cx="618025" cy="605786"/>
              </a:xfrm>
            </p:grpSpPr>
            <p:sp>
              <p:nvSpPr>
                <p:cNvPr id="17" name="椭圆 16"/>
                <p:cNvSpPr/>
                <p:nvPr>
                  <p:custDataLst>
                    <p:tags r:id="rId9"/>
                  </p:custDataLst>
                </p:nvPr>
              </p:nvSpPr>
              <p:spPr>
                <a:xfrm rot="18505599">
                  <a:off x="11401616" y="113134"/>
                  <a:ext cx="558800" cy="5588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8" name="椭圆 17"/>
                <p:cNvSpPr/>
                <p:nvPr>
                  <p:custDataLst>
                    <p:tags r:id="rId10"/>
                  </p:custDataLst>
                </p:nvPr>
              </p:nvSpPr>
              <p:spPr>
                <a:xfrm rot="18505599">
                  <a:off x="11460841" y="160120"/>
                  <a:ext cx="558800" cy="5588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12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3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4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5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任意多边形: 形状 6"/>
          <p:cNvSpPr/>
          <p:nvPr userDrawn="1">
            <p:custDataLst>
              <p:tags r:id="rId4"/>
            </p:custDataLst>
          </p:nvPr>
        </p:nvSpPr>
        <p:spPr>
          <a:xfrm flipH="1">
            <a:off x="2627086" y="0"/>
            <a:ext cx="9564914" cy="6858000"/>
          </a:xfrm>
          <a:custGeom>
            <a:avLst/>
            <a:gdLst>
              <a:gd name="connsiteX0" fmla="*/ 0 w 8070850"/>
              <a:gd name="connsiteY0" fmla="*/ 0 h 6858000"/>
              <a:gd name="connsiteX1" fmla="*/ 6877919 w 8070850"/>
              <a:gd name="connsiteY1" fmla="*/ 0 h 6858000"/>
              <a:gd name="connsiteX2" fmla="*/ 6972066 w 8070850"/>
              <a:gd name="connsiteY2" fmla="*/ 119804 h 6858000"/>
              <a:gd name="connsiteX3" fmla="*/ 8070850 w 8070850"/>
              <a:gd name="connsiteY3" fmla="*/ 3429000 h 6858000"/>
              <a:gd name="connsiteX4" fmla="*/ 6972066 w 8070850"/>
              <a:gd name="connsiteY4" fmla="*/ 6738196 h 6858000"/>
              <a:gd name="connsiteX5" fmla="*/ 6877919 w 8070850"/>
              <a:gd name="connsiteY5" fmla="*/ 6858000 h 6858000"/>
              <a:gd name="connsiteX6" fmla="*/ 0 w 807085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70850" h="6858000">
                <a:moveTo>
                  <a:pt x="0" y="0"/>
                </a:moveTo>
                <a:lnTo>
                  <a:pt x="6877919" y="0"/>
                </a:lnTo>
                <a:lnTo>
                  <a:pt x="6972066" y="119804"/>
                </a:lnTo>
                <a:cubicBezTo>
                  <a:pt x="7662173" y="1042586"/>
                  <a:pt x="8070850" y="2188067"/>
                  <a:pt x="8070850" y="3429000"/>
                </a:cubicBezTo>
                <a:cubicBezTo>
                  <a:pt x="8070850" y="4669933"/>
                  <a:pt x="7662173" y="5815414"/>
                  <a:pt x="6972066" y="6738196"/>
                </a:cubicBezTo>
                <a:lnTo>
                  <a:pt x="687791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 userDrawn="1">
            <p:custDataLst>
              <p:tags r:id="rId5"/>
            </p:custDataLst>
          </p:nvPr>
        </p:nvGrpSpPr>
        <p:grpSpPr>
          <a:xfrm>
            <a:off x="1" y="0"/>
            <a:ext cx="2503714" cy="4713898"/>
            <a:chOff x="1" y="0"/>
            <a:chExt cx="2503714" cy="4713898"/>
          </a:xfrm>
        </p:grpSpPr>
        <p:sp>
          <p:nvSpPr>
            <p:cNvPr id="9" name="任意多边形: 形状 8"/>
            <p:cNvSpPr/>
            <p:nvPr>
              <p:custDataLst>
                <p:tags r:id="rId6"/>
              </p:custDataLst>
            </p:nvPr>
          </p:nvSpPr>
          <p:spPr>
            <a:xfrm>
              <a:off x="1" y="0"/>
              <a:ext cx="2503714" cy="4077470"/>
            </a:xfrm>
            <a:custGeom>
              <a:avLst/>
              <a:gdLst>
                <a:gd name="connsiteX0" fmla="*/ 0 w 2503714"/>
                <a:gd name="connsiteY0" fmla="*/ 0 h 4077470"/>
                <a:gd name="connsiteX1" fmla="*/ 2250689 w 2503714"/>
                <a:gd name="connsiteY1" fmla="*/ 0 h 4077470"/>
                <a:gd name="connsiteX2" fmla="*/ 2273882 w 2503714"/>
                <a:gd name="connsiteY2" fmla="*/ 48145 h 4077470"/>
                <a:gd name="connsiteX3" fmla="*/ 2503714 w 2503714"/>
                <a:gd name="connsiteY3" fmla="*/ 1186543 h 4077470"/>
                <a:gd name="connsiteX4" fmla="*/ 168500 w 2503714"/>
                <a:gd name="connsiteY4" fmla="*/ 4051754 h 4077470"/>
                <a:gd name="connsiteX5" fmla="*/ 0 w 2503714"/>
                <a:gd name="connsiteY5" fmla="*/ 4077470 h 4077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03714" h="4077470">
                  <a:moveTo>
                    <a:pt x="0" y="0"/>
                  </a:moveTo>
                  <a:lnTo>
                    <a:pt x="2250689" y="0"/>
                  </a:lnTo>
                  <a:lnTo>
                    <a:pt x="2273882" y="48145"/>
                  </a:lnTo>
                  <a:cubicBezTo>
                    <a:pt x="2421877" y="398043"/>
                    <a:pt x="2503714" y="782736"/>
                    <a:pt x="2503714" y="1186543"/>
                  </a:cubicBezTo>
                  <a:cubicBezTo>
                    <a:pt x="2503714" y="2599868"/>
                    <a:pt x="1501204" y="3779043"/>
                    <a:pt x="168500" y="4051754"/>
                  </a:cubicBezTo>
                  <a:lnTo>
                    <a:pt x="0" y="407747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任意多边形: 形状 9"/>
            <p:cNvSpPr/>
            <p:nvPr>
              <p:custDataLst>
                <p:tags r:id="rId7"/>
              </p:custDataLst>
            </p:nvPr>
          </p:nvSpPr>
          <p:spPr>
            <a:xfrm>
              <a:off x="2" y="1"/>
              <a:ext cx="2293257" cy="4713897"/>
            </a:xfrm>
            <a:custGeom>
              <a:avLst/>
              <a:gdLst>
                <a:gd name="connsiteX0" fmla="*/ 0 w 2293257"/>
                <a:gd name="connsiteY0" fmla="*/ 0 h 4713897"/>
                <a:gd name="connsiteX1" fmla="*/ 1946364 w 2293257"/>
                <a:gd name="connsiteY1" fmla="*/ 0 h 4713897"/>
                <a:gd name="connsiteX2" fmla="*/ 2025215 w 2293257"/>
                <a:gd name="connsiteY2" fmla="*/ 163684 h 4713897"/>
                <a:gd name="connsiteX3" fmla="*/ 2293257 w 2293257"/>
                <a:gd name="connsiteY3" fmla="*/ 1491343 h 4713897"/>
                <a:gd name="connsiteX4" fmla="*/ 55167 w 2293257"/>
                <a:gd name="connsiteY4" fmla="*/ 4695230 h 4713897"/>
                <a:gd name="connsiteX5" fmla="*/ 0 w 2293257"/>
                <a:gd name="connsiteY5" fmla="*/ 4713897 h 4713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93257" h="4713897">
                  <a:moveTo>
                    <a:pt x="0" y="0"/>
                  </a:moveTo>
                  <a:lnTo>
                    <a:pt x="1946364" y="0"/>
                  </a:lnTo>
                  <a:lnTo>
                    <a:pt x="2025215" y="163684"/>
                  </a:lnTo>
                  <a:cubicBezTo>
                    <a:pt x="2197814" y="571753"/>
                    <a:pt x="2293257" y="1020402"/>
                    <a:pt x="2293257" y="1491343"/>
                  </a:cubicBezTo>
                  <a:cubicBezTo>
                    <a:pt x="2293257" y="2963034"/>
                    <a:pt x="1361194" y="4217030"/>
                    <a:pt x="55167" y="4695230"/>
                  </a:cubicBezTo>
                  <a:lnTo>
                    <a:pt x="0" y="4713897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任意多边形: 形状 10"/>
          <p:cNvSpPr/>
          <p:nvPr userDrawn="1">
            <p:custDataLst>
              <p:tags r:id="rId8"/>
            </p:custDataLst>
          </p:nvPr>
        </p:nvSpPr>
        <p:spPr>
          <a:xfrm flipH="1">
            <a:off x="2873829" y="0"/>
            <a:ext cx="9318171" cy="6858000"/>
          </a:xfrm>
          <a:custGeom>
            <a:avLst/>
            <a:gdLst>
              <a:gd name="connsiteX0" fmla="*/ 0 w 8496300"/>
              <a:gd name="connsiteY0" fmla="*/ 0 h 6858000"/>
              <a:gd name="connsiteX1" fmla="*/ 6446805 w 8496300"/>
              <a:gd name="connsiteY1" fmla="*/ 0 h 6858000"/>
              <a:gd name="connsiteX2" fmla="*/ 6458166 w 8496300"/>
              <a:gd name="connsiteY2" fmla="*/ 8928 h 6858000"/>
              <a:gd name="connsiteX3" fmla="*/ 8496300 w 8496300"/>
              <a:gd name="connsiteY3" fmla="*/ 4330700 h 6858000"/>
              <a:gd name="connsiteX4" fmla="*/ 7944010 w 8496300"/>
              <a:gd name="connsiteY4" fmla="*/ 6758835 h 6858000"/>
              <a:gd name="connsiteX5" fmla="*/ 7893221 w 8496300"/>
              <a:gd name="connsiteY5" fmla="*/ 6858000 h 6858000"/>
              <a:gd name="connsiteX6" fmla="*/ 0 w 84963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96300" h="6858000">
                <a:moveTo>
                  <a:pt x="0" y="0"/>
                </a:moveTo>
                <a:lnTo>
                  <a:pt x="6446805" y="0"/>
                </a:lnTo>
                <a:lnTo>
                  <a:pt x="6458166" y="8928"/>
                </a:lnTo>
                <a:cubicBezTo>
                  <a:pt x="7702906" y="1036179"/>
                  <a:pt x="8496300" y="2590786"/>
                  <a:pt x="8496300" y="4330700"/>
                </a:cubicBezTo>
                <a:cubicBezTo>
                  <a:pt x="8496300" y="5200657"/>
                  <a:pt x="8297952" y="6024288"/>
                  <a:pt x="7944010" y="6758835"/>
                </a:cubicBezTo>
                <a:lnTo>
                  <a:pt x="78932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grpSp>
        <p:nvGrpSpPr>
          <p:cNvPr id="17" name="组合 16"/>
          <p:cNvGrpSpPr/>
          <p:nvPr userDrawn="1">
            <p:custDataLst>
              <p:tags r:id="rId8"/>
            </p:custDataLst>
          </p:nvPr>
        </p:nvGrpSpPr>
        <p:grpSpPr>
          <a:xfrm>
            <a:off x="91547" y="160121"/>
            <a:ext cx="11987319" cy="6697879"/>
            <a:chOff x="91547" y="160121"/>
            <a:chExt cx="11987319" cy="6697879"/>
          </a:xfrm>
        </p:grpSpPr>
        <p:grpSp>
          <p:nvGrpSpPr>
            <p:cNvPr id="8" name="组合 7"/>
            <p:cNvGrpSpPr/>
            <p:nvPr userDrawn="1">
              <p:custDataLst>
                <p:tags r:id="rId9"/>
              </p:custDataLst>
            </p:nvPr>
          </p:nvGrpSpPr>
          <p:grpSpPr>
            <a:xfrm rot="18505599">
              <a:off x="167147" y="84521"/>
              <a:ext cx="558800" cy="710000"/>
              <a:chOff x="329264" y="5966975"/>
              <a:chExt cx="558800" cy="710000"/>
            </a:xfrm>
          </p:grpSpPr>
          <p:sp>
            <p:nvSpPr>
              <p:cNvPr id="9" name="椭圆 8"/>
              <p:cNvSpPr/>
              <p:nvPr>
                <p:custDataLst>
                  <p:tags r:id="rId10"/>
                </p:custDataLst>
              </p:nvPr>
            </p:nvSpPr>
            <p:spPr>
              <a:xfrm>
                <a:off x="329264" y="6118175"/>
                <a:ext cx="558800" cy="558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>
                <p:custDataLst>
                  <p:tags r:id="rId11"/>
                </p:custDataLst>
              </p:nvPr>
            </p:nvSpPr>
            <p:spPr>
              <a:xfrm>
                <a:off x="329264" y="5966975"/>
                <a:ext cx="558800" cy="5588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>
                <p:custDataLst>
                  <p:tags r:id="rId12"/>
                </p:custDataLst>
              </p:nvPr>
            </p:nvSpPr>
            <p:spPr>
              <a:xfrm>
                <a:off x="329264" y="6042575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2" name="组合 11"/>
            <p:cNvGrpSpPr/>
            <p:nvPr userDrawn="1">
              <p:custDataLst>
                <p:tags r:id="rId13"/>
              </p:custDataLst>
            </p:nvPr>
          </p:nvGrpSpPr>
          <p:grpSpPr>
            <a:xfrm>
              <a:off x="11401616" y="6205228"/>
              <a:ext cx="677250" cy="652772"/>
              <a:chOff x="11401616" y="113134"/>
              <a:chExt cx="677250" cy="652772"/>
            </a:xfrm>
          </p:grpSpPr>
          <p:sp>
            <p:nvSpPr>
              <p:cNvPr id="13" name="椭圆 12"/>
              <p:cNvSpPr/>
              <p:nvPr>
                <p:custDataLst>
                  <p:tags r:id="rId14"/>
                </p:custDataLst>
              </p:nvPr>
            </p:nvSpPr>
            <p:spPr>
              <a:xfrm rot="18505599">
                <a:off x="11520066" y="207106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11401616" y="113134"/>
                <a:ext cx="618025" cy="605786"/>
                <a:chOff x="11401616" y="113134"/>
                <a:chExt cx="618025" cy="605786"/>
              </a:xfrm>
            </p:grpSpPr>
            <p:sp>
              <p:nvSpPr>
                <p:cNvPr id="15" name="椭圆 14"/>
                <p:cNvSpPr/>
                <p:nvPr>
                  <p:custDataLst>
                    <p:tags r:id="rId15"/>
                  </p:custDataLst>
                </p:nvPr>
              </p:nvSpPr>
              <p:spPr>
                <a:xfrm rot="18505599">
                  <a:off x="11401616" y="113134"/>
                  <a:ext cx="558800" cy="5588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6" name="椭圆 15"/>
                <p:cNvSpPr/>
                <p:nvPr>
                  <p:custDataLst>
                    <p:tags r:id="rId16"/>
                  </p:custDataLst>
                </p:nvPr>
              </p:nvSpPr>
              <p:spPr>
                <a:xfrm rot="18505599">
                  <a:off x="11460841" y="160120"/>
                  <a:ext cx="558800" cy="5588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 userDrawn="1">
            <p:custDataLst>
              <p:tags r:id="rId2"/>
            </p:custDataLst>
          </p:nvPr>
        </p:nvGrpSpPr>
        <p:grpSpPr>
          <a:xfrm>
            <a:off x="91547" y="113134"/>
            <a:ext cx="11987319" cy="6584746"/>
            <a:chOff x="91547" y="113134"/>
            <a:chExt cx="11987319" cy="6584746"/>
          </a:xfrm>
        </p:grpSpPr>
        <p:grpSp>
          <p:nvGrpSpPr>
            <p:cNvPr id="16" name="组合 15"/>
            <p:cNvGrpSpPr/>
            <p:nvPr userDrawn="1">
              <p:custDataLst>
                <p:tags r:id="rId3"/>
              </p:custDataLst>
            </p:nvPr>
          </p:nvGrpSpPr>
          <p:grpSpPr>
            <a:xfrm rot="18505599">
              <a:off x="167147" y="6063480"/>
              <a:ext cx="558800" cy="710000"/>
              <a:chOff x="329264" y="5966975"/>
              <a:chExt cx="558800" cy="710000"/>
            </a:xfrm>
          </p:grpSpPr>
          <p:sp>
            <p:nvSpPr>
              <p:cNvPr id="17" name="椭圆 16"/>
              <p:cNvSpPr/>
              <p:nvPr>
                <p:custDataLst>
                  <p:tags r:id="rId4"/>
                </p:custDataLst>
              </p:nvPr>
            </p:nvSpPr>
            <p:spPr>
              <a:xfrm>
                <a:off x="329264" y="6118175"/>
                <a:ext cx="558800" cy="558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/>
              <p:cNvSpPr/>
              <p:nvPr>
                <p:custDataLst>
                  <p:tags r:id="rId5"/>
                </p:custDataLst>
              </p:nvPr>
            </p:nvSpPr>
            <p:spPr>
              <a:xfrm>
                <a:off x="329264" y="5966975"/>
                <a:ext cx="558800" cy="5588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椭圆 18"/>
              <p:cNvSpPr/>
              <p:nvPr>
                <p:custDataLst>
                  <p:tags r:id="rId6"/>
                </p:custDataLst>
              </p:nvPr>
            </p:nvSpPr>
            <p:spPr>
              <a:xfrm>
                <a:off x="329264" y="6042575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 userDrawn="1">
              <p:custDataLst>
                <p:tags r:id="rId7"/>
              </p:custDataLst>
            </p:nvPr>
          </p:nvGrpSpPr>
          <p:grpSpPr>
            <a:xfrm>
              <a:off x="11401616" y="113134"/>
              <a:ext cx="677250" cy="652772"/>
              <a:chOff x="11401616" y="113134"/>
              <a:chExt cx="677250" cy="652772"/>
            </a:xfrm>
          </p:grpSpPr>
          <p:sp>
            <p:nvSpPr>
              <p:cNvPr id="21" name="椭圆 20"/>
              <p:cNvSpPr/>
              <p:nvPr>
                <p:custDataLst>
                  <p:tags r:id="rId8"/>
                </p:custDataLst>
              </p:nvPr>
            </p:nvSpPr>
            <p:spPr>
              <a:xfrm rot="18505599">
                <a:off x="11520066" y="207106"/>
                <a:ext cx="558800" cy="5588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22" name="组合 21"/>
              <p:cNvGrpSpPr/>
              <p:nvPr/>
            </p:nvGrpSpPr>
            <p:grpSpPr>
              <a:xfrm>
                <a:off x="11401616" y="113134"/>
                <a:ext cx="618025" cy="605786"/>
                <a:chOff x="11401616" y="113134"/>
                <a:chExt cx="618025" cy="605786"/>
              </a:xfrm>
            </p:grpSpPr>
            <p:sp>
              <p:nvSpPr>
                <p:cNvPr id="23" name="椭圆 22"/>
                <p:cNvSpPr/>
                <p:nvPr>
                  <p:custDataLst>
                    <p:tags r:id="rId9"/>
                  </p:custDataLst>
                </p:nvPr>
              </p:nvSpPr>
              <p:spPr>
                <a:xfrm rot="18505599">
                  <a:off x="11401616" y="113134"/>
                  <a:ext cx="558800" cy="5588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4" name="椭圆 23"/>
                <p:cNvSpPr/>
                <p:nvPr>
                  <p:custDataLst>
                    <p:tags r:id="rId10"/>
                  </p:custDataLst>
                </p:nvPr>
              </p:nvSpPr>
              <p:spPr>
                <a:xfrm rot="18505599">
                  <a:off x="11460841" y="160120"/>
                  <a:ext cx="558800" cy="5588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1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237.xml"/><Relationship Id="rId23" Type="http://schemas.openxmlformats.org/officeDocument/2006/relationships/tags" Target="../tags/tag236.xml"/><Relationship Id="rId22" Type="http://schemas.openxmlformats.org/officeDocument/2006/relationships/tags" Target="../tags/tag235.xml"/><Relationship Id="rId21" Type="http://schemas.openxmlformats.org/officeDocument/2006/relationships/tags" Target="../tags/tag234.xml"/><Relationship Id="rId20" Type="http://schemas.openxmlformats.org/officeDocument/2006/relationships/tags" Target="../tags/tag233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232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40.xml"/><Relationship Id="rId2" Type="http://schemas.openxmlformats.org/officeDocument/2006/relationships/tags" Target="../tags/tag239.xml"/><Relationship Id="rId1" Type="http://schemas.openxmlformats.org/officeDocument/2006/relationships/tags" Target="../tags/tag238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65.xml"/><Relationship Id="rId2" Type="http://schemas.openxmlformats.org/officeDocument/2006/relationships/tags" Target="../tags/tag264.xml"/><Relationship Id="rId1" Type="http://schemas.openxmlformats.org/officeDocument/2006/relationships/tags" Target="../tags/tag263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68.xml"/><Relationship Id="rId2" Type="http://schemas.openxmlformats.org/officeDocument/2006/relationships/tags" Target="../tags/tag267.xml"/><Relationship Id="rId1" Type="http://schemas.openxmlformats.org/officeDocument/2006/relationships/tags" Target="../tags/tag266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71.xml"/><Relationship Id="rId2" Type="http://schemas.openxmlformats.org/officeDocument/2006/relationships/tags" Target="../tags/tag270.xml"/><Relationship Id="rId1" Type="http://schemas.openxmlformats.org/officeDocument/2006/relationships/tags" Target="../tags/tag269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74.xml"/><Relationship Id="rId2" Type="http://schemas.openxmlformats.org/officeDocument/2006/relationships/tags" Target="../tags/tag273.xml"/><Relationship Id="rId1" Type="http://schemas.openxmlformats.org/officeDocument/2006/relationships/tags" Target="../tags/tag272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77.xml"/><Relationship Id="rId2" Type="http://schemas.openxmlformats.org/officeDocument/2006/relationships/tags" Target="../tags/tag276.xml"/><Relationship Id="rId1" Type="http://schemas.openxmlformats.org/officeDocument/2006/relationships/tags" Target="../tags/tag275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80.xml"/><Relationship Id="rId2" Type="http://schemas.openxmlformats.org/officeDocument/2006/relationships/tags" Target="../tags/tag279.xml"/><Relationship Id="rId1" Type="http://schemas.openxmlformats.org/officeDocument/2006/relationships/tags" Target="../tags/tag278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83.xml"/><Relationship Id="rId2" Type="http://schemas.openxmlformats.org/officeDocument/2006/relationships/tags" Target="../tags/tag282.xml"/><Relationship Id="rId1" Type="http://schemas.openxmlformats.org/officeDocument/2006/relationships/tags" Target="../tags/tag281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86.xml"/><Relationship Id="rId2" Type="http://schemas.openxmlformats.org/officeDocument/2006/relationships/tags" Target="../tags/tag285.xml"/><Relationship Id="rId1" Type="http://schemas.openxmlformats.org/officeDocument/2006/relationships/tags" Target="../tags/tag28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87.xml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90.xml"/><Relationship Id="rId2" Type="http://schemas.openxmlformats.org/officeDocument/2006/relationships/tags" Target="../tags/tag289.xml"/><Relationship Id="rId1" Type="http://schemas.openxmlformats.org/officeDocument/2006/relationships/tags" Target="../tags/tag28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1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93.xml"/><Relationship Id="rId2" Type="http://schemas.openxmlformats.org/officeDocument/2006/relationships/tags" Target="../tags/tag292.xml"/><Relationship Id="rId1" Type="http://schemas.openxmlformats.org/officeDocument/2006/relationships/tags" Target="../tags/tag291.xml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96.xml"/><Relationship Id="rId2" Type="http://schemas.openxmlformats.org/officeDocument/2006/relationships/tags" Target="../tags/tag295.xml"/><Relationship Id="rId1" Type="http://schemas.openxmlformats.org/officeDocument/2006/relationships/tags" Target="../tags/tag294.xml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99.xml"/><Relationship Id="rId2" Type="http://schemas.openxmlformats.org/officeDocument/2006/relationships/tags" Target="../tags/tag298.xml"/><Relationship Id="rId1" Type="http://schemas.openxmlformats.org/officeDocument/2006/relationships/tags" Target="../tags/tag297.xml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302.xml"/><Relationship Id="rId2" Type="http://schemas.openxmlformats.org/officeDocument/2006/relationships/tags" Target="../tags/tag301.xml"/><Relationship Id="rId1" Type="http://schemas.openxmlformats.org/officeDocument/2006/relationships/tags" Target="../tags/tag300.xml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305.xml"/><Relationship Id="rId2" Type="http://schemas.openxmlformats.org/officeDocument/2006/relationships/tags" Target="../tags/tag304.xml"/><Relationship Id="rId1" Type="http://schemas.openxmlformats.org/officeDocument/2006/relationships/tags" Target="../tags/tag303.xml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308.xml"/><Relationship Id="rId2" Type="http://schemas.openxmlformats.org/officeDocument/2006/relationships/tags" Target="../tags/tag307.xml"/><Relationship Id="rId1" Type="http://schemas.openxmlformats.org/officeDocument/2006/relationships/tags" Target="../tags/tag306.xml"/></Relationships>
</file>

<file path=ppt/slides/_rels/slide2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311.xml"/><Relationship Id="rId2" Type="http://schemas.openxmlformats.org/officeDocument/2006/relationships/tags" Target="../tags/tag310.xml"/><Relationship Id="rId1" Type="http://schemas.openxmlformats.org/officeDocument/2006/relationships/tags" Target="../tags/tag309.xml"/></Relationships>
</file>

<file path=ppt/slides/_rels/slide2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314.xml"/><Relationship Id="rId2" Type="http://schemas.openxmlformats.org/officeDocument/2006/relationships/tags" Target="../tags/tag313.xml"/><Relationship Id="rId1" Type="http://schemas.openxmlformats.org/officeDocument/2006/relationships/tags" Target="../tags/tag312.xml"/></Relationships>
</file>

<file path=ppt/slides/_rels/slide2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317.xml"/><Relationship Id="rId2" Type="http://schemas.openxmlformats.org/officeDocument/2006/relationships/tags" Target="../tags/tag316.xml"/><Relationship Id="rId1" Type="http://schemas.openxmlformats.org/officeDocument/2006/relationships/tags" Target="../tags/tag315.xml"/></Relationships>
</file>

<file path=ppt/slides/_rels/slide2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320.xml"/><Relationship Id="rId2" Type="http://schemas.openxmlformats.org/officeDocument/2006/relationships/tags" Target="../tags/tag319.xml"/><Relationship Id="rId1" Type="http://schemas.openxmlformats.org/officeDocument/2006/relationships/tags" Target="../tags/tag318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44.xml"/><Relationship Id="rId2" Type="http://schemas.openxmlformats.org/officeDocument/2006/relationships/tags" Target="../tags/tag243.xml"/><Relationship Id="rId1" Type="http://schemas.openxmlformats.org/officeDocument/2006/relationships/tags" Target="../tags/tag242.xml"/></Relationships>
</file>

<file path=ppt/slides/_rels/slide3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7.xml"/><Relationship Id="rId4" Type="http://schemas.openxmlformats.org/officeDocument/2006/relationships/slideLayout" Target="../slideLayouts/slideLayout11.xml"/><Relationship Id="rId3" Type="http://schemas.openxmlformats.org/officeDocument/2006/relationships/tags" Target="../tags/tag323.xml"/><Relationship Id="rId2" Type="http://schemas.openxmlformats.org/officeDocument/2006/relationships/tags" Target="../tags/tag322.xml"/><Relationship Id="rId1" Type="http://schemas.openxmlformats.org/officeDocument/2006/relationships/tags" Target="../tags/tag321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47.xml"/><Relationship Id="rId2" Type="http://schemas.openxmlformats.org/officeDocument/2006/relationships/tags" Target="../tags/tag246.xml"/><Relationship Id="rId1" Type="http://schemas.openxmlformats.org/officeDocument/2006/relationships/tags" Target="../tags/tag245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50.xml"/><Relationship Id="rId2" Type="http://schemas.openxmlformats.org/officeDocument/2006/relationships/tags" Target="../tags/tag249.xml"/><Relationship Id="rId1" Type="http://schemas.openxmlformats.org/officeDocument/2006/relationships/tags" Target="../tags/tag248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53.xml"/><Relationship Id="rId2" Type="http://schemas.openxmlformats.org/officeDocument/2006/relationships/tags" Target="../tags/tag252.xml"/><Relationship Id="rId1" Type="http://schemas.openxmlformats.org/officeDocument/2006/relationships/tags" Target="../tags/tag251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56.xml"/><Relationship Id="rId2" Type="http://schemas.openxmlformats.org/officeDocument/2006/relationships/tags" Target="../tags/tag255.xml"/><Relationship Id="rId1" Type="http://schemas.openxmlformats.org/officeDocument/2006/relationships/tags" Target="../tags/tag254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59.xml"/><Relationship Id="rId2" Type="http://schemas.openxmlformats.org/officeDocument/2006/relationships/tags" Target="../tags/tag258.xml"/><Relationship Id="rId1" Type="http://schemas.openxmlformats.org/officeDocument/2006/relationships/tags" Target="../tags/tag257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62.xml"/><Relationship Id="rId2" Type="http://schemas.openxmlformats.org/officeDocument/2006/relationships/tags" Target="../tags/tag261.xml"/><Relationship Id="rId1" Type="http://schemas.openxmlformats.org/officeDocument/2006/relationships/tags" Target="../tags/tag2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210945" y="2603500"/>
            <a:ext cx="5198745" cy="887095"/>
          </a:xfrm>
        </p:spPr>
        <p:txBody>
          <a:bodyPr/>
          <a:p>
            <a:r>
              <a:rPr lang="zh-CN" altLang="en-US"/>
              <a:t>知识点与能力</a:t>
            </a:r>
            <a:endParaRPr lang="zh-CN" altLang="en-US"/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水下机器人</a:t>
            </a:r>
            <a:r>
              <a:rPr lang="en-US" altLang="zh-CN"/>
              <a:t>2</a:t>
            </a:r>
            <a:r>
              <a:rPr lang="zh-CN" altLang="en-US"/>
              <a:t>组  王昊诚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第四部分：材料成形（合计知识点 32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2179320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（四）粉体（陶瓷及粉末冶金）材料成形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1）粉体成形的过程与特点（注意与液态或固态成形方法之不同）；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2）粉体的基本性能；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3）粉体的三种成形工艺（干粉成形*、塑形泥团成形*、浆料成形*）。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（五）高分子材料成形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1）高分子材料成形基本概念（组成、结构、物理状态）；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2）常见塑料成型工艺；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3）橡胶成形工艺、硫化性能。</a:t>
            </a:r>
            <a:r>
              <a:rPr lang="en-US" altLang="zh-CN" sz="7200">
                <a:sym typeface="+mn-ea"/>
              </a:rPr>
              <a:t>√</a:t>
            </a:r>
            <a:endParaRPr lang="en-US" altLang="zh-CN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第四部分：材料成形（合计知识点 32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70624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（六）复合材料成形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1）复合材料的性能及特点；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2）复合材料成型工艺及特点。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（七）材料的 3D 打印成形（增材制造）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1）3D 打印（增材制造）的基本原理（特别是 STL 文件的原理）；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2）常用 3D 打印工艺及工艺原理；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3）各种 3D 打印用材料及要求；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4）3D 打印分层软件的原理（含机电一体化控制软件框图及知识）；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5）3D 打印技术在各种成形技术中的应用。</a:t>
            </a:r>
            <a:r>
              <a:rPr lang="en-US" altLang="zh-CN" sz="7200">
                <a:sym typeface="+mn-ea"/>
              </a:rPr>
              <a:t>√</a:t>
            </a:r>
            <a:endParaRPr lang="en-US" altLang="zh-CN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第五部分：机械制造工艺（合计知识点 40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223075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（一）切削加工工艺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1）切削加工基础知识：切削过程*；切削运动*；切削原理* 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2）刀具：刀具材料及性能特点*；刀具几何角度*；刀具工作角度*；刀具磨损*；刀具寿命*；新刀具材料*（如人造聚晶金刚石、立方氮化硼、陶瓷）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3）磨料、磨具、磨削过程*和磨削特点*和磨削原理*； 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4）精密加工方法；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5）加工精度*与表面质量*，影响加工精度和表面质量的因素*。</a:t>
            </a:r>
            <a:r>
              <a:rPr lang="en-US" altLang="zh-CN" sz="7200">
                <a:sym typeface="+mn-ea"/>
              </a:rPr>
              <a:t>√</a:t>
            </a:r>
            <a:endParaRPr lang="en-US" altLang="zh-CN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第五部分：机械制造工艺（合计知识点 40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70624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（二）特种加工工艺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1）特种加工的基本概念；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2）特种加工基本原理；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3）激光切割、激光打孔、激光精密加工（应用很广泛）；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4）电火花成形加工*、电火花穿孔加工、电火花线切割加工*、电火花磨削加工*；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5）超声波加工、电子束加工、离子束加工。（建议采用虚拟仿真技术）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（三）常见表面加工方案选择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1）表面加工方案选择及依据：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2）尺寸精度*、表面粗糙度*、结构形状与尺寸大小*。</a:t>
            </a:r>
            <a:r>
              <a:rPr lang="en-US" altLang="zh-CN" sz="7200">
                <a:sym typeface="+mn-ea"/>
              </a:rPr>
              <a:t>√</a:t>
            </a:r>
            <a:r>
              <a:rPr lang="zh-CN" altLang="en-US" sz="7200">
                <a:sym typeface="+mn-ea"/>
              </a:rPr>
              <a:t> </a:t>
            </a: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第五部分：机械制造工艺（合计知识点 40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70624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（四）数控加工技术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1）数控程序；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2）数控系统；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3）换刀机构（装置）；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4）数控机床（数控车床*、数控铣床*、加工中心*）；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5）普通数控机床与精密数控机床的技术参数比较。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（五）零件的结构工艺性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1）结构工艺性原理；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2）切削加工结构工艺性（示例）。</a:t>
            </a:r>
            <a:r>
              <a:rPr lang="en-US" altLang="zh-CN" sz="7200">
                <a:sym typeface="+mn-ea"/>
              </a:rPr>
              <a:t>√</a:t>
            </a:r>
            <a:r>
              <a:rPr lang="zh-CN" altLang="en-US" sz="7200">
                <a:sym typeface="+mn-ea"/>
              </a:rPr>
              <a:t> </a:t>
            </a: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第五部分：机械制造工艺（合计知识点 40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31265" y="2179320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（六）零件的制造工艺过程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1）基本概念 1：生产纲领；生产类型；生产过程；加工余量；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2）基本概念 2：工艺过程；工序；安装；定位；夹紧；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3）基本概念 3：基准*；设计基准；定位基准；测量基准；装配基准；粗基准；精基准；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4）六点定位原理；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5）基本概念：毛坯类型*；工艺分析*；工艺成本*；工艺管理*。 </a:t>
            </a:r>
            <a:r>
              <a:rPr lang="en-US" altLang="zh-CN" sz="7200">
                <a:sym typeface="+mn-ea"/>
              </a:rPr>
              <a:t>√</a:t>
            </a:r>
            <a:endParaRPr lang="en-US" altLang="zh-CN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82870" y="45037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第五部分：机械制造工艺（合计知识点 40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104900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（七） 先进制造技术（智能制造、大数据、物联网等）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基本概念：全生命周期产品制造、智能制造、数字化制造、网络制造、虚拟制造、增材制造、再制造、物联网、云制造、制造供应链、柔性制造（FMS）、可换柔性制造（RMS-或可重组制造系统）、工业机器人及其协同、物流系统及相关设备的基本构成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2）智能制造与机器人技术（智能制造的系统构成*、关键技术*（比如传感器技术），工业机器人本体*、控制系统以及主要性能指标*，在线编程*、离线编程*，视觉控制*、视觉跟踪等）；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3）先进制造相关的常规主流应用软件（CAD/CAM/CAPP/CAE）简介；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4）智能机械制造系统运行管理模型；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5）大数据在先进制造中的应用；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6）物联网在先进制造中的应用；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7）极端（含微纳）制造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82870" y="390045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第五部分：机械制造工艺（合计知识点 40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113790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（八）机械制造经济性与管理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1）现代企业及管理组织结构；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2）成本管理；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3）成本控制；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4）质量和质量管理；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5）质量成本；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6）技术经济分析。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（九）机械制造业的环境保护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1）机械工业的环境污染；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2）工业气、固、液废弃污染物及处理技术；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3）工业噪声防止与个人防护技术。</a:t>
            </a:r>
            <a:r>
              <a:rPr lang="en-US" altLang="zh-CN" sz="7200">
                <a:sym typeface="+mn-ea"/>
              </a:rPr>
              <a:t>√</a:t>
            </a:r>
            <a:endParaRPr lang="en-US" altLang="zh-CN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890010" y="2162810"/>
            <a:ext cx="4721225" cy="1297305"/>
          </a:xfrm>
        </p:spPr>
        <p:txBody>
          <a:bodyPr>
            <a:normAutofit fontScale="90000"/>
          </a:bodyPr>
          <a:p>
            <a:r>
              <a:rPr lang="zh-CN" altLang="en-US"/>
              <a:t>工程训练部分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zh-CN" altLang="en-US"/>
              <a:t>合计</a:t>
            </a:r>
            <a:r>
              <a:rPr lang="en-US" altLang="zh-CN"/>
              <a:t>78</a:t>
            </a:r>
            <a:r>
              <a:t>个知识点</a:t>
            </a: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第六部分：机械制造实习（合计知识点 78 个）  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70624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（一）铸造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1）铸造型砂的性能要求及获得成本；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2）常见铸造砂型的构造特点（含典型浇注系统）；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3）手工造型的基本操作；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3）铸件分型面的选择原则；</a:t>
            </a:r>
            <a:r>
              <a:rPr lang="en-US" altLang="zh-CN" sz="7200">
                <a:sym typeface="+mn-ea"/>
              </a:rPr>
              <a:t>√</a:t>
            </a:r>
            <a:r>
              <a:rPr lang="zh-CN" altLang="en-US" sz="7200">
                <a:sym typeface="+mn-ea"/>
              </a:rPr>
              <a:t>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4）浇注位置的选择；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5）模样、铸件、零件之间的关系和区别；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6）常用特种铸造方法的分类、工艺特点和应用特点；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7）模样种类和确定模样的原则；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理论课部分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zh-CN" altLang="en-US"/>
              <a:t>合计</a:t>
            </a:r>
            <a:r>
              <a:rPr lang="en-US" altLang="zh-CN"/>
              <a:t>93</a:t>
            </a:r>
            <a:r>
              <a:t>个知识点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第六部分：机械制造实习（合计知识点 78 个）  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706245"/>
            <a:ext cx="9626600" cy="4149725"/>
          </a:xfrm>
        </p:spPr>
        <p:txBody>
          <a:bodyPr lIns="91440" tIns="0" rIns="91440" bIns="45720">
            <a:normAutofit fontScale="30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8）铸造工艺图的绘制方法；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9）金属熔炼（冲天炉学习建议采用虚拟仿真完成）及浇注的工艺特点；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10）铸件的落砂、清理与环境保护；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11）铸件缺陷类型及原因分析；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12）铸造生产安全要求及对环境的影响；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13）其他先进铸造成型技术（建议通过虚拟仿真实现）；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endParaRPr lang="zh-CN" altLang="en-US" sz="7200">
              <a:sym typeface="+mn-ea"/>
            </a:endParaRPr>
          </a:p>
          <a:p>
            <a:pPr marL="0" indent="0">
              <a:buNone/>
            </a:pP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05400" y="41608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第六部分：机械制造实习（合计知识点 78 个）  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19951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（二）锻压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1）塑性加工基本概念与基础知识（金属材料塑性变形及加工原理）；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2）塑性加工方法分类及典型设备（锻、压、冲、剪、弯）；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3）锻造坯料的加热温度冷却规范及确定原则、温度与火色的关系；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4）锻造工艺方法分类及其应用特点；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5）自由锻基本工序及操作要点（镦粗、拔长、切断(冲孔）；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6）冲压加工概念、分类及冲压基本工艺、冲压设备；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7）数控冲床的结构、原理及工艺特点；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8）锻造生产安全要求及对环境（震动、噪声）的影响；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9）塑性成形新技术（数控钣金成形、异形曲面成形、金属材料的控形控性*；微纳成形制造概念与应用*；大塑性变形与材料纳米化*等（建议通过虚拟仿真实现））。</a:t>
            </a: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第六部分：机械制造实习（合计知识点 78 个）  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70624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（三）焊接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1）焊接概述（分类、特点、适用范围）；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2）常规工业焊接方法、设备及工艺特点；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3）电焊条组成及作用，分类、常用牌号；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4）气割工艺特点、设备、气割的参数条件；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5）气焊及钎焊工艺特点、设备、焊炬的三种火焰；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6）常见焊接缺陷、焊接后处理；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7）先进焊接方法：闪光焊、激光焊、摩擦焊、搅拌焊、超声波焊；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8）焊接自动化与智能化；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9）焊接安全技术要求及对环境的影响。</a:t>
            </a:r>
            <a:r>
              <a:rPr lang="en-US" altLang="zh-CN" sz="7200">
                <a:sym typeface="+mn-ea"/>
              </a:rPr>
              <a:t>√</a:t>
            </a:r>
            <a:endParaRPr lang="en-US" altLang="zh-CN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第六部分：机械制造实习（合计知识点 78 个）  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706245"/>
            <a:ext cx="9626600" cy="4149725"/>
          </a:xfrm>
        </p:spPr>
        <p:txBody>
          <a:bodyPr lIns="91440" tIns="0" rIns="91440" bIns="45720">
            <a:normAutofit fontScale="30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（四）热处理及表面处理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1）常用金属材料热处理方法概述（淬火、回火、正火、退火）；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2）常用热处理设备（加热、冷却及检测）；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3）常用表面强化与改性方法（渗碳、渗氮，激光表面处理*）；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4）常用表面工程技术（镀、涂覆、发蓝、氧化）。</a:t>
            </a:r>
            <a:r>
              <a:rPr lang="en-US" altLang="zh-CN" sz="7200">
                <a:sym typeface="+mn-ea"/>
              </a:rPr>
              <a:t>√</a:t>
            </a:r>
            <a:endParaRPr lang="en-US" altLang="zh-CN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第六部分：机械制造实习（合计知识点 78 个）  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70624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（五）非金属材料成形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1）塑料、橡胶成型，注射机的结构和工作原理；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2）陶瓷材料成型；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3）复合材料成型技术。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（六）增材制造技术（3D 打印技术）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1）3D 打印方法分类及其工作原理、应用特点； （FDM、 SLA、 激光技术 3D 打印等）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2）3D 打印原型设计及工艺参数影响；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3）3D 打印材料的发展状况及各种材料成形技术（金属、陶瓷、高分子、复合材料）。</a:t>
            </a:r>
            <a:r>
              <a:rPr lang="en-US" altLang="zh-CN" sz="7200">
                <a:sym typeface="+mn-ea"/>
              </a:rPr>
              <a:t>√</a:t>
            </a:r>
            <a:endParaRPr lang="en-US" altLang="zh-CN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第六部分：机械制造实习（合计知识点 78 个）  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61226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（七）机械加工与特种加工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1）常见金属切削加工方法概述及典型机床认识（分类、特点及适用范围）（车、铣、刨、磨、钻、镗）；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2）常用金属切削刀具、量具、辅具、夹具认识；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3）工件的安装与定位夹紧知识（六点定位原理、典型定位方法、夹具分类与结构特点）；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4）加工基准选择原则；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5）工艺规程制定原则（工艺路线安排的原则与方法）；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6）机械切削加工安全要求及对环境的影响；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7）机械加工工件的结构工艺性要求；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8）普通车床类型、结构特点、通用夹具和机床附件；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第六部分：机械制造实习（合计知识点 78 个）  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61226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9）车削工艺特点、车刀切削角度及切削参数选择原则；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10）切削加工质量（尺寸精度、形状位置精度、表面粗糙度和加工表面层改变）；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11）钻孔、扩孔、铰孔和镗孔工艺特点；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12）铣床的类型、常用刀具、附件；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13）铣削加工特点、铣削用量及选择原则；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14）齿轮加工方法分类、工艺特点；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15）磨床及磨削加工特点；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16）砂轮的特性及选择；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17）砂轮的静平衡、安装及磨削安全要求；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18）线切割加工工艺特点及基本编程；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第六部分：机械制造实习（合计知识点 78 个）  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61226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19）电火花成形（含 EDM 小孔加工）加工工艺特点；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20）激光加工方法及设备分类及工艺特点；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21）其他特种加工方法特点及适用范围（电解、电化学、化学、超声等）；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22）数控机床、刀具及其加工工艺特点；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23）常见金切机床数控系统及基本编程指令和程序格式（数车、数铣、加工中心、刀补、子程序调用等）；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24）数控机床对刀操作与工件坐标系的建立；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25）加工程序的仿真及试切加工；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26）先进加工技术的现状和发展（精密加工、复合加工、高速切削、3D打印、先进刀具等）。</a:t>
            </a: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第六部分：机械制造实习（合计知识点 78 个）  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31265" y="205803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（八）钳工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1）钳工概念及基本操作（锯、锉、铲、研、刮（建议用虚拟仿真技术解决）、钻、扩、铰、鍃、攻、套，平台划线、机器装配）；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2）量具的使用及误差分析(游标卡尺、深度尺、百分表千分表、内外径千分尺、刀口尺、水平仪、量规塞尺、测微仪、表面粗糙度仪）；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2）简单装配尺寸链分析及应用；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3）装配基本知识（含调试和拆卸；建议强化装配中调试的概念和方法）；</a:t>
            </a:r>
            <a:r>
              <a:rPr lang="en-US" altLang="zh-CN" sz="7200"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4）量仪应用知识。</a:t>
            </a:r>
            <a:r>
              <a:rPr lang="en-US" altLang="zh-CN" sz="7200">
                <a:sym typeface="+mn-ea"/>
              </a:rPr>
              <a:t>√</a:t>
            </a:r>
            <a:endParaRPr lang="en-US" altLang="zh-CN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82870" y="355755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第六部分：机械制造实习（合计知识点 78 个）  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079500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（九）智能（先进）制造及物联网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基本概念：全生命周期产品制造、智能制造、数字化制造、网络制造、虚拟制造、增材制造、再制造、物联网、制造供应链、柔性制造（FMS）、可换柔性制造（RMS）、工业机器人及其协同、物流系统及相关设备的基本构成、FMS工艺特点及其限制性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2）智能制造与机器人（智能制造的系统构成*、关键技术*（比如传感器技术），工业机器人本体*、控制系统以及主要性能指标*，在线编程*、离线编程*，视觉控制*、视觉跟踪等）；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3）智能制造相关的常规主流应用软件（CAD/CAM/CAPP/CAE）简介；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4）智能机械制造系统运行管理模型；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5）大数据在先进制造中的应用；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6）物联网在先进制造中的应用；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7）微纳制造（建议通过虚拟仿真技术完成训练）。</a:t>
            </a: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lIns="91440" tIns="45720" rIns="91440" bIns="0">
            <a:normAutofit fontScale="90000"/>
          </a:bodyPr>
          <a:lstStyle/>
          <a:p>
            <a:r>
              <a:rPr lang="zh-CN" altLang="en-US">
                <a:sym typeface="+mn-ea"/>
              </a:rPr>
              <a:t>第一部分：材料与制造技术简论（合计知识点 4 个）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/>
        <p:txBody>
          <a:bodyPr lIns="91440" tIns="0" rIns="91440" bIns="45720">
            <a:normAutofit lnSpcReduction="10000"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与材料、新材料、材料分类有关的概念*、新材料现状、发展趋势*（小、强、智、绿）、典型先进材料简介*；</a:t>
            </a: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与制造、制造业、先进制造、机械制造有关的概念*、制造技术发展现状、发展趋势*（微、网、众、智、绿）；</a:t>
            </a: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典型先进制造技术简介（比如智能制造及其三个发展阶段*：自动化、数字化以及智能化；大数据分析方法*（初步）与精益生产在制造技术中的应用；物联网*；机器人与机器学习*；传感器及其应用；生产管理系统*等）；</a:t>
            </a: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产品制造过程与本课程知识体系。</a:t>
            </a: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marL="0" indent="0">
              <a:buNone/>
            </a:pP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5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</a:rPr>
              <a:t>Thanks</a:t>
            </a:r>
            <a:r>
              <a:rPr lang="zh-CN" altLang="en-US" dirty="0">
                <a:latin typeface="Arial" panose="020B0604020202020204" pitchFamily="34" charset="0"/>
              </a:rPr>
              <a:t>！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谢谢观看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pPr algn="l">
              <a:buClrTx/>
              <a:buSzTx/>
              <a:buFontTx/>
            </a:pPr>
            <a:r>
              <a:rPr lang="zh-CN" altLang="en-US"/>
              <a:t>第二部分：工程材料（合计知识点 11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383" y="1706400"/>
            <a:ext cx="9626600" cy="3445200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5600"/>
              <a:t>（一）工程材料的性能 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/>
              <a:t>1）材料的基本力学性能，包括：强度*；塑性*；冲击韧性*；疲劳强度*；硬度*；断裂韧性*； </a:t>
            </a:r>
            <a:r>
              <a:rPr lang="en-US" altLang="zh-CN" sz="56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/>
              <a:t>2）材料物理性能、化学性能、工艺性能*（材料是否容易制造的性能，与材料性能、组织结构、制造方法密切相关）。</a:t>
            </a:r>
            <a:r>
              <a:rPr lang="en-US" altLang="zh-CN" sz="56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/>
              <a:t>（二）材料学基础 1（金属材料） 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/>
              <a:t>1）材料的结构（三种典型晶体结构*，结构不同，性能不同）；</a:t>
            </a:r>
            <a:r>
              <a:rPr lang="en-US" altLang="zh-CN" sz="56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/>
              <a:t>2）纯金属材料结构的变化（液固结晶*、固态同素异构转变*、材料的缺陷*，注：成份和工艺改变会导致结构变化）；</a:t>
            </a:r>
            <a:r>
              <a:rPr lang="en-US" altLang="zh-CN" sz="56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/>
              <a:t>3）合金的相及相结构、组织（成份和工艺改变会导致组织结构变化，同样组织结构变化会引起工艺性变化）；</a:t>
            </a:r>
            <a:r>
              <a:rPr lang="en-US" altLang="zh-CN" sz="56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/>
              <a:t>4）二元合金相图；</a:t>
            </a:r>
            <a:r>
              <a:rPr lang="en-US" altLang="zh-CN" sz="56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/>
              <a:t>5）铁炭合金相图及应用。</a:t>
            </a:r>
            <a:r>
              <a:rPr lang="en-US" altLang="zh-CN" sz="56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5600"/>
          </a:p>
          <a:p>
            <a:pPr marL="0" indent="0">
              <a:buNone/>
            </a:pPr>
            <a:endParaRPr lang="zh-CN" altLang="en-US" sz="5600"/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第二部分：工程材料（合计知识点 11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383" y="2557300"/>
            <a:ext cx="9626600" cy="3445200"/>
          </a:xfrm>
        </p:spPr>
        <p:txBody>
          <a:bodyPr lIns="91440" tIns="0" rIns="91440" bIns="45720">
            <a:normAutofit fontScale="30000"/>
          </a:bodyPr>
          <a:lstStyle/>
          <a:p>
            <a:pPr marL="0" indent="0">
              <a:buNone/>
            </a:pPr>
            <a:r>
              <a:rPr lang="zh-CN" altLang="en-US" sz="5600">
                <a:sym typeface="+mn-ea"/>
              </a:rPr>
              <a:t>（三）材料学基础 2（非金属材料） 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>
                <a:sym typeface="+mn-ea"/>
              </a:rPr>
              <a:t>1）陶瓷材料的键合特点（强结合：离子键、共价键）、结构特点*、特性、用途；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>
                <a:sym typeface="+mn-ea"/>
              </a:rPr>
              <a:t>2）高分子材料的键合特点（弱结合：氢键、范德华键等）、结构特点、特性、用途。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>
                <a:sym typeface="+mn-ea"/>
              </a:rPr>
              <a:t>（四）材料选择 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>
                <a:sym typeface="+mn-ea"/>
              </a:rPr>
              <a:t>1）材料的分类*、编排与用途*；</a:t>
            </a:r>
            <a:r>
              <a:rPr lang="en-US" altLang="zh-CN" sz="56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5600"/>
          </a:p>
          <a:p>
            <a:pPr marL="0" indent="0">
              <a:buNone/>
            </a:pPr>
            <a:r>
              <a:rPr lang="zh-CN" altLang="en-US" sz="5600">
                <a:sym typeface="+mn-ea"/>
              </a:rPr>
              <a:t>2）选材原则。</a:t>
            </a:r>
            <a:r>
              <a:rPr lang="en-US" altLang="zh-CN" sz="56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5600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第三部分 材料的改性（合计知识点 6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70624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（一）材料热处理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1）钢在加热和冷却时的组织及性能转变；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2）退火*、正火*、淬火*、回火工艺*； 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3）表面热处理与化学热处理*； 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4）非金属材料热处理简介。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（二）材料表面工程技术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1）表面工程技术原理*、常用工艺方法（热喷涂、电镀、热浸镀、涂装、化学镀、离子溅射等）*、用途；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2）热喷涂工艺。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第四部分：材料成形（合计知识点 32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270827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（一）材料的液态成形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1）铸造基础知识：铸造工艺原理*；流动性*；凝固*；收缩性*；吸气性*；铸造缺陷*。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r>
              <a:rPr lang="zh-CN" altLang="en-US" sz="7200">
                <a:sym typeface="+mn-ea"/>
              </a:rPr>
              <a:t>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2）砂型铸造；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3）特种铸造：金属型铸造*；压力铸造*；熔模铸造*；离心铸造*；消失模铸造；*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4）铸件结构工艺性； 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第四部分：材料成形（合计知识点 32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70624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（二）材料塑性成形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1）金属塑性成形及原理；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2）塑性变形后金属的组织和性能（加工硬化*；回复、再结晶、冷变形、热变形、温变形*；锻造纤维、各向异性、变形程度、锻造比*）等基本概念；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3）自由锻（镦粗、拔长、冲孔）；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4）模锻；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5）冲压工艺（分离工序*、成形工序*）及模具（种类及基本结构*）；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6）塑性成形性（可锻性）；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7）锻件及冲压件结构工艺性；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8）塑性成形新技术（金属材料的控形控性*；微纳成形制造概念与应用*；大塑性变形与材料纳米化*）。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31435" y="888520"/>
            <a:ext cx="9626400" cy="723600"/>
          </a:xfrm>
        </p:spPr>
        <p:txBody>
          <a:bodyPr lIns="91440" tIns="45720" rIns="91440" bIns="0">
            <a:normAutofit/>
          </a:bodyPr>
          <a:lstStyle/>
          <a:p>
            <a:r>
              <a:rPr lang="zh-CN" altLang="en-US"/>
              <a:t>第四部分：材料成形（合计知识点 32 个） 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282700" y="1706245"/>
            <a:ext cx="9626600" cy="4149725"/>
          </a:xfrm>
        </p:spPr>
        <p:txBody>
          <a:bodyPr lIns="91440" tIns="0" rIns="91440" bIns="45720">
            <a:normAutofit fontScale="25000"/>
          </a:bodyPr>
          <a:lstStyle/>
          <a:p>
            <a:pPr marL="0" indent="0">
              <a:buNone/>
            </a:pPr>
            <a:r>
              <a:rPr lang="zh-CN" altLang="en-US" sz="7200">
                <a:sym typeface="+mn-ea"/>
              </a:rPr>
              <a:t>（三）材料连接成形 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1）连接的基本概念（焊接、机械连接（含铆接）、粘接等）；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2）焊接基础知识（焊接热过程及特点*、热影响区*、焊接接头组成部分及性能*、焊接变形*）；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3）基本焊接工艺（典型熔化焊*、压力焊*、钎焊*）；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4）焊接性能(可焊性*)；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5）焊接结构*及工艺性*；</a:t>
            </a:r>
            <a:r>
              <a:rPr lang="en-US" altLang="zh-CN" sz="72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√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6）焊接新技术：搅拌摩擦焊*、激光电弧复合焊*、塑料超声焊*（已跨学科用于生物医学）等工艺与特点；</a:t>
            </a:r>
            <a:endParaRPr lang="zh-CN" altLang="en-US" sz="7200">
              <a:sym typeface="+mn-ea"/>
            </a:endParaRPr>
          </a:p>
          <a:p>
            <a:pPr marL="0" indent="0">
              <a:buNone/>
            </a:pPr>
            <a:r>
              <a:rPr lang="zh-CN" altLang="en-US" sz="7200">
                <a:sym typeface="+mn-ea"/>
              </a:rPr>
              <a:t>7）机器人焊接。</a:t>
            </a:r>
            <a:endParaRPr lang="zh-CN" altLang="en-US" sz="7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q"/>
  <p:tag name="KSO_WM_UNIT_TYPE" val="i"/>
  <p:tag name="KSO_WM_UNIT_INDEX" val="1"/>
  <p:tag name="KSO_WM_UNIT_ID" val="_1*i*1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5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8*i*6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8*i*7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8*i*8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9*i*2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9*i*3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9*i*4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5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9*i*6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9*i*7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9*i*8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0*i*2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0*i*3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0*i*4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5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0*i*6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0*i*7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0*i*8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2*i*4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frame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3*i*2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3*i*3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3*i*4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5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5"/>
  <p:tag name="KSO_WM_SLIDE_BACKGROUND_TYPE" val="frame"/>
</p:tagLst>
</file>

<file path=ppt/tags/tag16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3*i*6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3*i*7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3*i*8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17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4*i*1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4*i*2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4*i*3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4*i*4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2*i*2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5*i*1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5*i*2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5*i*3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2*i*3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5*i*4"/>
  <p:tag name="KSO_WM_UNIT_LAYERLEVEL" val="1"/>
  <p:tag name="KSO_WM_TAG_VERSION" val="1.0"/>
  <p:tag name="KSO_WM_BEAUTIFY_FLAG" val="#wm#"/>
</p:tagLst>
</file>

<file path=ppt/tags/tag19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6*i*1"/>
  <p:tag name="KSO_WM_UNIT_LAYERLEVEL" val="1"/>
  <p:tag name="KSO_WM_TAG_VERSION" val="1.0"/>
  <p:tag name="KSO_WM_BEAUTIFY_FLAG" val="#wm#"/>
</p:tagLst>
</file>

<file path=ppt/tags/tag19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6*i*2"/>
  <p:tag name="KSO_WM_UNIT_LAYERLEVEL" val="1"/>
  <p:tag name="KSO_WM_TAG_VERSION" val="1.0"/>
  <p:tag name="KSO_WM_BEAUTIFY_FLAG" val="#wm#"/>
</p:tagLst>
</file>

<file path=ppt/tags/tag19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6*i*3"/>
  <p:tag name="KSO_WM_UNIT_LAYERLEVEL" val="1"/>
  <p:tag name="KSO_WM_TAG_VERSION" val="1.0"/>
  <p:tag name="KSO_WM_BEAUTIFY_FLAG" val="#wm#"/>
</p:tagLst>
</file>

<file path=ppt/tags/tag19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6*i*4"/>
  <p:tag name="KSO_WM_UNIT_LAYERLEVEL" val="1"/>
  <p:tag name="KSO_WM_TAG_VERSION" val="1.0"/>
  <p:tag name="KSO_WM_BEAUTIFY_FLAG" val="#wm#"/>
</p:tagLst>
</file>

<file path=ppt/tags/tag19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9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9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9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2*i*4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0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22*i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navigation"/>
</p:tagLst>
</file>

<file path=ppt/tags/tag20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7*i*2"/>
  <p:tag name="KSO_WM_UNIT_LAYERLEVEL" val="1"/>
  <p:tag name="KSO_WM_TAG_VERSION" val="1.0"/>
  <p:tag name="KSO_WM_BEAUTIFY_FLAG" val="#wm#"/>
</p:tagLst>
</file>

<file path=ppt/tags/tag20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7*i*3"/>
  <p:tag name="KSO_WM_UNIT_LAYERLEVEL" val="1"/>
  <p:tag name="KSO_WM_TAG_VERSION" val="1.0"/>
  <p:tag name="KSO_WM_BEAUTIFY_FLAG" val="#wm#"/>
</p:tagLst>
</file>

<file path=ppt/tags/tag20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7*i*4"/>
  <p:tag name="KSO_WM_UNIT_LAYERLEVEL" val="1"/>
  <p:tag name="KSO_WM_TAG_VERSION" val="1.0"/>
  <p:tag name="KSO_WM_BEAUTIFY_FLAG" val="#wm#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22*i*5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5"/>
  <p:tag name="KSO_WM_SLIDE_BACKGROUND_TYPE" val="navigation"/>
</p:tagLst>
</file>

<file path=ppt/tags/tag20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7*i*6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7*i*7"/>
  <p:tag name="KSO_WM_UNIT_LAYERLEVEL" val="1"/>
  <p:tag name="KSO_WM_TAG_VERSION" val="1.0"/>
  <p:tag name="KSO_WM_BEAUTIFY_FLAG" val="#wm#"/>
</p:tagLst>
</file>

<file path=ppt/tags/tag20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7*i*8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5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21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21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1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1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1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1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1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1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1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1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8*i*1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2*i*6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8*i*2"/>
  <p:tag name="KSO_WM_UNIT_LAYERLEVEL" val="1"/>
  <p:tag name="KSO_WM_TAG_VERSION" val="1.0"/>
  <p:tag name="KSO_WM_BEAUTIFY_FLAG" val="#wm#"/>
</p:tagLst>
</file>

<file path=ppt/tags/tag22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8*i*3"/>
  <p:tag name="KSO_WM_UNIT_LAYERLEVEL" val="1"/>
  <p:tag name="KSO_WM_TAG_VERSION" val="1.0"/>
  <p:tag name="KSO_WM_BEAUTIFY_FLAG" val="#wm#"/>
</p:tagLst>
</file>

<file path=ppt/tags/tag22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8*i*4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8*i*5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8*i*6"/>
  <p:tag name="KSO_WM_UNIT_LAYERLEVEL" val="1"/>
  <p:tag name="KSO_WM_TAG_VERSION" val="1.0"/>
  <p:tag name="KSO_WM_BEAUTIFY_FLAG" val="#wm#"/>
</p:tagLst>
</file>

<file path=ppt/tags/tag22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8*i*7"/>
  <p:tag name="KSO_WM_UNIT_LAYERLEVEL" val="1"/>
  <p:tag name="KSO_WM_TAG_VERSION" val="1.0"/>
  <p:tag name="KSO_WM_BEAUTIFY_FLAG" val="#wm#"/>
</p:tagLst>
</file>

<file path=ppt/tags/tag22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22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2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2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2*i*7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3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5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5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37.xml><?xml version="1.0" encoding="utf-8"?>
<p:tagLst xmlns:p="http://schemas.openxmlformats.org/presentationml/2006/main">
  <p:tag name="KSO_WM_TEMPLATE_THUMBS_INDEX" val="1、4、7、10、13、15、17、18、19、20、22、23、25、26、27、28、30"/>
  <p:tag name="KSO_WM_TEMPLATE_SUBCATEGORY" val="0"/>
  <p:tag name="KSO_WM_TEMPLATE_MASTER_TYPE" val="1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5265"/>
</p:tagLst>
</file>

<file path=ppt/tags/tag23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1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橙色小清新  毕业答辩PPT"/>
</p:tagLst>
</file>

<file path=ppt/tags/tag23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265_1*b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副标题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2*i*8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TEMPLATE_THUMBS_INDEX" val="1、4、7、10、13、15、17、18、19、20、22、23、25、26、27、28、30"/>
  <p:tag name="KSO_WM_SLIDE_ID" val="custom20205265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5265"/>
  <p:tag name="KSO_WM_SLIDE_LAYOUT" val="a_b"/>
  <p:tag name="KSO_WM_SLIDE_LAYOUT_CNT" val="1_1"/>
</p:tagLst>
</file>

<file path=ppt/tags/tag2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265"/>
</p:tagLst>
</file>

<file path=ppt/tags/tag24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43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44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4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46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47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4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49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5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52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53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5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55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56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5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58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59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61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62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64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65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6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67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68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6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71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7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73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74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7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76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77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7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79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8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82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83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8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85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86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265"/>
</p:tagLst>
</file>

<file path=ppt/tags/tag28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89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9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92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93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9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95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96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29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298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299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301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302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30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304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305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30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307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308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30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0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311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31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313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314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31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316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317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31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24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标题"/>
</p:tagLst>
</file>

<file path=ppt/tags/tag319.xml><?xml version="1.0" encoding="utf-8"?>
<p:tagLst xmlns:p="http://schemas.openxmlformats.org/presentationml/2006/main">
  <p:tag name="KSO_WM_UNIT_SUBTYPE" val="a"/>
  <p:tag name="KSO_WM_UNIT_NOCLEAR" val="0"/>
  <p:tag name="KSO_WM_UNIT_VALUE" val="4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265_24*f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&#13;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0.xml><?xml version="1.0" encoding="utf-8"?>
<p:tagLst xmlns:p="http://schemas.openxmlformats.org/presentationml/2006/main">
  <p:tag name="KSO_WM_SLIDE_ID" val="custom20205265_24"/>
  <p:tag name="KSO_WM_TEMPLATE_SUBCATEGORY" val="0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24"/>
  <p:tag name="KSO_WM_SLIDE_SIZE" val="758*343"/>
  <p:tag name="KSO_WM_SLIDE_POSITION" val="100*98"/>
  <p:tag name="KSO_WM_TAG_VERSION" val="1.0"/>
  <p:tag name="KSO_WM_BEAUTIFY_FLAG" val="#wm#"/>
  <p:tag name="KSO_WM_TEMPLATE_CATEGORY" val="custom"/>
  <p:tag name="KSO_WM_TEMPLATE_INDEX" val="20205265"/>
  <p:tag name="KSO_WM_SLIDE_LAYOUT" val="a_f"/>
  <p:tag name="KSO_WM_SLIDE_LAYOUT_CNT" val="1_1"/>
</p:tagLst>
</file>

<file path=ppt/tags/tag321.xml><?xml version="1.0" encoding="utf-8"?>
<p:tagLst xmlns:p="http://schemas.openxmlformats.org/presentationml/2006/main">
  <p:tag name="KSO_WM_UNIT_ISCONTENTSTITLE" val="0"/>
  <p:tag name="KSO_WM_UNIT_ISNUMDGMTITLE" val="0"/>
  <p:tag name="KSO_WM_UNIT_NOCLEAR" val="1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265_30*b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单击此处添加副标题"/>
</p:tagLst>
</file>

<file path=ppt/tags/tag322.xml><?xml version="1.0" encoding="utf-8"?>
<p:tagLst xmlns:p="http://schemas.openxmlformats.org/presentationml/2006/main">
  <p:tag name="KSO_WM_UNIT_ISCONTENTSTITLE" val="0"/>
  <p:tag name="KSO_WM_UNIT_ISNUMDGMTITLE" val="0"/>
  <p:tag name="KSO_WM_UNIT_NOCLEAR" val="1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265_30*a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PRESET_TEXT" val="谢谢观看"/>
</p:tagLst>
</file>

<file path=ppt/tags/tag323.xml><?xml version="1.0" encoding="utf-8"?>
<p:tagLst xmlns:p="http://schemas.openxmlformats.org/presentationml/2006/main">
  <p:tag name="KSO_WM_SLIDE_ID" val="custom20205265_30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30"/>
  <p:tag name="KSO_WM_TAG_VERSION" val="1.0"/>
  <p:tag name="KSO_WM_BEAUTIFY_FLAG" val="#wm#"/>
  <p:tag name="KSO_WM_TEMPLATE_CATEGORY" val="custom"/>
  <p:tag name="KSO_WM_TEMPLATE_INDEX" val="20205265"/>
  <p:tag name="KSO_WM_SLIDE_LAYOUT" val="a_b"/>
  <p:tag name="KSO_WM_SLIDE_LAYOUT_CNT" val="1_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4*i*2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4*i*3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4*i*4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5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4*i*6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4*i*7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4*i*8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5*i*2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5*i*3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5*i*4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5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5*i*6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5*i*7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5*i*8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265_18*i*1"/>
  <p:tag name="KSO_WM_TEMPLATE_CATEGORY" val="custom"/>
  <p:tag name="KSO_WM_TEMPLATE_INDEX" val="20205265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8*i*2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8*i*3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8*i*4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自定义 12">
      <a:dk1>
        <a:sysClr val="windowText" lastClr="000000"/>
      </a:dk1>
      <a:lt1>
        <a:sysClr val="window" lastClr="FFFFFF"/>
      </a:lt1>
      <a:dk2>
        <a:srgbClr val="F9F3F0"/>
      </a:dk2>
      <a:lt2>
        <a:srgbClr val="FFFFFF"/>
      </a:lt2>
      <a:accent1>
        <a:srgbClr val="CA9D7C"/>
      </a:accent1>
      <a:accent2>
        <a:srgbClr val="C1968C"/>
      </a:accent2>
      <a:accent3>
        <a:srgbClr val="B8909B"/>
      </a:accent3>
      <a:accent4>
        <a:srgbClr val="AF89AB"/>
      </a:accent4>
      <a:accent5>
        <a:srgbClr val="A683BA"/>
      </a:accent5>
      <a:accent6>
        <a:srgbClr val="9D7CCA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5692</Words>
  <Application>WPS 演示</Application>
  <PresentationFormat>宽屏</PresentationFormat>
  <Paragraphs>307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1" baseType="lpstr">
      <vt:lpstr>Arial</vt:lpstr>
      <vt:lpstr>宋体</vt:lpstr>
      <vt:lpstr>Wingdings</vt:lpstr>
      <vt:lpstr>微软雅黑</vt:lpstr>
      <vt:lpstr>汉仪旗黑-85S</vt:lpstr>
      <vt:lpstr>黑体</vt:lpstr>
      <vt:lpstr>Aria</vt:lpstr>
      <vt:lpstr>AMGDT</vt:lpstr>
      <vt:lpstr>Arial Unicode MS</vt:lpstr>
      <vt:lpstr>Calibri</vt:lpstr>
      <vt:lpstr>1_Office 主题​​</vt:lpstr>
      <vt:lpstr>知识点与能力</vt:lpstr>
      <vt:lpstr>理论课部分</vt:lpstr>
      <vt:lpstr>第一部分：材料与制造技术简论（合计知识点 4 个）</vt:lpstr>
      <vt:lpstr>第二部分：工程材料（合计知识点 11 个） </vt:lpstr>
      <vt:lpstr>第二部分：工程材料（合计知识点 11 个） </vt:lpstr>
      <vt:lpstr>第三部分 材料的改性（合计知识点 6 个） </vt:lpstr>
      <vt:lpstr>第四部分：材料成形（合计知识点 32 个） </vt:lpstr>
      <vt:lpstr>第四部分：材料成形（合计知识点 32 个） </vt:lpstr>
      <vt:lpstr>第四部分：材料成形（合计知识点 32 个） </vt:lpstr>
      <vt:lpstr>第四部分：材料成形（合计知识点 32 个） </vt:lpstr>
      <vt:lpstr>第四部分：材料成形（合计知识点 32 个） </vt:lpstr>
      <vt:lpstr>第五部分：机械制造工艺（合计知识点 40 个） </vt:lpstr>
      <vt:lpstr>第五部分：机械制造工艺（合计知识点 40 个） </vt:lpstr>
      <vt:lpstr>第五部分：机械制造工艺（合计知识点 40 个） </vt:lpstr>
      <vt:lpstr>第五部分：机械制造工艺（合计知识点 40 个） </vt:lpstr>
      <vt:lpstr>第五部分：机械制造工艺（合计知识点 40 个） </vt:lpstr>
      <vt:lpstr>第五部分：机械制造工艺（合计知识点 40 个） </vt:lpstr>
      <vt:lpstr>工程训练部分</vt:lpstr>
      <vt:lpstr>第六部分：机械制造实习（合计知识点 78 个）   </vt:lpstr>
      <vt:lpstr>第六部分：机械制造实习（合计知识点 78 个）   </vt:lpstr>
      <vt:lpstr>第六部分：机械制造实习（合计知识点 78 个）   </vt:lpstr>
      <vt:lpstr>第六部分：机械制造实习（合计知识点 78 个）   </vt:lpstr>
      <vt:lpstr>第六部分：机械制造实习（合计知识点 78 个）   </vt:lpstr>
      <vt:lpstr>第六部分：机械制造实习（合计知识点 78 个）   </vt:lpstr>
      <vt:lpstr>第六部分：机械制造实习（合计知识点 78 个）   </vt:lpstr>
      <vt:lpstr>第六部分：机械制造实习（合计知识点 78 个）   </vt:lpstr>
      <vt:lpstr>第六部分：机械制造实习（合计知识点 78 个）   </vt:lpstr>
      <vt:lpstr>第六部分：机械制造实习（合计知识点 78 个）   </vt:lpstr>
      <vt:lpstr>第六部分：机械制造实习（合计知识点 78 个）   </vt:lpstr>
      <vt:lpstr>谢谢观看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千秋轮回</cp:lastModifiedBy>
  <cp:revision>6</cp:revision>
  <dcterms:created xsi:type="dcterms:W3CDTF">2020-11-15T08:52:00Z</dcterms:created>
  <dcterms:modified xsi:type="dcterms:W3CDTF">2020-11-16T14:28:15Z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