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70" r:id="rId3"/>
    <p:sldId id="258" r:id="rId4"/>
    <p:sldId id="257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9" r:id="rId20"/>
    <p:sldId id="273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10" r:id="rId30"/>
    <p:sldId id="281" r:id="rId31"/>
    <p:sldId id="275" r:id="rId32"/>
    <p:sldId id="285" r:id="rId33"/>
    <p:sldId id="308" r:id="rId34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2">
          <p15:clr>
            <a:srgbClr val="A4A3A4"/>
          </p15:clr>
        </p15:guide>
        <p15:guide id="2" pos="38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>
        <p:guide orient="horz" pos="2202"/>
        <p:guide pos="38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885A1-E22D-42D9-8492-A534F52CDE70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99FA0-4F59-49CB-AD9F-4578EAD049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941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030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10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715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3130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982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464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309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3591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90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811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38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9848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0641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0732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977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868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1845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4556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3732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5376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8461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29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626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2030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4642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388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32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36778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33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431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99FA0-4F59-49CB-AD9F-4578EAD0495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466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464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97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635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423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68599FA0-4F59-49CB-AD9F-4578EAD0495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5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F1E72-0305-400E-92B5-84A162232FB2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E515A-3DE4-457F-ACAE-24FF697A0F7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21517-93F0-432C-806D-8D454EAEFC5A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D7581-A75B-4FDB-8106-830B66C2401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2C049-8B3B-4340-952B-393652C4CDF5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6A07-1400-4FEE-91F3-74191A3129C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CEFCF-66F2-4EBA-B15A-531E738A769D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78385-0040-48B3-AFA0-E603F4F64ED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7B35-A5EC-4076-A693-6B531F65FD5F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8B89-10C7-4C28-AF74-83C6A294570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88389-FF94-4FA4-96B0-061D367D2200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1135-0A7A-4CAE-BEC8-BD2B3182F8C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54866-65CD-4181-BCA8-84DB4A23D2E6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92DB-1343-4655-84C8-99E87618957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C2AE0-7F4C-4503-8C18-26CAD9CD0460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BAFE-0841-44AE-BBE6-A6A603DBB8E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97E5D-263D-488F-8EE2-A8D5A89C2B6F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230D-04A8-4A66-8BFA-473DAC71381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39B9-8EE7-4D59-AE97-AAF19CCA4A6F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F062C-C147-499A-8DC6-BA8027B4CD5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28C2-80ED-445F-A3E3-D25403B9DA03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1A49-9184-4380-96B1-490160816F6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1BBE47-4B9B-40C5-9DEC-EE3B4FBA7A3C}" type="datetimeFigureOut">
              <a:rPr lang="zh-CN" altLang="en-US"/>
              <a:t>2020/11/16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1A77F2-D8BE-4D01-8844-A574AA44F6D1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3075" name="图片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344488"/>
            <a:ext cx="6726238" cy="628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文本框 5"/>
          <p:cNvSpPr txBox="1">
            <a:spLocks noChangeArrowheads="1"/>
          </p:cNvSpPr>
          <p:nvPr/>
        </p:nvSpPr>
        <p:spPr bwMode="auto">
          <a:xfrm>
            <a:off x="1084517" y="3242733"/>
            <a:ext cx="67306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知识点与能力</a:t>
            </a:r>
            <a:endParaRPr lang="zh-CN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7" name="矩形 23"/>
          <p:cNvSpPr>
            <a:spLocks noChangeArrowheads="1"/>
          </p:cNvSpPr>
          <p:nvPr/>
        </p:nvSpPr>
        <p:spPr bwMode="auto">
          <a:xfrm>
            <a:off x="1084517" y="4122504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水下机器人二组</a:t>
            </a:r>
          </a:p>
        </p:txBody>
      </p:sp>
      <p:grpSp>
        <p:nvGrpSpPr>
          <p:cNvPr id="3078" name="组合 26"/>
          <p:cNvGrpSpPr/>
          <p:nvPr/>
        </p:nvGrpSpPr>
        <p:grpSpPr bwMode="auto">
          <a:xfrm>
            <a:off x="1084517" y="4776503"/>
            <a:ext cx="5731809" cy="461665"/>
            <a:chOff x="0" y="0"/>
            <a:chExt cx="4633858" cy="461734"/>
          </a:xfrm>
        </p:grpSpPr>
        <p:sp>
          <p:nvSpPr>
            <p:cNvPr id="3087" name="文本框 24"/>
            <p:cNvSpPr txBox="1">
              <a:spLocks noChangeArrowheads="1"/>
            </p:cNvSpPr>
            <p:nvPr/>
          </p:nvSpPr>
          <p:spPr bwMode="auto">
            <a:xfrm>
              <a:off x="0" y="0"/>
              <a:ext cx="2006600" cy="46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zh-CN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汇报人：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梁子航</a:t>
              </a:r>
              <a:endParaRPr lang="zh-CN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88" name="文本框 25"/>
            <p:cNvSpPr txBox="1">
              <a:spLocks noChangeArrowheads="1"/>
            </p:cNvSpPr>
            <p:nvPr/>
          </p:nvSpPr>
          <p:spPr bwMode="auto">
            <a:xfrm>
              <a:off x="2182758" y="0"/>
              <a:ext cx="24511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日期：</a:t>
              </a: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2020.11.16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79" name="组合 30"/>
          <p:cNvGrpSpPr/>
          <p:nvPr/>
        </p:nvGrpSpPr>
        <p:grpSpPr bwMode="auto">
          <a:xfrm rot="2449892">
            <a:off x="2566988" y="1687513"/>
            <a:ext cx="1997075" cy="1196975"/>
            <a:chOff x="0" y="0"/>
            <a:chExt cx="1044992" cy="626574"/>
          </a:xfrm>
        </p:grpSpPr>
        <p:sp>
          <p:nvSpPr>
            <p:cNvPr id="3084" name="Freeform 3"/>
            <p:cNvSpPr/>
            <p:nvPr/>
          </p:nvSpPr>
          <p:spPr bwMode="auto">
            <a:xfrm>
              <a:off x="122767" y="156439"/>
              <a:ext cx="304858" cy="304146"/>
            </a:xfrm>
            <a:custGeom>
              <a:avLst/>
              <a:gdLst>
                <a:gd name="T0" fmla="*/ 86887 w 2261019"/>
                <a:gd name="T1" fmla="*/ 52355 h 2257031"/>
                <a:gd name="T2" fmla="*/ 57220 w 2261019"/>
                <a:gd name="T3" fmla="*/ 79545 h 2257031"/>
                <a:gd name="T4" fmla="*/ 17392 w 2261019"/>
                <a:gd name="T5" fmla="*/ 70884 h 2257031"/>
                <a:gd name="T6" fmla="*/ 3301 w 2261019"/>
                <a:gd name="T7" fmla="*/ 101088 h 2257031"/>
                <a:gd name="T8" fmla="*/ 34999 w 2261019"/>
                <a:gd name="T9" fmla="*/ 127173 h 2257031"/>
                <a:gd name="T10" fmla="*/ 34934 w 2261019"/>
                <a:gd name="T11" fmla="*/ 166744 h 2257031"/>
                <a:gd name="T12" fmla="*/ 0 w 2261019"/>
                <a:gd name="T13" fmla="*/ 190061 h 2257031"/>
                <a:gd name="T14" fmla="*/ 10622 w 2261019"/>
                <a:gd name="T15" fmla="*/ 221883 h 2257031"/>
                <a:gd name="T16" fmla="*/ 52924 w 2261019"/>
                <a:gd name="T17" fmla="*/ 216140 h 2257031"/>
                <a:gd name="T18" fmla="*/ 80127 w 2261019"/>
                <a:gd name="T19" fmla="*/ 245791 h 2257031"/>
                <a:gd name="T20" fmla="*/ 71462 w 2261019"/>
                <a:gd name="T21" fmla="*/ 285595 h 2257031"/>
                <a:gd name="T22" fmla="*/ 101682 w 2261019"/>
                <a:gd name="T23" fmla="*/ 299679 h 2257031"/>
                <a:gd name="T24" fmla="*/ 127785 w 2261019"/>
                <a:gd name="T25" fmla="*/ 268002 h 2257031"/>
                <a:gd name="T26" fmla="*/ 167995 w 2261019"/>
                <a:gd name="T27" fmla="*/ 269769 h 2257031"/>
                <a:gd name="T28" fmla="*/ 190167 w 2261019"/>
                <a:gd name="T29" fmla="*/ 304146 h 2257031"/>
                <a:gd name="T30" fmla="*/ 222550 w 2261019"/>
                <a:gd name="T31" fmla="*/ 292366 h 2257031"/>
                <a:gd name="T32" fmla="*/ 217423 w 2261019"/>
                <a:gd name="T33" fmla="*/ 251791 h 2257031"/>
                <a:gd name="T34" fmla="*/ 217966 w 2261019"/>
                <a:gd name="T35" fmla="*/ 250627 h 2257031"/>
                <a:gd name="T36" fmla="*/ 246470 w 2261019"/>
                <a:gd name="T37" fmla="*/ 222898 h 2257031"/>
                <a:gd name="T38" fmla="*/ 286296 w 2261019"/>
                <a:gd name="T39" fmla="*/ 231559 h 2257031"/>
                <a:gd name="T40" fmla="*/ 300390 w 2261019"/>
                <a:gd name="T41" fmla="*/ 201355 h 2257031"/>
                <a:gd name="T42" fmla="*/ 268150 w 2261019"/>
                <a:gd name="T43" fmla="*/ 176430 h 2257031"/>
                <a:gd name="T44" fmla="*/ 268691 w 2261019"/>
                <a:gd name="T45" fmla="*/ 175272 h 2257031"/>
                <a:gd name="T46" fmla="*/ 269921 w 2261019"/>
                <a:gd name="T47" fmla="*/ 136244 h 2257031"/>
                <a:gd name="T48" fmla="*/ 304858 w 2261019"/>
                <a:gd name="T49" fmla="*/ 112922 h 2257031"/>
                <a:gd name="T50" fmla="*/ 292527 w 2261019"/>
                <a:gd name="T51" fmla="*/ 81722 h 2257031"/>
                <a:gd name="T52" fmla="*/ 251930 w 2261019"/>
                <a:gd name="T53" fmla="*/ 86843 h 2257031"/>
                <a:gd name="T54" fmla="*/ 224726 w 2261019"/>
                <a:gd name="T55" fmla="*/ 57191 h 2257031"/>
                <a:gd name="T56" fmla="*/ 232231 w 2261019"/>
                <a:gd name="T57" fmla="*/ 16849 h 2257031"/>
                <a:gd name="T58" fmla="*/ 202006 w 2261019"/>
                <a:gd name="T59" fmla="*/ 2766 h 2257031"/>
                <a:gd name="T60" fmla="*/ 177069 w 2261019"/>
                <a:gd name="T61" fmla="*/ 34987 h 2257031"/>
                <a:gd name="T62" fmla="*/ 136316 w 2261019"/>
                <a:gd name="T63" fmla="*/ 34377 h 2257031"/>
                <a:gd name="T64" fmla="*/ 114145 w 2261019"/>
                <a:gd name="T65" fmla="*/ 0 h 2257031"/>
                <a:gd name="T66" fmla="*/ 82308 w 2261019"/>
                <a:gd name="T67" fmla="*/ 10621 h 2257031"/>
                <a:gd name="T68" fmla="*/ 86887 w 2261019"/>
                <a:gd name="T69" fmla="*/ 52355 h 22570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61019" h="2257031">
                  <a:moveTo>
                    <a:pt x="644410" y="388518"/>
                  </a:moveTo>
                  <a:cubicBezTo>
                    <a:pt x="510578" y="473036"/>
                    <a:pt x="506526" y="481660"/>
                    <a:pt x="424382" y="590295"/>
                  </a:cubicBezTo>
                  <a:lnTo>
                    <a:pt x="128993" y="526021"/>
                  </a:lnTo>
                  <a:cubicBezTo>
                    <a:pt x="108915" y="569112"/>
                    <a:pt x="24485" y="750163"/>
                    <a:pt x="24485" y="750163"/>
                  </a:cubicBezTo>
                  <a:lnTo>
                    <a:pt x="259574" y="943736"/>
                  </a:lnTo>
                  <a:cubicBezTo>
                    <a:pt x="248678" y="1012126"/>
                    <a:pt x="234924" y="1131658"/>
                    <a:pt x="259092" y="1237386"/>
                  </a:cubicBezTo>
                  <a:lnTo>
                    <a:pt x="0" y="1410423"/>
                  </a:lnTo>
                  <a:cubicBezTo>
                    <a:pt x="13779" y="1448345"/>
                    <a:pt x="78778" y="1646567"/>
                    <a:pt x="78778" y="1646567"/>
                  </a:cubicBezTo>
                  <a:lnTo>
                    <a:pt x="392518" y="1603946"/>
                  </a:lnTo>
                  <a:cubicBezTo>
                    <a:pt x="485660" y="1741843"/>
                    <a:pt x="481609" y="1750466"/>
                    <a:pt x="594270" y="1823986"/>
                  </a:cubicBezTo>
                  <a:lnTo>
                    <a:pt x="530008" y="2119363"/>
                  </a:lnTo>
                  <a:cubicBezTo>
                    <a:pt x="573125" y="2139467"/>
                    <a:pt x="754138" y="2223884"/>
                    <a:pt x="754138" y="2223884"/>
                  </a:cubicBezTo>
                  <a:lnTo>
                    <a:pt x="947737" y="1988807"/>
                  </a:lnTo>
                  <a:cubicBezTo>
                    <a:pt x="1012101" y="2008327"/>
                    <a:pt x="1135646" y="2013470"/>
                    <a:pt x="1245958" y="2001926"/>
                  </a:cubicBezTo>
                  <a:lnTo>
                    <a:pt x="1410398" y="2257031"/>
                  </a:lnTo>
                  <a:cubicBezTo>
                    <a:pt x="1452333" y="2234602"/>
                    <a:pt x="1650568" y="2169616"/>
                    <a:pt x="1650568" y="2169616"/>
                  </a:cubicBezTo>
                  <a:lnTo>
                    <a:pt x="1612544" y="1868512"/>
                  </a:lnTo>
                  <a:lnTo>
                    <a:pt x="1616570" y="1859876"/>
                  </a:lnTo>
                  <a:cubicBezTo>
                    <a:pt x="1675167" y="1824215"/>
                    <a:pt x="1766506" y="1740877"/>
                    <a:pt x="1827974" y="1654098"/>
                  </a:cubicBezTo>
                  <a:lnTo>
                    <a:pt x="2123351" y="1718373"/>
                  </a:lnTo>
                  <a:cubicBezTo>
                    <a:pt x="2143455" y="1675282"/>
                    <a:pt x="2227884" y="1494231"/>
                    <a:pt x="2227884" y="1494231"/>
                  </a:cubicBezTo>
                  <a:lnTo>
                    <a:pt x="1988769" y="1309268"/>
                  </a:lnTo>
                  <a:lnTo>
                    <a:pt x="1992782" y="1300670"/>
                  </a:lnTo>
                  <a:cubicBezTo>
                    <a:pt x="2012301" y="1236281"/>
                    <a:pt x="2017445" y="1112735"/>
                    <a:pt x="2001901" y="1011047"/>
                  </a:cubicBezTo>
                  <a:lnTo>
                    <a:pt x="2261018" y="837984"/>
                  </a:lnTo>
                  <a:cubicBezTo>
                    <a:pt x="2238603" y="796048"/>
                    <a:pt x="2169566" y="606450"/>
                    <a:pt x="2169566" y="606450"/>
                  </a:cubicBezTo>
                  <a:lnTo>
                    <a:pt x="1868474" y="644448"/>
                  </a:lnTo>
                  <a:cubicBezTo>
                    <a:pt x="1832825" y="585863"/>
                    <a:pt x="1753513" y="485889"/>
                    <a:pt x="1666709" y="424408"/>
                  </a:cubicBezTo>
                  <a:lnTo>
                    <a:pt x="1722373" y="125031"/>
                  </a:lnTo>
                  <a:cubicBezTo>
                    <a:pt x="1687867" y="108940"/>
                    <a:pt x="1498206" y="20523"/>
                    <a:pt x="1498206" y="20523"/>
                  </a:cubicBezTo>
                  <a:lnTo>
                    <a:pt x="1313256" y="259638"/>
                  </a:lnTo>
                  <a:cubicBezTo>
                    <a:pt x="1244879" y="248716"/>
                    <a:pt x="1116723" y="230949"/>
                    <a:pt x="1011008" y="255104"/>
                  </a:cubicBezTo>
                  <a:lnTo>
                    <a:pt x="846569" y="0"/>
                  </a:lnTo>
                  <a:cubicBezTo>
                    <a:pt x="800023" y="9804"/>
                    <a:pt x="610450" y="78816"/>
                    <a:pt x="610450" y="78816"/>
                  </a:cubicBezTo>
                  <a:lnTo>
                    <a:pt x="644410" y="388518"/>
                  </a:lnTo>
                </a:path>
              </a:pathLst>
            </a:custGeom>
            <a:solidFill>
              <a:schemeClr val="bg1">
                <a:alpha val="12941"/>
              </a:schemeClr>
            </a:solidFill>
            <a:ln w="12700" cap="flat" cmpd="sng">
              <a:solidFill>
                <a:srgbClr val="000000">
                  <a:alpha val="0"/>
                </a:srgbClr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5" name="Freeform 3"/>
            <p:cNvSpPr/>
            <p:nvPr/>
          </p:nvSpPr>
          <p:spPr bwMode="auto">
            <a:xfrm>
              <a:off x="-956" y="402776"/>
              <a:ext cx="224283" cy="223539"/>
            </a:xfrm>
            <a:custGeom>
              <a:avLst/>
              <a:gdLst>
                <a:gd name="T0" fmla="*/ 63923 w 2261019"/>
                <a:gd name="T1" fmla="*/ 38479 h 2257031"/>
                <a:gd name="T2" fmla="*/ 42097 w 2261019"/>
                <a:gd name="T3" fmla="*/ 58464 h 2257031"/>
                <a:gd name="T4" fmla="*/ 12796 w 2261019"/>
                <a:gd name="T5" fmla="*/ 52098 h 2257031"/>
                <a:gd name="T6" fmla="*/ 2429 w 2261019"/>
                <a:gd name="T7" fmla="*/ 74297 h 2257031"/>
                <a:gd name="T8" fmla="*/ 25749 w 2261019"/>
                <a:gd name="T9" fmla="*/ 93469 h 2257031"/>
                <a:gd name="T10" fmla="*/ 25701 w 2261019"/>
                <a:gd name="T11" fmla="*/ 122552 h 2257031"/>
                <a:gd name="T12" fmla="*/ 0 w 2261019"/>
                <a:gd name="T13" fmla="*/ 139690 h 2257031"/>
                <a:gd name="T14" fmla="*/ 7814 w 2261019"/>
                <a:gd name="T15" fmla="*/ 163078 h 2257031"/>
                <a:gd name="T16" fmla="*/ 38936 w 2261019"/>
                <a:gd name="T17" fmla="*/ 158857 h 2257031"/>
                <a:gd name="T18" fmla="*/ 58949 w 2261019"/>
                <a:gd name="T19" fmla="*/ 180650 h 2257031"/>
                <a:gd name="T20" fmla="*/ 52574 w 2261019"/>
                <a:gd name="T21" fmla="*/ 209904 h 2257031"/>
                <a:gd name="T22" fmla="*/ 74807 w 2261019"/>
                <a:gd name="T23" fmla="*/ 220256 h 2257031"/>
                <a:gd name="T24" fmla="*/ 94011 w 2261019"/>
                <a:gd name="T25" fmla="*/ 196974 h 2257031"/>
                <a:gd name="T26" fmla="*/ 123593 w 2261019"/>
                <a:gd name="T27" fmla="*/ 198273 h 2257031"/>
                <a:gd name="T28" fmla="*/ 139905 w 2261019"/>
                <a:gd name="T29" fmla="*/ 223539 h 2257031"/>
                <a:gd name="T30" fmla="*/ 163729 w 2261019"/>
                <a:gd name="T31" fmla="*/ 214881 h 2257031"/>
                <a:gd name="T32" fmla="*/ 159957 w 2261019"/>
                <a:gd name="T33" fmla="*/ 185060 h 2257031"/>
                <a:gd name="T34" fmla="*/ 160357 w 2261019"/>
                <a:gd name="T35" fmla="*/ 184204 h 2257031"/>
                <a:gd name="T36" fmla="*/ 181327 w 2261019"/>
                <a:gd name="T37" fmla="*/ 163824 h 2257031"/>
                <a:gd name="T38" fmla="*/ 210627 w 2261019"/>
                <a:gd name="T39" fmla="*/ 170190 h 2257031"/>
                <a:gd name="T40" fmla="*/ 220996 w 2261019"/>
                <a:gd name="T41" fmla="*/ 147990 h 2257031"/>
                <a:gd name="T42" fmla="*/ 197277 w 2261019"/>
                <a:gd name="T43" fmla="*/ 129671 h 2257031"/>
                <a:gd name="T44" fmla="*/ 197675 w 2261019"/>
                <a:gd name="T45" fmla="*/ 128820 h 2257031"/>
                <a:gd name="T46" fmla="*/ 198580 w 2261019"/>
                <a:gd name="T47" fmla="*/ 100135 h 2257031"/>
                <a:gd name="T48" fmla="*/ 224283 w 2261019"/>
                <a:gd name="T49" fmla="*/ 82995 h 2257031"/>
                <a:gd name="T50" fmla="*/ 215211 w 2261019"/>
                <a:gd name="T51" fmla="*/ 60064 h 2257031"/>
                <a:gd name="T52" fmla="*/ 185344 w 2261019"/>
                <a:gd name="T53" fmla="*/ 63827 h 2257031"/>
                <a:gd name="T54" fmla="*/ 165330 w 2261019"/>
                <a:gd name="T55" fmla="*/ 42034 h 2257031"/>
                <a:gd name="T56" fmla="*/ 170852 w 2261019"/>
                <a:gd name="T57" fmla="*/ 12383 h 2257031"/>
                <a:gd name="T58" fmla="*/ 148615 w 2261019"/>
                <a:gd name="T59" fmla="*/ 2033 h 2257031"/>
                <a:gd name="T60" fmla="*/ 130269 w 2261019"/>
                <a:gd name="T61" fmla="*/ 25715 h 2257031"/>
                <a:gd name="T62" fmla="*/ 100287 w 2261019"/>
                <a:gd name="T63" fmla="*/ 25266 h 2257031"/>
                <a:gd name="T64" fmla="*/ 83976 w 2261019"/>
                <a:gd name="T65" fmla="*/ 0 h 2257031"/>
                <a:gd name="T66" fmla="*/ 60554 w 2261019"/>
                <a:gd name="T67" fmla="*/ 7806 h 2257031"/>
                <a:gd name="T68" fmla="*/ 63923 w 2261019"/>
                <a:gd name="T69" fmla="*/ 38479 h 22570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61019" h="2257031">
                  <a:moveTo>
                    <a:pt x="644410" y="388518"/>
                  </a:moveTo>
                  <a:cubicBezTo>
                    <a:pt x="510578" y="473036"/>
                    <a:pt x="506526" y="481660"/>
                    <a:pt x="424382" y="590295"/>
                  </a:cubicBezTo>
                  <a:lnTo>
                    <a:pt x="128993" y="526021"/>
                  </a:lnTo>
                  <a:cubicBezTo>
                    <a:pt x="108915" y="569112"/>
                    <a:pt x="24485" y="750163"/>
                    <a:pt x="24485" y="750163"/>
                  </a:cubicBezTo>
                  <a:lnTo>
                    <a:pt x="259574" y="943736"/>
                  </a:lnTo>
                  <a:cubicBezTo>
                    <a:pt x="248678" y="1012126"/>
                    <a:pt x="234924" y="1131658"/>
                    <a:pt x="259092" y="1237386"/>
                  </a:cubicBezTo>
                  <a:lnTo>
                    <a:pt x="0" y="1410423"/>
                  </a:lnTo>
                  <a:cubicBezTo>
                    <a:pt x="13779" y="1448345"/>
                    <a:pt x="78778" y="1646567"/>
                    <a:pt x="78778" y="1646567"/>
                  </a:cubicBezTo>
                  <a:lnTo>
                    <a:pt x="392518" y="1603946"/>
                  </a:lnTo>
                  <a:cubicBezTo>
                    <a:pt x="485660" y="1741843"/>
                    <a:pt x="481609" y="1750466"/>
                    <a:pt x="594270" y="1823986"/>
                  </a:cubicBezTo>
                  <a:lnTo>
                    <a:pt x="530008" y="2119363"/>
                  </a:lnTo>
                  <a:cubicBezTo>
                    <a:pt x="573125" y="2139467"/>
                    <a:pt x="754138" y="2223884"/>
                    <a:pt x="754138" y="2223884"/>
                  </a:cubicBezTo>
                  <a:lnTo>
                    <a:pt x="947737" y="1988807"/>
                  </a:lnTo>
                  <a:cubicBezTo>
                    <a:pt x="1012101" y="2008327"/>
                    <a:pt x="1135646" y="2013470"/>
                    <a:pt x="1245958" y="2001926"/>
                  </a:cubicBezTo>
                  <a:lnTo>
                    <a:pt x="1410398" y="2257031"/>
                  </a:lnTo>
                  <a:cubicBezTo>
                    <a:pt x="1452333" y="2234602"/>
                    <a:pt x="1650568" y="2169616"/>
                    <a:pt x="1650568" y="2169616"/>
                  </a:cubicBezTo>
                  <a:lnTo>
                    <a:pt x="1612544" y="1868512"/>
                  </a:lnTo>
                  <a:lnTo>
                    <a:pt x="1616570" y="1859876"/>
                  </a:lnTo>
                  <a:cubicBezTo>
                    <a:pt x="1675167" y="1824215"/>
                    <a:pt x="1766506" y="1740877"/>
                    <a:pt x="1827974" y="1654098"/>
                  </a:cubicBezTo>
                  <a:lnTo>
                    <a:pt x="2123351" y="1718373"/>
                  </a:lnTo>
                  <a:cubicBezTo>
                    <a:pt x="2143455" y="1675282"/>
                    <a:pt x="2227884" y="1494231"/>
                    <a:pt x="2227884" y="1494231"/>
                  </a:cubicBezTo>
                  <a:lnTo>
                    <a:pt x="1988769" y="1309268"/>
                  </a:lnTo>
                  <a:lnTo>
                    <a:pt x="1992782" y="1300670"/>
                  </a:lnTo>
                  <a:cubicBezTo>
                    <a:pt x="2012301" y="1236281"/>
                    <a:pt x="2017445" y="1112735"/>
                    <a:pt x="2001901" y="1011047"/>
                  </a:cubicBezTo>
                  <a:lnTo>
                    <a:pt x="2261018" y="837984"/>
                  </a:lnTo>
                  <a:cubicBezTo>
                    <a:pt x="2238603" y="796048"/>
                    <a:pt x="2169566" y="606450"/>
                    <a:pt x="2169566" y="606450"/>
                  </a:cubicBezTo>
                  <a:lnTo>
                    <a:pt x="1868474" y="644448"/>
                  </a:lnTo>
                  <a:cubicBezTo>
                    <a:pt x="1832825" y="585863"/>
                    <a:pt x="1753513" y="485889"/>
                    <a:pt x="1666709" y="424408"/>
                  </a:cubicBezTo>
                  <a:lnTo>
                    <a:pt x="1722373" y="125031"/>
                  </a:lnTo>
                  <a:cubicBezTo>
                    <a:pt x="1687867" y="108940"/>
                    <a:pt x="1498206" y="20523"/>
                    <a:pt x="1498206" y="20523"/>
                  </a:cubicBezTo>
                  <a:lnTo>
                    <a:pt x="1313256" y="259638"/>
                  </a:lnTo>
                  <a:cubicBezTo>
                    <a:pt x="1244879" y="248716"/>
                    <a:pt x="1116723" y="230949"/>
                    <a:pt x="1011008" y="255104"/>
                  </a:cubicBezTo>
                  <a:lnTo>
                    <a:pt x="846569" y="0"/>
                  </a:lnTo>
                  <a:cubicBezTo>
                    <a:pt x="800023" y="9804"/>
                    <a:pt x="610450" y="78816"/>
                    <a:pt x="610450" y="78816"/>
                  </a:cubicBezTo>
                  <a:lnTo>
                    <a:pt x="644410" y="388518"/>
                  </a:lnTo>
                </a:path>
              </a:pathLst>
            </a:custGeom>
            <a:solidFill>
              <a:schemeClr val="bg1">
                <a:alpha val="12941"/>
              </a:schemeClr>
            </a:solidFill>
            <a:ln w="12700" cap="flat" cmpd="sng">
              <a:solidFill>
                <a:srgbClr val="000000">
                  <a:alpha val="0"/>
                </a:srgbClr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6" name="Freeform 3"/>
            <p:cNvSpPr/>
            <p:nvPr/>
          </p:nvSpPr>
          <p:spPr bwMode="auto">
            <a:xfrm>
              <a:off x="427462" y="352"/>
              <a:ext cx="617193" cy="615771"/>
            </a:xfrm>
            <a:custGeom>
              <a:avLst/>
              <a:gdLst>
                <a:gd name="T0" fmla="*/ 175905 w 2261019"/>
                <a:gd name="T1" fmla="*/ 105997 h 2257031"/>
                <a:gd name="T2" fmla="*/ 115844 w 2261019"/>
                <a:gd name="T3" fmla="*/ 161046 h 2257031"/>
                <a:gd name="T4" fmla="*/ 35211 w 2261019"/>
                <a:gd name="T5" fmla="*/ 143511 h 2257031"/>
                <a:gd name="T6" fmla="*/ 6684 w 2261019"/>
                <a:gd name="T7" fmla="*/ 204662 h 2257031"/>
                <a:gd name="T8" fmla="*/ 70856 w 2261019"/>
                <a:gd name="T9" fmla="*/ 257473 h 2257031"/>
                <a:gd name="T10" fmla="*/ 70725 w 2261019"/>
                <a:gd name="T11" fmla="*/ 337588 h 2257031"/>
                <a:gd name="T12" fmla="*/ 0 w 2261019"/>
                <a:gd name="T13" fmla="*/ 384796 h 2257031"/>
                <a:gd name="T14" fmla="*/ 21504 w 2261019"/>
                <a:gd name="T15" fmla="*/ 449222 h 2257031"/>
                <a:gd name="T16" fmla="*/ 107146 w 2261019"/>
                <a:gd name="T17" fmla="*/ 437594 h 2257031"/>
                <a:gd name="T18" fmla="*/ 162219 w 2261019"/>
                <a:gd name="T19" fmla="*/ 497626 h 2257031"/>
                <a:gd name="T20" fmla="*/ 144677 w 2261019"/>
                <a:gd name="T21" fmla="*/ 578212 h 2257031"/>
                <a:gd name="T22" fmla="*/ 205858 w 2261019"/>
                <a:gd name="T23" fmla="*/ 606728 h 2257031"/>
                <a:gd name="T24" fmla="*/ 258705 w 2261019"/>
                <a:gd name="T25" fmla="*/ 542593 h 2257031"/>
                <a:gd name="T26" fmla="*/ 340111 w 2261019"/>
                <a:gd name="T27" fmla="*/ 546172 h 2257031"/>
                <a:gd name="T28" fmla="*/ 384998 w 2261019"/>
                <a:gd name="T29" fmla="*/ 615771 h 2257031"/>
                <a:gd name="T30" fmla="*/ 450557 w 2261019"/>
                <a:gd name="T31" fmla="*/ 591922 h 2257031"/>
                <a:gd name="T32" fmla="*/ 440178 w 2261019"/>
                <a:gd name="T33" fmla="*/ 509774 h 2257031"/>
                <a:gd name="T34" fmla="*/ 441277 w 2261019"/>
                <a:gd name="T35" fmla="*/ 507418 h 2257031"/>
                <a:gd name="T36" fmla="*/ 498984 w 2261019"/>
                <a:gd name="T37" fmla="*/ 451277 h 2257031"/>
                <a:gd name="T38" fmla="*/ 579614 w 2261019"/>
                <a:gd name="T39" fmla="*/ 468812 h 2257031"/>
                <a:gd name="T40" fmla="*/ 608148 w 2261019"/>
                <a:gd name="T41" fmla="*/ 407661 h 2257031"/>
                <a:gd name="T42" fmla="*/ 542877 w 2261019"/>
                <a:gd name="T43" fmla="*/ 357199 h 2257031"/>
                <a:gd name="T44" fmla="*/ 543972 w 2261019"/>
                <a:gd name="T45" fmla="*/ 354853 h 2257031"/>
                <a:gd name="T46" fmla="*/ 546461 w 2261019"/>
                <a:gd name="T47" fmla="*/ 275837 h 2257031"/>
                <a:gd name="T48" fmla="*/ 617193 w 2261019"/>
                <a:gd name="T49" fmla="*/ 228622 h 2257031"/>
                <a:gd name="T50" fmla="*/ 592229 w 2261019"/>
                <a:gd name="T51" fmla="*/ 165454 h 2257031"/>
                <a:gd name="T52" fmla="*/ 510040 w 2261019"/>
                <a:gd name="T53" fmla="*/ 175821 h 2257031"/>
                <a:gd name="T54" fmla="*/ 454964 w 2261019"/>
                <a:gd name="T55" fmla="*/ 115788 h 2257031"/>
                <a:gd name="T56" fmla="*/ 470158 w 2261019"/>
                <a:gd name="T57" fmla="*/ 34111 h 2257031"/>
                <a:gd name="T58" fmla="*/ 408967 w 2261019"/>
                <a:gd name="T59" fmla="*/ 5599 h 2257031"/>
                <a:gd name="T60" fmla="*/ 358481 w 2261019"/>
                <a:gd name="T61" fmla="*/ 70835 h 2257031"/>
                <a:gd name="T62" fmla="*/ 275976 w 2261019"/>
                <a:gd name="T63" fmla="*/ 69598 h 2257031"/>
                <a:gd name="T64" fmla="*/ 231089 w 2261019"/>
                <a:gd name="T65" fmla="*/ 0 h 2257031"/>
                <a:gd name="T66" fmla="*/ 166635 w 2261019"/>
                <a:gd name="T67" fmla="*/ 21503 h 2257031"/>
                <a:gd name="T68" fmla="*/ 175905 w 2261019"/>
                <a:gd name="T69" fmla="*/ 105997 h 22570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61019" h="2257031">
                  <a:moveTo>
                    <a:pt x="644410" y="388518"/>
                  </a:moveTo>
                  <a:cubicBezTo>
                    <a:pt x="510578" y="473036"/>
                    <a:pt x="506526" y="481660"/>
                    <a:pt x="424382" y="590295"/>
                  </a:cubicBezTo>
                  <a:lnTo>
                    <a:pt x="128993" y="526021"/>
                  </a:lnTo>
                  <a:cubicBezTo>
                    <a:pt x="108915" y="569112"/>
                    <a:pt x="24485" y="750163"/>
                    <a:pt x="24485" y="750163"/>
                  </a:cubicBezTo>
                  <a:lnTo>
                    <a:pt x="259574" y="943736"/>
                  </a:lnTo>
                  <a:cubicBezTo>
                    <a:pt x="248678" y="1012126"/>
                    <a:pt x="234924" y="1131658"/>
                    <a:pt x="259092" y="1237386"/>
                  </a:cubicBezTo>
                  <a:lnTo>
                    <a:pt x="0" y="1410423"/>
                  </a:lnTo>
                  <a:cubicBezTo>
                    <a:pt x="13779" y="1448345"/>
                    <a:pt x="78778" y="1646567"/>
                    <a:pt x="78778" y="1646567"/>
                  </a:cubicBezTo>
                  <a:lnTo>
                    <a:pt x="392518" y="1603946"/>
                  </a:lnTo>
                  <a:cubicBezTo>
                    <a:pt x="485660" y="1741843"/>
                    <a:pt x="481609" y="1750466"/>
                    <a:pt x="594270" y="1823986"/>
                  </a:cubicBezTo>
                  <a:lnTo>
                    <a:pt x="530008" y="2119363"/>
                  </a:lnTo>
                  <a:cubicBezTo>
                    <a:pt x="573125" y="2139467"/>
                    <a:pt x="754138" y="2223884"/>
                    <a:pt x="754138" y="2223884"/>
                  </a:cubicBezTo>
                  <a:lnTo>
                    <a:pt x="947737" y="1988807"/>
                  </a:lnTo>
                  <a:cubicBezTo>
                    <a:pt x="1012101" y="2008327"/>
                    <a:pt x="1135646" y="2013470"/>
                    <a:pt x="1245958" y="2001926"/>
                  </a:cubicBezTo>
                  <a:lnTo>
                    <a:pt x="1410398" y="2257031"/>
                  </a:lnTo>
                  <a:cubicBezTo>
                    <a:pt x="1452333" y="2234602"/>
                    <a:pt x="1650568" y="2169616"/>
                    <a:pt x="1650568" y="2169616"/>
                  </a:cubicBezTo>
                  <a:lnTo>
                    <a:pt x="1612544" y="1868512"/>
                  </a:lnTo>
                  <a:lnTo>
                    <a:pt x="1616570" y="1859876"/>
                  </a:lnTo>
                  <a:cubicBezTo>
                    <a:pt x="1675167" y="1824215"/>
                    <a:pt x="1766506" y="1740877"/>
                    <a:pt x="1827974" y="1654098"/>
                  </a:cubicBezTo>
                  <a:lnTo>
                    <a:pt x="2123351" y="1718373"/>
                  </a:lnTo>
                  <a:cubicBezTo>
                    <a:pt x="2143455" y="1675282"/>
                    <a:pt x="2227884" y="1494231"/>
                    <a:pt x="2227884" y="1494231"/>
                  </a:cubicBezTo>
                  <a:lnTo>
                    <a:pt x="1988769" y="1309268"/>
                  </a:lnTo>
                  <a:lnTo>
                    <a:pt x="1992782" y="1300670"/>
                  </a:lnTo>
                  <a:cubicBezTo>
                    <a:pt x="2012301" y="1236281"/>
                    <a:pt x="2017445" y="1112735"/>
                    <a:pt x="2001901" y="1011047"/>
                  </a:cubicBezTo>
                  <a:lnTo>
                    <a:pt x="2261018" y="837984"/>
                  </a:lnTo>
                  <a:cubicBezTo>
                    <a:pt x="2238603" y="796048"/>
                    <a:pt x="2169566" y="606450"/>
                    <a:pt x="2169566" y="606450"/>
                  </a:cubicBezTo>
                  <a:lnTo>
                    <a:pt x="1868474" y="644448"/>
                  </a:lnTo>
                  <a:cubicBezTo>
                    <a:pt x="1832825" y="585863"/>
                    <a:pt x="1753513" y="485889"/>
                    <a:pt x="1666709" y="424408"/>
                  </a:cubicBezTo>
                  <a:lnTo>
                    <a:pt x="1722373" y="125031"/>
                  </a:lnTo>
                  <a:cubicBezTo>
                    <a:pt x="1687867" y="108940"/>
                    <a:pt x="1498206" y="20523"/>
                    <a:pt x="1498206" y="20523"/>
                  </a:cubicBezTo>
                  <a:lnTo>
                    <a:pt x="1313256" y="259638"/>
                  </a:lnTo>
                  <a:cubicBezTo>
                    <a:pt x="1244879" y="248716"/>
                    <a:pt x="1116723" y="230949"/>
                    <a:pt x="1011008" y="255104"/>
                  </a:cubicBezTo>
                  <a:lnTo>
                    <a:pt x="846569" y="0"/>
                  </a:lnTo>
                  <a:cubicBezTo>
                    <a:pt x="800023" y="9804"/>
                    <a:pt x="610450" y="78816"/>
                    <a:pt x="610450" y="78816"/>
                  </a:cubicBezTo>
                  <a:lnTo>
                    <a:pt x="644410" y="388518"/>
                  </a:lnTo>
                </a:path>
              </a:pathLst>
            </a:custGeom>
            <a:solidFill>
              <a:schemeClr val="bg1">
                <a:alpha val="12941"/>
              </a:schemeClr>
            </a:solidFill>
            <a:ln w="12700" cap="flat" cmpd="sng">
              <a:solidFill>
                <a:srgbClr val="000000">
                  <a:alpha val="0"/>
                </a:srgbClr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3080" name="Freeform 8"/>
          <p:cNvSpPr>
            <a:spLocks noEditPoints="1"/>
          </p:cNvSpPr>
          <p:nvPr/>
        </p:nvSpPr>
        <p:spPr bwMode="auto">
          <a:xfrm rot="1214091">
            <a:off x="6477000" y="5468938"/>
            <a:ext cx="522288" cy="520700"/>
          </a:xfrm>
          <a:custGeom>
            <a:avLst/>
            <a:gdLst>
              <a:gd name="T0" fmla="*/ 446121 w 240"/>
              <a:gd name="T1" fmla="*/ 444765 h 240"/>
              <a:gd name="T2" fmla="*/ 76167 w 240"/>
              <a:gd name="T3" fmla="*/ 444765 h 240"/>
              <a:gd name="T4" fmla="*/ 76167 w 240"/>
              <a:gd name="T5" fmla="*/ 75935 h 240"/>
              <a:gd name="T6" fmla="*/ 446121 w 240"/>
              <a:gd name="T7" fmla="*/ 75935 h 240"/>
              <a:gd name="T8" fmla="*/ 522288 w 240"/>
              <a:gd name="T9" fmla="*/ 260350 h 240"/>
              <a:gd name="T10" fmla="*/ 326430 w 240"/>
              <a:gd name="T11" fmla="*/ 32544 h 240"/>
              <a:gd name="T12" fmla="*/ 422183 w 240"/>
              <a:gd name="T13" fmla="*/ 84614 h 240"/>
              <a:gd name="T14" fmla="*/ 496174 w 240"/>
              <a:gd name="T15" fmla="*/ 247333 h 240"/>
              <a:gd name="T16" fmla="*/ 378659 w 240"/>
              <a:gd name="T17" fmla="*/ 132345 h 240"/>
              <a:gd name="T18" fmla="*/ 496174 w 240"/>
              <a:gd name="T19" fmla="*/ 247333 h 240"/>
              <a:gd name="T20" fmla="*/ 295963 w 240"/>
              <a:gd name="T21" fmla="*/ 26035 h 240"/>
              <a:gd name="T22" fmla="*/ 272025 w 240"/>
              <a:gd name="T23" fmla="*/ 138853 h 240"/>
              <a:gd name="T24" fmla="*/ 350368 w 240"/>
              <a:gd name="T25" fmla="*/ 121497 h 240"/>
              <a:gd name="T26" fmla="*/ 356897 w 240"/>
              <a:gd name="T27" fmla="*/ 141023 h 240"/>
              <a:gd name="T28" fmla="*/ 272025 w 240"/>
              <a:gd name="T29" fmla="*/ 247333 h 240"/>
              <a:gd name="T30" fmla="*/ 250263 w 240"/>
              <a:gd name="T31" fmla="*/ 138853 h 240"/>
              <a:gd name="T32" fmla="*/ 235030 w 240"/>
              <a:gd name="T33" fmla="*/ 23865 h 240"/>
              <a:gd name="T34" fmla="*/ 171920 w 240"/>
              <a:gd name="T35" fmla="*/ 121497 h 240"/>
              <a:gd name="T36" fmla="*/ 250263 w 240"/>
              <a:gd name="T37" fmla="*/ 138853 h 240"/>
              <a:gd name="T38" fmla="*/ 404773 w 240"/>
              <a:gd name="T39" fmla="*/ 271198 h 240"/>
              <a:gd name="T40" fmla="*/ 437416 w 240"/>
              <a:gd name="T41" fmla="*/ 418730 h 240"/>
              <a:gd name="T42" fmla="*/ 496174 w 240"/>
              <a:gd name="T43" fmla="*/ 271198 h 240"/>
              <a:gd name="T44" fmla="*/ 100105 w 240"/>
              <a:gd name="T45" fmla="*/ 84614 h 240"/>
              <a:gd name="T46" fmla="*/ 193682 w 240"/>
              <a:gd name="T47" fmla="*/ 32544 h 240"/>
              <a:gd name="T48" fmla="*/ 380835 w 240"/>
              <a:gd name="T49" fmla="*/ 271198 h 240"/>
              <a:gd name="T50" fmla="*/ 272025 w 240"/>
              <a:gd name="T51" fmla="*/ 357981 h 240"/>
              <a:gd name="T52" fmla="*/ 380835 w 240"/>
              <a:gd name="T53" fmla="*/ 271198 h 240"/>
              <a:gd name="T54" fmla="*/ 250263 w 240"/>
              <a:gd name="T55" fmla="*/ 247333 h 240"/>
              <a:gd name="T56" fmla="*/ 165391 w 240"/>
              <a:gd name="T57" fmla="*/ 141023 h 240"/>
              <a:gd name="T58" fmla="*/ 250263 w 240"/>
              <a:gd name="T59" fmla="*/ 247333 h 240"/>
              <a:gd name="T60" fmla="*/ 369954 w 240"/>
              <a:gd name="T61" fmla="*/ 405712 h 240"/>
              <a:gd name="T62" fmla="*/ 422183 w 240"/>
              <a:gd name="T63" fmla="*/ 433917 h 240"/>
              <a:gd name="T64" fmla="*/ 143629 w 240"/>
              <a:gd name="T65" fmla="*/ 132345 h 240"/>
              <a:gd name="T66" fmla="*/ 23938 w 240"/>
              <a:gd name="T67" fmla="*/ 247333 h 240"/>
              <a:gd name="T68" fmla="*/ 143629 w 240"/>
              <a:gd name="T69" fmla="*/ 132345 h 240"/>
              <a:gd name="T70" fmla="*/ 350368 w 240"/>
              <a:gd name="T71" fmla="*/ 397034 h 240"/>
              <a:gd name="T72" fmla="*/ 272025 w 240"/>
              <a:gd name="T73" fmla="*/ 496835 h 240"/>
              <a:gd name="T74" fmla="*/ 350368 w 240"/>
              <a:gd name="T75" fmla="*/ 397034 h 240"/>
              <a:gd name="T76" fmla="*/ 250263 w 240"/>
              <a:gd name="T77" fmla="*/ 357981 h 240"/>
              <a:gd name="T78" fmla="*/ 141453 w 240"/>
              <a:gd name="T79" fmla="*/ 271198 h 240"/>
              <a:gd name="T80" fmla="*/ 250263 w 240"/>
              <a:gd name="T81" fmla="*/ 357981 h 240"/>
              <a:gd name="T82" fmla="*/ 250263 w 240"/>
              <a:gd name="T83" fmla="*/ 496835 h 240"/>
              <a:gd name="T84" fmla="*/ 171920 w 240"/>
              <a:gd name="T85" fmla="*/ 397034 h 240"/>
              <a:gd name="T86" fmla="*/ 250263 w 240"/>
              <a:gd name="T87" fmla="*/ 496835 h 240"/>
              <a:gd name="T88" fmla="*/ 143629 w 240"/>
              <a:gd name="T89" fmla="*/ 386186 h 240"/>
              <a:gd name="T90" fmla="*/ 23938 w 240"/>
              <a:gd name="T91" fmla="*/ 271198 h 240"/>
              <a:gd name="T92" fmla="*/ 143629 w 240"/>
              <a:gd name="T93" fmla="*/ 386186 h 240"/>
              <a:gd name="T94" fmla="*/ 193682 w 240"/>
              <a:gd name="T95" fmla="*/ 485987 h 240"/>
              <a:gd name="T96" fmla="*/ 100105 w 240"/>
              <a:gd name="T97" fmla="*/ 433917 h 24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40" h="240">
                <a:moveTo>
                  <a:pt x="240" y="120"/>
                </a:moveTo>
                <a:cubicBezTo>
                  <a:pt x="240" y="153"/>
                  <a:pt x="228" y="182"/>
                  <a:pt x="205" y="205"/>
                </a:cubicBezTo>
                <a:cubicBezTo>
                  <a:pt x="182" y="228"/>
                  <a:pt x="153" y="240"/>
                  <a:pt x="120" y="240"/>
                </a:cubicBezTo>
                <a:cubicBezTo>
                  <a:pt x="86" y="240"/>
                  <a:pt x="58" y="228"/>
                  <a:pt x="35" y="205"/>
                </a:cubicBezTo>
                <a:cubicBezTo>
                  <a:pt x="12" y="182"/>
                  <a:pt x="0" y="153"/>
                  <a:pt x="0" y="120"/>
                </a:cubicBezTo>
                <a:cubicBezTo>
                  <a:pt x="0" y="86"/>
                  <a:pt x="12" y="58"/>
                  <a:pt x="35" y="35"/>
                </a:cubicBezTo>
                <a:cubicBezTo>
                  <a:pt x="58" y="11"/>
                  <a:pt x="86" y="0"/>
                  <a:pt x="120" y="0"/>
                </a:cubicBezTo>
                <a:cubicBezTo>
                  <a:pt x="153" y="0"/>
                  <a:pt x="182" y="11"/>
                  <a:pt x="205" y="35"/>
                </a:cubicBezTo>
                <a:cubicBezTo>
                  <a:pt x="228" y="58"/>
                  <a:pt x="240" y="86"/>
                  <a:pt x="240" y="120"/>
                </a:cubicBezTo>
                <a:cubicBezTo>
                  <a:pt x="240" y="120"/>
                  <a:pt x="240" y="120"/>
                  <a:pt x="240" y="120"/>
                </a:cubicBezTo>
                <a:close/>
                <a:moveTo>
                  <a:pt x="194" y="39"/>
                </a:moveTo>
                <a:cubicBezTo>
                  <a:pt x="181" y="28"/>
                  <a:pt x="166" y="19"/>
                  <a:pt x="150" y="15"/>
                </a:cubicBezTo>
                <a:cubicBezTo>
                  <a:pt x="158" y="26"/>
                  <a:pt x="165" y="38"/>
                  <a:pt x="170" y="52"/>
                </a:cubicBezTo>
                <a:cubicBezTo>
                  <a:pt x="180" y="48"/>
                  <a:pt x="187" y="44"/>
                  <a:pt x="194" y="39"/>
                </a:cubicBezTo>
                <a:cubicBezTo>
                  <a:pt x="194" y="39"/>
                  <a:pt x="194" y="39"/>
                  <a:pt x="194" y="39"/>
                </a:cubicBezTo>
                <a:close/>
                <a:moveTo>
                  <a:pt x="228" y="114"/>
                </a:moveTo>
                <a:cubicBezTo>
                  <a:pt x="228" y="89"/>
                  <a:pt x="218" y="66"/>
                  <a:pt x="201" y="46"/>
                </a:cubicBezTo>
                <a:cubicBezTo>
                  <a:pt x="194" y="51"/>
                  <a:pt x="185" y="56"/>
                  <a:pt x="174" y="61"/>
                </a:cubicBezTo>
                <a:cubicBezTo>
                  <a:pt x="182" y="82"/>
                  <a:pt x="186" y="100"/>
                  <a:pt x="186" y="114"/>
                </a:cubicBezTo>
                <a:cubicBezTo>
                  <a:pt x="228" y="114"/>
                  <a:pt x="228" y="114"/>
                  <a:pt x="228" y="114"/>
                </a:cubicBezTo>
                <a:close/>
                <a:moveTo>
                  <a:pt x="161" y="56"/>
                </a:moveTo>
                <a:cubicBezTo>
                  <a:pt x="155" y="42"/>
                  <a:pt x="146" y="25"/>
                  <a:pt x="136" y="12"/>
                </a:cubicBezTo>
                <a:cubicBezTo>
                  <a:pt x="133" y="11"/>
                  <a:pt x="129" y="11"/>
                  <a:pt x="125" y="11"/>
                </a:cubicBezTo>
                <a:cubicBezTo>
                  <a:pt x="125" y="64"/>
                  <a:pt x="125" y="64"/>
                  <a:pt x="125" y="64"/>
                </a:cubicBezTo>
                <a:cubicBezTo>
                  <a:pt x="136" y="64"/>
                  <a:pt x="148" y="61"/>
                  <a:pt x="161" y="56"/>
                </a:cubicBezTo>
                <a:cubicBezTo>
                  <a:pt x="161" y="56"/>
                  <a:pt x="161" y="56"/>
                  <a:pt x="161" y="56"/>
                </a:cubicBezTo>
                <a:close/>
                <a:moveTo>
                  <a:pt x="175" y="114"/>
                </a:moveTo>
                <a:cubicBezTo>
                  <a:pt x="175" y="99"/>
                  <a:pt x="171" y="82"/>
                  <a:pt x="164" y="65"/>
                </a:cubicBezTo>
                <a:cubicBezTo>
                  <a:pt x="150" y="71"/>
                  <a:pt x="136" y="75"/>
                  <a:pt x="125" y="75"/>
                </a:cubicBezTo>
                <a:cubicBezTo>
                  <a:pt x="125" y="114"/>
                  <a:pt x="125" y="114"/>
                  <a:pt x="125" y="114"/>
                </a:cubicBezTo>
                <a:cubicBezTo>
                  <a:pt x="175" y="114"/>
                  <a:pt x="175" y="114"/>
                  <a:pt x="175" y="114"/>
                </a:cubicBezTo>
                <a:close/>
                <a:moveTo>
                  <a:pt x="115" y="64"/>
                </a:moveTo>
                <a:cubicBezTo>
                  <a:pt x="115" y="11"/>
                  <a:pt x="115" y="11"/>
                  <a:pt x="115" y="11"/>
                </a:cubicBezTo>
                <a:cubicBezTo>
                  <a:pt x="108" y="11"/>
                  <a:pt x="108" y="11"/>
                  <a:pt x="108" y="11"/>
                </a:cubicBezTo>
                <a:cubicBezTo>
                  <a:pt x="106" y="11"/>
                  <a:pt x="105" y="12"/>
                  <a:pt x="104" y="12"/>
                </a:cubicBezTo>
                <a:cubicBezTo>
                  <a:pt x="94" y="26"/>
                  <a:pt x="85" y="40"/>
                  <a:pt x="79" y="56"/>
                </a:cubicBezTo>
                <a:cubicBezTo>
                  <a:pt x="92" y="61"/>
                  <a:pt x="103" y="64"/>
                  <a:pt x="115" y="64"/>
                </a:cubicBezTo>
                <a:cubicBezTo>
                  <a:pt x="115" y="64"/>
                  <a:pt x="115" y="64"/>
                  <a:pt x="115" y="64"/>
                </a:cubicBezTo>
                <a:close/>
                <a:moveTo>
                  <a:pt x="228" y="125"/>
                </a:moveTo>
                <a:cubicBezTo>
                  <a:pt x="186" y="125"/>
                  <a:pt x="186" y="125"/>
                  <a:pt x="186" y="125"/>
                </a:cubicBezTo>
                <a:cubicBezTo>
                  <a:pt x="186" y="140"/>
                  <a:pt x="182" y="159"/>
                  <a:pt x="174" y="178"/>
                </a:cubicBezTo>
                <a:cubicBezTo>
                  <a:pt x="184" y="182"/>
                  <a:pt x="194" y="188"/>
                  <a:pt x="201" y="193"/>
                </a:cubicBezTo>
                <a:cubicBezTo>
                  <a:pt x="218" y="175"/>
                  <a:pt x="228" y="150"/>
                  <a:pt x="228" y="125"/>
                </a:cubicBezTo>
                <a:cubicBezTo>
                  <a:pt x="228" y="125"/>
                  <a:pt x="228" y="125"/>
                  <a:pt x="228" y="125"/>
                </a:cubicBezTo>
                <a:close/>
                <a:moveTo>
                  <a:pt x="89" y="15"/>
                </a:moveTo>
                <a:cubicBezTo>
                  <a:pt x="73" y="19"/>
                  <a:pt x="59" y="27"/>
                  <a:pt x="46" y="39"/>
                </a:cubicBezTo>
                <a:cubicBezTo>
                  <a:pt x="52" y="44"/>
                  <a:pt x="61" y="49"/>
                  <a:pt x="70" y="52"/>
                </a:cubicBezTo>
                <a:cubicBezTo>
                  <a:pt x="75" y="38"/>
                  <a:pt x="82" y="26"/>
                  <a:pt x="89" y="15"/>
                </a:cubicBezTo>
                <a:cubicBezTo>
                  <a:pt x="89" y="15"/>
                  <a:pt x="89" y="15"/>
                  <a:pt x="89" y="15"/>
                </a:cubicBezTo>
                <a:close/>
                <a:moveTo>
                  <a:pt x="175" y="125"/>
                </a:moveTo>
                <a:cubicBezTo>
                  <a:pt x="125" y="125"/>
                  <a:pt x="125" y="125"/>
                  <a:pt x="125" y="125"/>
                </a:cubicBezTo>
                <a:cubicBezTo>
                  <a:pt x="125" y="165"/>
                  <a:pt x="125" y="165"/>
                  <a:pt x="125" y="165"/>
                </a:cubicBezTo>
                <a:cubicBezTo>
                  <a:pt x="136" y="165"/>
                  <a:pt x="150" y="168"/>
                  <a:pt x="164" y="175"/>
                </a:cubicBezTo>
                <a:cubicBezTo>
                  <a:pt x="171" y="157"/>
                  <a:pt x="175" y="140"/>
                  <a:pt x="175" y="125"/>
                </a:cubicBezTo>
                <a:cubicBezTo>
                  <a:pt x="175" y="125"/>
                  <a:pt x="175" y="125"/>
                  <a:pt x="175" y="125"/>
                </a:cubicBezTo>
                <a:close/>
                <a:moveTo>
                  <a:pt x="115" y="114"/>
                </a:moveTo>
                <a:cubicBezTo>
                  <a:pt x="115" y="75"/>
                  <a:pt x="115" y="75"/>
                  <a:pt x="115" y="75"/>
                </a:cubicBezTo>
                <a:cubicBezTo>
                  <a:pt x="104" y="75"/>
                  <a:pt x="90" y="71"/>
                  <a:pt x="76" y="65"/>
                </a:cubicBezTo>
                <a:cubicBezTo>
                  <a:pt x="69" y="83"/>
                  <a:pt x="65" y="99"/>
                  <a:pt x="65" y="114"/>
                </a:cubicBezTo>
                <a:cubicBezTo>
                  <a:pt x="115" y="114"/>
                  <a:pt x="115" y="114"/>
                  <a:pt x="115" y="114"/>
                </a:cubicBezTo>
                <a:close/>
                <a:moveTo>
                  <a:pt x="194" y="200"/>
                </a:moveTo>
                <a:cubicBezTo>
                  <a:pt x="187" y="195"/>
                  <a:pt x="179" y="191"/>
                  <a:pt x="170" y="187"/>
                </a:cubicBezTo>
                <a:cubicBezTo>
                  <a:pt x="165" y="201"/>
                  <a:pt x="158" y="213"/>
                  <a:pt x="150" y="224"/>
                </a:cubicBezTo>
                <a:cubicBezTo>
                  <a:pt x="167" y="220"/>
                  <a:pt x="181" y="212"/>
                  <a:pt x="194" y="200"/>
                </a:cubicBezTo>
                <a:cubicBezTo>
                  <a:pt x="194" y="200"/>
                  <a:pt x="194" y="200"/>
                  <a:pt x="194" y="200"/>
                </a:cubicBezTo>
                <a:close/>
                <a:moveTo>
                  <a:pt x="66" y="61"/>
                </a:moveTo>
                <a:cubicBezTo>
                  <a:pt x="55" y="56"/>
                  <a:pt x="45" y="51"/>
                  <a:pt x="38" y="46"/>
                </a:cubicBezTo>
                <a:cubicBezTo>
                  <a:pt x="21" y="65"/>
                  <a:pt x="11" y="89"/>
                  <a:pt x="11" y="114"/>
                </a:cubicBezTo>
                <a:cubicBezTo>
                  <a:pt x="54" y="114"/>
                  <a:pt x="54" y="114"/>
                  <a:pt x="54" y="114"/>
                </a:cubicBezTo>
                <a:cubicBezTo>
                  <a:pt x="54" y="100"/>
                  <a:pt x="58" y="82"/>
                  <a:pt x="66" y="61"/>
                </a:cubicBezTo>
                <a:cubicBezTo>
                  <a:pt x="66" y="61"/>
                  <a:pt x="66" y="61"/>
                  <a:pt x="66" y="61"/>
                </a:cubicBezTo>
                <a:close/>
                <a:moveTo>
                  <a:pt x="161" y="183"/>
                </a:moveTo>
                <a:cubicBezTo>
                  <a:pt x="148" y="179"/>
                  <a:pt x="135" y="176"/>
                  <a:pt x="125" y="176"/>
                </a:cubicBezTo>
                <a:cubicBezTo>
                  <a:pt x="125" y="229"/>
                  <a:pt x="125" y="229"/>
                  <a:pt x="125" y="229"/>
                </a:cubicBezTo>
                <a:cubicBezTo>
                  <a:pt x="129" y="229"/>
                  <a:pt x="133" y="228"/>
                  <a:pt x="136" y="228"/>
                </a:cubicBezTo>
                <a:cubicBezTo>
                  <a:pt x="146" y="214"/>
                  <a:pt x="154" y="200"/>
                  <a:pt x="161" y="183"/>
                </a:cubicBezTo>
                <a:cubicBezTo>
                  <a:pt x="161" y="183"/>
                  <a:pt x="161" y="183"/>
                  <a:pt x="161" y="183"/>
                </a:cubicBezTo>
                <a:close/>
                <a:moveTo>
                  <a:pt x="115" y="165"/>
                </a:moveTo>
                <a:cubicBezTo>
                  <a:pt x="115" y="125"/>
                  <a:pt x="115" y="125"/>
                  <a:pt x="115" y="125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65" y="140"/>
                  <a:pt x="69" y="157"/>
                  <a:pt x="76" y="175"/>
                </a:cubicBezTo>
                <a:cubicBezTo>
                  <a:pt x="90" y="168"/>
                  <a:pt x="103" y="165"/>
                  <a:pt x="115" y="165"/>
                </a:cubicBezTo>
                <a:cubicBezTo>
                  <a:pt x="115" y="165"/>
                  <a:pt x="115" y="165"/>
                  <a:pt x="115" y="165"/>
                </a:cubicBezTo>
                <a:close/>
                <a:moveTo>
                  <a:pt x="115" y="229"/>
                </a:moveTo>
                <a:cubicBezTo>
                  <a:pt x="115" y="176"/>
                  <a:pt x="115" y="176"/>
                  <a:pt x="115" y="176"/>
                </a:cubicBezTo>
                <a:cubicBezTo>
                  <a:pt x="103" y="176"/>
                  <a:pt x="93" y="178"/>
                  <a:pt x="79" y="183"/>
                </a:cubicBezTo>
                <a:cubicBezTo>
                  <a:pt x="86" y="200"/>
                  <a:pt x="93" y="214"/>
                  <a:pt x="104" y="228"/>
                </a:cubicBezTo>
                <a:cubicBezTo>
                  <a:pt x="107" y="228"/>
                  <a:pt x="111" y="229"/>
                  <a:pt x="115" y="229"/>
                </a:cubicBezTo>
                <a:cubicBezTo>
                  <a:pt x="115" y="229"/>
                  <a:pt x="115" y="229"/>
                  <a:pt x="115" y="229"/>
                </a:cubicBezTo>
                <a:close/>
                <a:moveTo>
                  <a:pt x="66" y="178"/>
                </a:moveTo>
                <a:cubicBezTo>
                  <a:pt x="58" y="158"/>
                  <a:pt x="54" y="140"/>
                  <a:pt x="54" y="125"/>
                </a:cubicBezTo>
                <a:cubicBezTo>
                  <a:pt x="11" y="125"/>
                  <a:pt x="11" y="125"/>
                  <a:pt x="11" y="125"/>
                </a:cubicBezTo>
                <a:cubicBezTo>
                  <a:pt x="11" y="151"/>
                  <a:pt x="21" y="174"/>
                  <a:pt x="38" y="193"/>
                </a:cubicBezTo>
                <a:cubicBezTo>
                  <a:pt x="45" y="188"/>
                  <a:pt x="55" y="183"/>
                  <a:pt x="66" y="178"/>
                </a:cubicBezTo>
                <a:cubicBezTo>
                  <a:pt x="66" y="178"/>
                  <a:pt x="66" y="178"/>
                  <a:pt x="66" y="178"/>
                </a:cubicBezTo>
                <a:close/>
                <a:moveTo>
                  <a:pt x="89" y="224"/>
                </a:moveTo>
                <a:cubicBezTo>
                  <a:pt x="82" y="213"/>
                  <a:pt x="75" y="201"/>
                  <a:pt x="70" y="187"/>
                </a:cubicBezTo>
                <a:cubicBezTo>
                  <a:pt x="60" y="191"/>
                  <a:pt x="53" y="195"/>
                  <a:pt x="46" y="200"/>
                </a:cubicBezTo>
                <a:cubicBezTo>
                  <a:pt x="59" y="213"/>
                  <a:pt x="72" y="220"/>
                  <a:pt x="89" y="224"/>
                </a:cubicBezTo>
                <a:close/>
              </a:path>
            </a:pathLst>
          </a:custGeom>
          <a:solidFill>
            <a:schemeClr val="bg1">
              <a:alpha val="1411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081" name="组合 34"/>
          <p:cNvGrpSpPr/>
          <p:nvPr/>
        </p:nvGrpSpPr>
        <p:grpSpPr bwMode="auto">
          <a:xfrm>
            <a:off x="2479675" y="3190875"/>
            <a:ext cx="982663" cy="609600"/>
            <a:chOff x="0" y="0"/>
            <a:chExt cx="983174" cy="610114"/>
          </a:xfrm>
        </p:grpSpPr>
        <p:sp>
          <p:nvSpPr>
            <p:cNvPr id="3082" name="Freeform 18"/>
            <p:cNvSpPr>
              <a:spLocks noEditPoints="1"/>
            </p:cNvSpPr>
            <p:nvPr/>
          </p:nvSpPr>
          <p:spPr bwMode="auto">
            <a:xfrm rot="-711617">
              <a:off x="0" y="0"/>
              <a:ext cx="595199" cy="367312"/>
            </a:xfrm>
            <a:custGeom>
              <a:avLst/>
              <a:gdLst>
                <a:gd name="T0" fmla="*/ 595199 w 223"/>
                <a:gd name="T1" fmla="*/ 367312 h 164"/>
                <a:gd name="T2" fmla="*/ 0 w 223"/>
                <a:gd name="T3" fmla="*/ 367312 h 164"/>
                <a:gd name="T4" fmla="*/ 0 w 223"/>
                <a:gd name="T5" fmla="*/ 0 h 164"/>
                <a:gd name="T6" fmla="*/ 595199 w 223"/>
                <a:gd name="T7" fmla="*/ 0 h 164"/>
                <a:gd name="T8" fmla="*/ 595199 w 223"/>
                <a:gd name="T9" fmla="*/ 367312 h 164"/>
                <a:gd name="T10" fmla="*/ 568508 w 223"/>
                <a:gd name="T11" fmla="*/ 326997 h 164"/>
                <a:gd name="T12" fmla="*/ 568508 w 223"/>
                <a:gd name="T13" fmla="*/ 40315 h 164"/>
                <a:gd name="T14" fmla="*/ 395020 w 223"/>
                <a:gd name="T15" fmla="*/ 183656 h 164"/>
                <a:gd name="T16" fmla="*/ 568508 w 223"/>
                <a:gd name="T17" fmla="*/ 326997 h 164"/>
                <a:gd name="T18" fmla="*/ 547156 w 223"/>
                <a:gd name="T19" fmla="*/ 22397 h 164"/>
                <a:gd name="T20" fmla="*/ 48043 w 223"/>
                <a:gd name="T21" fmla="*/ 22397 h 164"/>
                <a:gd name="T22" fmla="*/ 264236 w 223"/>
                <a:gd name="T23" fmla="*/ 206053 h 164"/>
                <a:gd name="T24" fmla="*/ 298934 w 223"/>
                <a:gd name="T25" fmla="*/ 219491 h 164"/>
                <a:gd name="T26" fmla="*/ 330963 w 223"/>
                <a:gd name="T27" fmla="*/ 206053 h 164"/>
                <a:gd name="T28" fmla="*/ 547156 w 223"/>
                <a:gd name="T29" fmla="*/ 22397 h 164"/>
                <a:gd name="T30" fmla="*/ 547156 w 223"/>
                <a:gd name="T31" fmla="*/ 342675 h 164"/>
                <a:gd name="T32" fmla="*/ 376337 w 223"/>
                <a:gd name="T33" fmla="*/ 199334 h 164"/>
                <a:gd name="T34" fmla="*/ 333632 w 223"/>
                <a:gd name="T35" fmla="*/ 232930 h 164"/>
                <a:gd name="T36" fmla="*/ 298934 w 223"/>
                <a:gd name="T37" fmla="*/ 246368 h 164"/>
                <a:gd name="T38" fmla="*/ 253560 w 223"/>
                <a:gd name="T39" fmla="*/ 226210 h 164"/>
                <a:gd name="T40" fmla="*/ 218862 w 223"/>
                <a:gd name="T41" fmla="*/ 199334 h 164"/>
                <a:gd name="T42" fmla="*/ 48043 w 223"/>
                <a:gd name="T43" fmla="*/ 342675 h 164"/>
                <a:gd name="T44" fmla="*/ 547156 w 223"/>
                <a:gd name="T45" fmla="*/ 342675 h 164"/>
                <a:gd name="T46" fmla="*/ 197510 w 223"/>
                <a:gd name="T47" fmla="*/ 183656 h 164"/>
                <a:gd name="T48" fmla="*/ 26691 w 223"/>
                <a:gd name="T49" fmla="*/ 40315 h 164"/>
                <a:gd name="T50" fmla="*/ 26691 w 223"/>
                <a:gd name="T51" fmla="*/ 326997 h 164"/>
                <a:gd name="T52" fmla="*/ 197510 w 223"/>
                <a:gd name="T53" fmla="*/ 183656 h 16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3" h="164">
                  <a:moveTo>
                    <a:pt x="223" y="164"/>
                  </a:moveTo>
                  <a:cubicBezTo>
                    <a:pt x="0" y="164"/>
                    <a:pt x="0" y="164"/>
                    <a:pt x="0" y="16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223" y="164"/>
                    <a:pt x="223" y="164"/>
                    <a:pt x="223" y="164"/>
                  </a:cubicBezTo>
                  <a:close/>
                  <a:moveTo>
                    <a:pt x="213" y="146"/>
                  </a:moveTo>
                  <a:cubicBezTo>
                    <a:pt x="213" y="18"/>
                    <a:pt x="213" y="18"/>
                    <a:pt x="213" y="18"/>
                  </a:cubicBezTo>
                  <a:cubicBezTo>
                    <a:pt x="148" y="82"/>
                    <a:pt x="148" y="82"/>
                    <a:pt x="148" y="82"/>
                  </a:cubicBezTo>
                  <a:cubicBezTo>
                    <a:pt x="213" y="146"/>
                    <a:pt x="213" y="146"/>
                    <a:pt x="213" y="146"/>
                  </a:cubicBezTo>
                  <a:close/>
                  <a:moveTo>
                    <a:pt x="205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99" y="92"/>
                    <a:pt x="99" y="92"/>
                    <a:pt x="99" y="92"/>
                  </a:cubicBezTo>
                  <a:cubicBezTo>
                    <a:pt x="104" y="96"/>
                    <a:pt x="108" y="98"/>
                    <a:pt x="112" y="98"/>
                  </a:cubicBezTo>
                  <a:cubicBezTo>
                    <a:pt x="115" y="98"/>
                    <a:pt x="119" y="96"/>
                    <a:pt x="124" y="92"/>
                  </a:cubicBezTo>
                  <a:cubicBezTo>
                    <a:pt x="205" y="10"/>
                    <a:pt x="205" y="10"/>
                    <a:pt x="205" y="10"/>
                  </a:cubicBezTo>
                  <a:close/>
                  <a:moveTo>
                    <a:pt x="205" y="153"/>
                  </a:moveTo>
                  <a:cubicBezTo>
                    <a:pt x="141" y="89"/>
                    <a:pt x="141" y="89"/>
                    <a:pt x="141" y="89"/>
                  </a:cubicBezTo>
                  <a:cubicBezTo>
                    <a:pt x="133" y="97"/>
                    <a:pt x="128" y="102"/>
                    <a:pt x="125" y="104"/>
                  </a:cubicBezTo>
                  <a:cubicBezTo>
                    <a:pt x="120" y="108"/>
                    <a:pt x="115" y="110"/>
                    <a:pt x="112" y="110"/>
                  </a:cubicBezTo>
                  <a:cubicBezTo>
                    <a:pt x="107" y="110"/>
                    <a:pt x="101" y="107"/>
                    <a:pt x="95" y="101"/>
                  </a:cubicBezTo>
                  <a:cubicBezTo>
                    <a:pt x="92" y="99"/>
                    <a:pt x="88" y="95"/>
                    <a:pt x="82" y="89"/>
                  </a:cubicBezTo>
                  <a:cubicBezTo>
                    <a:pt x="18" y="153"/>
                    <a:pt x="18" y="153"/>
                    <a:pt x="18" y="153"/>
                  </a:cubicBezTo>
                  <a:cubicBezTo>
                    <a:pt x="205" y="153"/>
                    <a:pt x="205" y="153"/>
                    <a:pt x="205" y="153"/>
                  </a:cubicBezTo>
                  <a:close/>
                  <a:moveTo>
                    <a:pt x="74" y="82"/>
                  </a:moveTo>
                  <a:cubicBezTo>
                    <a:pt x="10" y="18"/>
                    <a:pt x="10" y="18"/>
                    <a:pt x="10" y="18"/>
                  </a:cubicBezTo>
                  <a:cubicBezTo>
                    <a:pt x="10" y="146"/>
                    <a:pt x="10" y="146"/>
                    <a:pt x="10" y="146"/>
                  </a:cubicBezTo>
                  <a:cubicBezTo>
                    <a:pt x="74" y="82"/>
                    <a:pt x="74" y="82"/>
                    <a:pt x="74" y="82"/>
                  </a:cubicBezTo>
                  <a:close/>
                </a:path>
              </a:pathLst>
            </a:custGeom>
            <a:solidFill>
              <a:schemeClr val="bg1">
                <a:alpha val="16862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83" name="Freeform 18"/>
            <p:cNvSpPr>
              <a:spLocks noEditPoints="1"/>
            </p:cNvSpPr>
            <p:nvPr/>
          </p:nvSpPr>
          <p:spPr bwMode="auto">
            <a:xfrm rot="1963220">
              <a:off x="657548" y="409162"/>
              <a:ext cx="325626" cy="200952"/>
            </a:xfrm>
            <a:custGeom>
              <a:avLst/>
              <a:gdLst>
                <a:gd name="T0" fmla="*/ 325626 w 223"/>
                <a:gd name="T1" fmla="*/ 200952 h 164"/>
                <a:gd name="T2" fmla="*/ 0 w 223"/>
                <a:gd name="T3" fmla="*/ 200952 h 164"/>
                <a:gd name="T4" fmla="*/ 0 w 223"/>
                <a:gd name="T5" fmla="*/ 0 h 164"/>
                <a:gd name="T6" fmla="*/ 325626 w 223"/>
                <a:gd name="T7" fmla="*/ 0 h 164"/>
                <a:gd name="T8" fmla="*/ 325626 w 223"/>
                <a:gd name="T9" fmla="*/ 200952 h 164"/>
                <a:gd name="T10" fmla="*/ 311024 w 223"/>
                <a:gd name="T11" fmla="*/ 178896 h 164"/>
                <a:gd name="T12" fmla="*/ 311024 w 223"/>
                <a:gd name="T13" fmla="*/ 22056 h 164"/>
                <a:gd name="T14" fmla="*/ 216111 w 223"/>
                <a:gd name="T15" fmla="*/ 100476 h 164"/>
                <a:gd name="T16" fmla="*/ 311024 w 223"/>
                <a:gd name="T17" fmla="*/ 178896 h 164"/>
                <a:gd name="T18" fmla="*/ 299342 w 223"/>
                <a:gd name="T19" fmla="*/ 12253 h 164"/>
                <a:gd name="T20" fmla="*/ 26284 w 223"/>
                <a:gd name="T21" fmla="*/ 12253 h 164"/>
                <a:gd name="T22" fmla="*/ 144560 w 223"/>
                <a:gd name="T23" fmla="*/ 112729 h 164"/>
                <a:gd name="T24" fmla="*/ 163543 w 223"/>
                <a:gd name="T25" fmla="*/ 120081 h 164"/>
                <a:gd name="T26" fmla="*/ 181066 w 223"/>
                <a:gd name="T27" fmla="*/ 112729 h 164"/>
                <a:gd name="T28" fmla="*/ 299342 w 223"/>
                <a:gd name="T29" fmla="*/ 12253 h 164"/>
                <a:gd name="T30" fmla="*/ 299342 w 223"/>
                <a:gd name="T31" fmla="*/ 187474 h 164"/>
                <a:gd name="T32" fmla="*/ 205889 w 223"/>
                <a:gd name="T33" fmla="*/ 109053 h 164"/>
                <a:gd name="T34" fmla="*/ 182526 w 223"/>
                <a:gd name="T35" fmla="*/ 127433 h 164"/>
                <a:gd name="T36" fmla="*/ 163543 w 223"/>
                <a:gd name="T37" fmla="*/ 134785 h 164"/>
                <a:gd name="T38" fmla="*/ 138720 w 223"/>
                <a:gd name="T39" fmla="*/ 123757 h 164"/>
                <a:gd name="T40" fmla="*/ 119737 w 223"/>
                <a:gd name="T41" fmla="*/ 109053 h 164"/>
                <a:gd name="T42" fmla="*/ 26284 w 223"/>
                <a:gd name="T43" fmla="*/ 187474 h 164"/>
                <a:gd name="T44" fmla="*/ 299342 w 223"/>
                <a:gd name="T45" fmla="*/ 187474 h 164"/>
                <a:gd name="T46" fmla="*/ 108055 w 223"/>
                <a:gd name="T47" fmla="*/ 100476 h 164"/>
                <a:gd name="T48" fmla="*/ 14602 w 223"/>
                <a:gd name="T49" fmla="*/ 22056 h 164"/>
                <a:gd name="T50" fmla="*/ 14602 w 223"/>
                <a:gd name="T51" fmla="*/ 178896 h 164"/>
                <a:gd name="T52" fmla="*/ 108055 w 223"/>
                <a:gd name="T53" fmla="*/ 100476 h 16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23" h="164">
                  <a:moveTo>
                    <a:pt x="223" y="164"/>
                  </a:moveTo>
                  <a:cubicBezTo>
                    <a:pt x="0" y="164"/>
                    <a:pt x="0" y="164"/>
                    <a:pt x="0" y="16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223" y="164"/>
                    <a:pt x="223" y="164"/>
                    <a:pt x="223" y="164"/>
                  </a:cubicBezTo>
                  <a:close/>
                  <a:moveTo>
                    <a:pt x="213" y="146"/>
                  </a:moveTo>
                  <a:cubicBezTo>
                    <a:pt x="213" y="18"/>
                    <a:pt x="213" y="18"/>
                    <a:pt x="213" y="18"/>
                  </a:cubicBezTo>
                  <a:cubicBezTo>
                    <a:pt x="148" y="82"/>
                    <a:pt x="148" y="82"/>
                    <a:pt x="148" y="82"/>
                  </a:cubicBezTo>
                  <a:cubicBezTo>
                    <a:pt x="213" y="146"/>
                    <a:pt x="213" y="146"/>
                    <a:pt x="213" y="146"/>
                  </a:cubicBezTo>
                  <a:close/>
                  <a:moveTo>
                    <a:pt x="205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99" y="92"/>
                    <a:pt x="99" y="92"/>
                    <a:pt x="99" y="92"/>
                  </a:cubicBezTo>
                  <a:cubicBezTo>
                    <a:pt x="104" y="96"/>
                    <a:pt x="108" y="98"/>
                    <a:pt x="112" y="98"/>
                  </a:cubicBezTo>
                  <a:cubicBezTo>
                    <a:pt x="115" y="98"/>
                    <a:pt x="119" y="96"/>
                    <a:pt x="124" y="92"/>
                  </a:cubicBezTo>
                  <a:cubicBezTo>
                    <a:pt x="205" y="10"/>
                    <a:pt x="205" y="10"/>
                    <a:pt x="205" y="10"/>
                  </a:cubicBezTo>
                  <a:close/>
                  <a:moveTo>
                    <a:pt x="205" y="153"/>
                  </a:moveTo>
                  <a:cubicBezTo>
                    <a:pt x="141" y="89"/>
                    <a:pt x="141" y="89"/>
                    <a:pt x="141" y="89"/>
                  </a:cubicBezTo>
                  <a:cubicBezTo>
                    <a:pt x="133" y="97"/>
                    <a:pt x="128" y="102"/>
                    <a:pt x="125" y="104"/>
                  </a:cubicBezTo>
                  <a:cubicBezTo>
                    <a:pt x="120" y="108"/>
                    <a:pt x="115" y="110"/>
                    <a:pt x="112" y="110"/>
                  </a:cubicBezTo>
                  <a:cubicBezTo>
                    <a:pt x="107" y="110"/>
                    <a:pt x="101" y="107"/>
                    <a:pt x="95" y="101"/>
                  </a:cubicBezTo>
                  <a:cubicBezTo>
                    <a:pt x="92" y="99"/>
                    <a:pt x="88" y="95"/>
                    <a:pt x="82" y="89"/>
                  </a:cubicBezTo>
                  <a:cubicBezTo>
                    <a:pt x="18" y="153"/>
                    <a:pt x="18" y="153"/>
                    <a:pt x="18" y="153"/>
                  </a:cubicBezTo>
                  <a:cubicBezTo>
                    <a:pt x="205" y="153"/>
                    <a:pt x="205" y="153"/>
                    <a:pt x="205" y="153"/>
                  </a:cubicBezTo>
                  <a:close/>
                  <a:moveTo>
                    <a:pt x="74" y="82"/>
                  </a:moveTo>
                  <a:cubicBezTo>
                    <a:pt x="10" y="18"/>
                    <a:pt x="10" y="18"/>
                    <a:pt x="10" y="18"/>
                  </a:cubicBezTo>
                  <a:cubicBezTo>
                    <a:pt x="10" y="146"/>
                    <a:pt x="10" y="146"/>
                    <a:pt x="10" y="146"/>
                  </a:cubicBezTo>
                  <a:cubicBezTo>
                    <a:pt x="74" y="82"/>
                    <a:pt x="74" y="82"/>
                    <a:pt x="74" y="82"/>
                  </a:cubicBezTo>
                  <a:close/>
                </a:path>
              </a:pathLst>
            </a:custGeom>
            <a:solidFill>
              <a:schemeClr val="bg1">
                <a:alpha val="16862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166199"/>
            <a:ext cx="96907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√4)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模锻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冲压工艺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分离工序水、成形工序水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及模具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种类及基本结构*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√6)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塑性成形性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可锻性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锻件及冲压件结构工艺性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塑性成形新技术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金属材料的控形控性*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微纳成形制造概念与应用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大塑性变形与材料纳米化*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47FE5F1-FDCE-4553-AF61-4E3DE574789E}"/>
              </a:ext>
            </a:extLst>
          </p:cNvPr>
          <p:cNvSpPr txBox="1"/>
          <p:nvPr/>
        </p:nvSpPr>
        <p:spPr>
          <a:xfrm>
            <a:off x="989813" y="3182138"/>
            <a:ext cx="100316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材料连接成形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连接的基本概念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焊接、机械连接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含铆接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、粘接等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焊接基础知识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焊接热过程及特点米、热影响区、焊接接头组成部分及性能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、焊接变形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基本焊接工艺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典型熔化焊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、压力焊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、钎焊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焊接性能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可焊性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焊接结构及工艺性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焊接新技术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搅拌摩擦焊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、激光电弧复合焊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、塑料超声焊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 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巳跨学科用于生物医学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等工艺与特点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机器人焊接。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23071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545178"/>
            <a:ext cx="96907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粉体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陶瓷及粉末冶金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材料成形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粉体成形的过程与特点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注意与液态或固态成形方法之不同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粉体的基本性能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√3)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粉体的三种成形工艺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干粉成形*、塑形泥团成形*、浆料成形*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5F1528-8686-4C68-8E52-A2274BE02131}"/>
              </a:ext>
            </a:extLst>
          </p:cNvPr>
          <p:cNvSpPr txBox="1"/>
          <p:nvPr/>
        </p:nvSpPr>
        <p:spPr>
          <a:xfrm>
            <a:off x="989813" y="3219738"/>
            <a:ext cx="100194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高分子材料成形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高分子材料成形基本概念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组成、结构、物理状态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常见塑料成型工艺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橡胶成形工艺、硫化性能。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B668B0B-1E90-4A0F-BEEE-33F4DA39AF26}"/>
              </a:ext>
            </a:extLst>
          </p:cNvPr>
          <p:cNvSpPr txBox="1"/>
          <p:nvPr/>
        </p:nvSpPr>
        <p:spPr>
          <a:xfrm>
            <a:off x="989813" y="4878451"/>
            <a:ext cx="10793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复合材料成形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复合材料的性能及特点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复合材料成型工艺及特点。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87825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332266" y="1673063"/>
            <a:ext cx="969075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七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材料的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3D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打印成形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增材制造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增材制造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的基本原理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打印工艺及工艺原理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各种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打印用材料及要求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打印分层软件的原理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含机电一体化控制软件框图及知识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打印技术在各种成形技术中的应用。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(1)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打印技术在液态成形技术中的应用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(2)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打印技术在塑性成形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模具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(3)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打印技术在高分子材料成形技术中的应用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(4) 3D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打印技术在粉体材料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陶瓷及粉末冶金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成形技术中的应用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(5)3D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打印技术在生物材料成形技术中的应用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20887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5.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机械制造工艺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合计一级核心知识点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40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33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切削加工工艺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切削加工基础知识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切削过程*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切削运动*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切削原理* 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刀具材料及性能特点*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刀具几何角度*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刀具工作角度*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刀具磨 损*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刀具寿命*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新刀具材料* 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磨料、磨具、磨削过程*和磨削特点*和磨削原理*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精密加工方法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加工精度*与表面质量*，影响加工精度和表面质量的因素*。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482031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547199"/>
            <a:ext cx="96907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特种加工工艺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特种加工的基本概念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特种加工基本原理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√3)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激光切割、激光打孔、激光精密加工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应用很广泛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电火花成形加工*、电火花穿孔加工、电火花线切割加工*、电火花磨削加工*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超声波加工、电子束加工、高子束加工。 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建议采用建拟仿真技术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4CA7483-BA8B-42C9-BEAF-C582737A40FC}"/>
              </a:ext>
            </a:extLst>
          </p:cNvPr>
          <p:cNvSpPr txBox="1"/>
          <p:nvPr/>
        </p:nvSpPr>
        <p:spPr>
          <a:xfrm>
            <a:off x="989813" y="4165240"/>
            <a:ext cx="105700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常见表面加工方案选择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表面加工方案选择及依据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尺寸精度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、表面粗糙度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 结构形状与尺寸大小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10665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332266" y="1547199"/>
            <a:ext cx="969075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数控加工技术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数控程序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数控系统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换刀机构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装置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数控机床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数控车床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、数控铣床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、加工中心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*);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普通数控机床与精密数控机床的技术参数比较。</a:t>
            </a:r>
          </a:p>
          <a:p>
            <a:pPr algn="just"/>
            <a:endParaRPr lang="en-US" altLang="zh-CN" sz="20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零件的结构工艺性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结构工艺性原理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切削加工结构工艺性。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373662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零件的制造工艺过程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生产纲领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生产类型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生产过程，加工余量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工艺过程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工序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安装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定位夹紧，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设计基准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定位基准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测量基准，装配基准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粗基、精基准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六点定位原理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毛坯类型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工艺分析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，工艺成本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工艺管理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124492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112397" y="1823586"/>
            <a:ext cx="969075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七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先进制造技术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智能制造、大数据、物联网等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全生命周期产品制造、智能制造、数字化制造、网络制造、虚拟制造、增材制造、再制造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物联网、云制造、制造供应链、柔性制造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(FMS)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、可换柔性制造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(RMS-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或可重组制造系统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、工业机器人及其协同、物流系统及相关设备的基本构成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智能制造与机器人技术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智能制造的系统构成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、关键技术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 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比如传感器技术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，工业机器人本体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、控制系统以及主要性能指标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，在线编程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、离线编程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，视觉控制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、视觉跟踪等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先进制造相关的常规主流应用软件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CAD/CAM/CAPP/CAE)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简介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智能机械制造系统运行管理模型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大数据在先进制造中的应用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物联网在先进制造中的应用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极端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含微纳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制造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344742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112397" y="1673063"/>
            <a:ext cx="96907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八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机械制造经济性与管理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现代企业及管理组织结构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成本管理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成本控制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质量和质量管理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质量成本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技术经济分析。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九</a:t>
            </a:r>
            <a:r>
              <a:rPr lang="en-US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机械制造业的环境保护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机械工业的环境污染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工业气团、液度弃污染物及处理技术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工业乘声防止与个人防护技术。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753356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小结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6627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AutoShape 3"/>
          <p:cNvSpPr>
            <a:spLocks noChangeAspect="1" noChangeArrowheads="1" noTextEdit="1"/>
          </p:cNvSpPr>
          <p:nvPr/>
        </p:nvSpPr>
        <p:spPr bwMode="auto">
          <a:xfrm>
            <a:off x="584200" y="715963"/>
            <a:ext cx="5518150" cy="602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29" name="Freeform 5"/>
          <p:cNvSpPr/>
          <p:nvPr/>
        </p:nvSpPr>
        <p:spPr bwMode="auto">
          <a:xfrm>
            <a:off x="1223963" y="4776788"/>
            <a:ext cx="2097087" cy="1598612"/>
          </a:xfrm>
          <a:custGeom>
            <a:avLst/>
            <a:gdLst>
              <a:gd name="T0" fmla="*/ 0 w 660"/>
              <a:gd name="T1" fmla="*/ 266965 h 503"/>
              <a:gd name="T2" fmla="*/ 435304 w 660"/>
              <a:gd name="T3" fmla="*/ 0 h 503"/>
              <a:gd name="T4" fmla="*/ 2097087 w 660"/>
              <a:gd name="T5" fmla="*/ 1598612 h 503"/>
              <a:gd name="T6" fmla="*/ 1525154 w 660"/>
              <a:gd name="T7" fmla="*/ 959803 h 503"/>
              <a:gd name="T8" fmla="*/ 816593 w 660"/>
              <a:gd name="T9" fmla="*/ 352775 h 503"/>
              <a:gd name="T10" fmla="*/ 0 w 660"/>
              <a:gd name="T11" fmla="*/ 266965 h 5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60" h="503">
                <a:moveTo>
                  <a:pt x="0" y="84"/>
                </a:moveTo>
                <a:cubicBezTo>
                  <a:pt x="137" y="0"/>
                  <a:pt x="137" y="0"/>
                  <a:pt x="137" y="0"/>
                </a:cubicBezTo>
                <a:cubicBezTo>
                  <a:pt x="137" y="0"/>
                  <a:pt x="491" y="111"/>
                  <a:pt x="660" y="503"/>
                </a:cubicBezTo>
                <a:cubicBezTo>
                  <a:pt x="605" y="432"/>
                  <a:pt x="543" y="366"/>
                  <a:pt x="480" y="302"/>
                </a:cubicBezTo>
                <a:cubicBezTo>
                  <a:pt x="413" y="232"/>
                  <a:pt x="342" y="159"/>
                  <a:pt x="257" y="111"/>
                </a:cubicBezTo>
                <a:cubicBezTo>
                  <a:pt x="172" y="64"/>
                  <a:pt x="93" y="75"/>
                  <a:pt x="0" y="84"/>
                </a:cubicBezTo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0" name="Freeform 6"/>
          <p:cNvSpPr/>
          <p:nvPr/>
        </p:nvSpPr>
        <p:spPr bwMode="auto">
          <a:xfrm>
            <a:off x="528638" y="4541838"/>
            <a:ext cx="869950" cy="655637"/>
          </a:xfrm>
          <a:custGeom>
            <a:avLst/>
            <a:gdLst>
              <a:gd name="T0" fmla="*/ 85725 w 274"/>
              <a:gd name="T1" fmla="*/ 31827 h 206"/>
              <a:gd name="T2" fmla="*/ 193675 w 274"/>
              <a:gd name="T3" fmla="*/ 404203 h 206"/>
              <a:gd name="T4" fmla="*/ 695325 w 274"/>
              <a:gd name="T5" fmla="*/ 502867 h 206"/>
              <a:gd name="T6" fmla="*/ 869950 w 274"/>
              <a:gd name="T7" fmla="*/ 117760 h 206"/>
              <a:gd name="T8" fmla="*/ 85725 w 274"/>
              <a:gd name="T9" fmla="*/ 31827 h 2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4" h="206">
                <a:moveTo>
                  <a:pt x="27" y="10"/>
                </a:moveTo>
                <a:cubicBezTo>
                  <a:pt x="27" y="10"/>
                  <a:pt x="0" y="60"/>
                  <a:pt x="61" y="127"/>
                </a:cubicBezTo>
                <a:cubicBezTo>
                  <a:pt x="132" y="206"/>
                  <a:pt x="219" y="158"/>
                  <a:pt x="219" y="158"/>
                </a:cubicBezTo>
                <a:cubicBezTo>
                  <a:pt x="220" y="158"/>
                  <a:pt x="274" y="37"/>
                  <a:pt x="274" y="37"/>
                </a:cubicBezTo>
                <a:cubicBezTo>
                  <a:pt x="274" y="37"/>
                  <a:pt x="53" y="0"/>
                  <a:pt x="27" y="10"/>
                </a:cubicBez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1" name="Freeform 7"/>
          <p:cNvSpPr/>
          <p:nvPr/>
        </p:nvSpPr>
        <p:spPr bwMode="auto">
          <a:xfrm>
            <a:off x="614363" y="3557588"/>
            <a:ext cx="4432300" cy="2817812"/>
          </a:xfrm>
          <a:custGeom>
            <a:avLst/>
            <a:gdLst>
              <a:gd name="T0" fmla="*/ 4432300 w 1395"/>
              <a:gd name="T1" fmla="*/ 1486737 h 887"/>
              <a:gd name="T2" fmla="*/ 1909543 w 1395"/>
              <a:gd name="T3" fmla="*/ 19061 h 887"/>
              <a:gd name="T4" fmla="*/ 0 w 1395"/>
              <a:gd name="T5" fmla="*/ 1016573 h 887"/>
              <a:gd name="T6" fmla="*/ 2707039 w 1395"/>
              <a:gd name="T7" fmla="*/ 2817812 h 887"/>
              <a:gd name="T8" fmla="*/ 4432300 w 1395"/>
              <a:gd name="T9" fmla="*/ 1486737 h 8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5" h="887">
                <a:moveTo>
                  <a:pt x="1395" y="468"/>
                </a:moveTo>
                <a:cubicBezTo>
                  <a:pt x="1085" y="0"/>
                  <a:pt x="601" y="6"/>
                  <a:pt x="601" y="6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589" y="299"/>
                  <a:pt x="852" y="887"/>
                </a:cubicBezTo>
                <a:cubicBezTo>
                  <a:pt x="1395" y="468"/>
                  <a:pt x="1395" y="468"/>
                  <a:pt x="1395" y="468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2" name="Freeform 8"/>
          <p:cNvSpPr/>
          <p:nvPr/>
        </p:nvSpPr>
        <p:spPr bwMode="auto">
          <a:xfrm>
            <a:off x="849313" y="4598988"/>
            <a:ext cx="812800" cy="446087"/>
          </a:xfrm>
          <a:custGeom>
            <a:avLst/>
            <a:gdLst>
              <a:gd name="T0" fmla="*/ 104775 w 256"/>
              <a:gd name="T1" fmla="*/ 0 h 140"/>
              <a:gd name="T2" fmla="*/ 0 w 256"/>
              <a:gd name="T3" fmla="*/ 57354 h 140"/>
              <a:gd name="T4" fmla="*/ 377825 w 256"/>
              <a:gd name="T5" fmla="*/ 446087 h 140"/>
              <a:gd name="T6" fmla="*/ 812800 w 256"/>
              <a:gd name="T7" fmla="*/ 178435 h 140"/>
              <a:gd name="T8" fmla="*/ 104775 w 256"/>
              <a:gd name="T9" fmla="*/ 0 h 1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" h="140">
                <a:moveTo>
                  <a:pt x="33" y="0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136" y="22"/>
                  <a:pt x="119" y="140"/>
                </a:cubicBezTo>
                <a:cubicBezTo>
                  <a:pt x="256" y="56"/>
                  <a:pt x="256" y="56"/>
                  <a:pt x="256" y="56"/>
                </a:cubicBezTo>
                <a:cubicBezTo>
                  <a:pt x="256" y="56"/>
                  <a:pt x="140" y="7"/>
                  <a:pt x="33" y="0"/>
                </a:cubicBez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3" name="Freeform 9"/>
          <p:cNvSpPr/>
          <p:nvPr/>
        </p:nvSpPr>
        <p:spPr bwMode="auto">
          <a:xfrm>
            <a:off x="804863" y="4646613"/>
            <a:ext cx="292100" cy="252412"/>
          </a:xfrm>
          <a:custGeom>
            <a:avLst/>
            <a:gdLst>
              <a:gd name="T0" fmla="*/ 292100 w 92"/>
              <a:gd name="T1" fmla="*/ 76682 h 79"/>
              <a:gd name="T2" fmla="*/ 41275 w 92"/>
              <a:gd name="T3" fmla="*/ 12780 h 79"/>
              <a:gd name="T4" fmla="*/ 184150 w 92"/>
              <a:gd name="T5" fmla="*/ 252412 h 79"/>
              <a:gd name="T6" fmla="*/ 292100 w 92"/>
              <a:gd name="T7" fmla="*/ 76682 h 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2" h="79">
                <a:moveTo>
                  <a:pt x="92" y="24"/>
                </a:moveTo>
                <a:cubicBezTo>
                  <a:pt x="92" y="24"/>
                  <a:pt x="37" y="0"/>
                  <a:pt x="13" y="4"/>
                </a:cubicBezTo>
                <a:cubicBezTo>
                  <a:pt x="13" y="4"/>
                  <a:pt x="0" y="59"/>
                  <a:pt x="58" y="79"/>
                </a:cubicBezTo>
                <a:cubicBezTo>
                  <a:pt x="58" y="79"/>
                  <a:pt x="51" y="38"/>
                  <a:pt x="92" y="24"/>
                </a:cubicBez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4" name="Freeform 10"/>
          <p:cNvSpPr>
            <a:spLocks noEditPoints="1"/>
          </p:cNvSpPr>
          <p:nvPr/>
        </p:nvSpPr>
        <p:spPr bwMode="auto">
          <a:xfrm>
            <a:off x="2409825" y="4106863"/>
            <a:ext cx="1250950" cy="747712"/>
          </a:xfrm>
          <a:custGeom>
            <a:avLst/>
            <a:gdLst>
              <a:gd name="T0" fmla="*/ 990600 w 394"/>
              <a:gd name="T1" fmla="*/ 57272 h 235"/>
              <a:gd name="T2" fmla="*/ 854075 w 394"/>
              <a:gd name="T3" fmla="*/ 54090 h 235"/>
              <a:gd name="T4" fmla="*/ 854075 w 394"/>
              <a:gd name="T5" fmla="*/ 98634 h 235"/>
              <a:gd name="T6" fmla="*/ 850900 w 394"/>
              <a:gd name="T7" fmla="*/ 155906 h 235"/>
              <a:gd name="T8" fmla="*/ 850900 w 394"/>
              <a:gd name="T9" fmla="*/ 197269 h 235"/>
              <a:gd name="T10" fmla="*/ 641350 w 394"/>
              <a:gd name="T11" fmla="*/ 63635 h 235"/>
              <a:gd name="T12" fmla="*/ 581025 w 394"/>
              <a:gd name="T13" fmla="*/ 3182 h 235"/>
              <a:gd name="T14" fmla="*/ 577850 w 394"/>
              <a:gd name="T15" fmla="*/ 89089 h 235"/>
              <a:gd name="T16" fmla="*/ 371475 w 394"/>
              <a:gd name="T17" fmla="*/ 407264 h 235"/>
              <a:gd name="T18" fmla="*/ 339725 w 394"/>
              <a:gd name="T19" fmla="*/ 222723 h 235"/>
              <a:gd name="T20" fmla="*/ 225425 w 394"/>
              <a:gd name="T21" fmla="*/ 111361 h 235"/>
              <a:gd name="T22" fmla="*/ 73025 w 394"/>
              <a:gd name="T23" fmla="*/ 248177 h 235"/>
              <a:gd name="T24" fmla="*/ 57150 w 394"/>
              <a:gd name="T25" fmla="*/ 499535 h 235"/>
              <a:gd name="T26" fmla="*/ 285750 w 394"/>
              <a:gd name="T27" fmla="*/ 528171 h 235"/>
              <a:gd name="T28" fmla="*/ 206375 w 394"/>
              <a:gd name="T29" fmla="*/ 693622 h 235"/>
              <a:gd name="T30" fmla="*/ 257175 w 394"/>
              <a:gd name="T31" fmla="*/ 747712 h 235"/>
              <a:gd name="T32" fmla="*/ 368300 w 394"/>
              <a:gd name="T33" fmla="*/ 489990 h 235"/>
              <a:gd name="T34" fmla="*/ 635000 w 394"/>
              <a:gd name="T35" fmla="*/ 162269 h 235"/>
              <a:gd name="T36" fmla="*/ 885825 w 394"/>
              <a:gd name="T37" fmla="*/ 273631 h 235"/>
              <a:gd name="T38" fmla="*/ 917575 w 394"/>
              <a:gd name="T39" fmla="*/ 270449 h 235"/>
              <a:gd name="T40" fmla="*/ 920750 w 394"/>
              <a:gd name="T41" fmla="*/ 229086 h 235"/>
              <a:gd name="T42" fmla="*/ 923925 w 394"/>
              <a:gd name="T43" fmla="*/ 165451 h 235"/>
              <a:gd name="T44" fmla="*/ 927100 w 394"/>
              <a:gd name="T45" fmla="*/ 130452 h 235"/>
              <a:gd name="T46" fmla="*/ 987425 w 394"/>
              <a:gd name="T47" fmla="*/ 130452 h 235"/>
              <a:gd name="T48" fmla="*/ 1250950 w 394"/>
              <a:gd name="T49" fmla="*/ 25454 h 235"/>
              <a:gd name="T50" fmla="*/ 1181100 w 394"/>
              <a:gd name="T51" fmla="*/ 0 h 235"/>
              <a:gd name="T52" fmla="*/ 990600 w 394"/>
              <a:gd name="T53" fmla="*/ 57272 h 235"/>
              <a:gd name="T54" fmla="*/ 111125 w 394"/>
              <a:gd name="T55" fmla="*/ 451809 h 235"/>
              <a:gd name="T56" fmla="*/ 136525 w 394"/>
              <a:gd name="T57" fmla="*/ 279994 h 235"/>
              <a:gd name="T58" fmla="*/ 222250 w 394"/>
              <a:gd name="T59" fmla="*/ 184542 h 235"/>
              <a:gd name="T60" fmla="*/ 269875 w 394"/>
              <a:gd name="T61" fmla="*/ 248177 h 235"/>
              <a:gd name="T62" fmla="*/ 298450 w 394"/>
              <a:gd name="T63" fmla="*/ 413628 h 235"/>
              <a:gd name="T64" fmla="*/ 295275 w 394"/>
              <a:gd name="T65" fmla="*/ 445445 h 235"/>
              <a:gd name="T66" fmla="*/ 276225 w 394"/>
              <a:gd name="T67" fmla="*/ 454991 h 235"/>
              <a:gd name="T68" fmla="*/ 111125 w 394"/>
              <a:gd name="T69" fmla="*/ 451809 h 2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4" h="235">
                <a:moveTo>
                  <a:pt x="312" y="18"/>
                </a:moveTo>
                <a:cubicBezTo>
                  <a:pt x="269" y="17"/>
                  <a:pt x="269" y="17"/>
                  <a:pt x="269" y="17"/>
                </a:cubicBezTo>
                <a:cubicBezTo>
                  <a:pt x="269" y="31"/>
                  <a:pt x="269" y="31"/>
                  <a:pt x="269" y="31"/>
                </a:cubicBezTo>
                <a:cubicBezTo>
                  <a:pt x="268" y="49"/>
                  <a:pt x="268" y="49"/>
                  <a:pt x="268" y="49"/>
                </a:cubicBezTo>
                <a:cubicBezTo>
                  <a:pt x="268" y="49"/>
                  <a:pt x="268" y="55"/>
                  <a:pt x="268" y="62"/>
                </a:cubicBezTo>
                <a:cubicBezTo>
                  <a:pt x="241" y="59"/>
                  <a:pt x="219" y="38"/>
                  <a:pt x="202" y="20"/>
                </a:cubicBezTo>
                <a:cubicBezTo>
                  <a:pt x="183" y="1"/>
                  <a:pt x="183" y="1"/>
                  <a:pt x="183" y="1"/>
                </a:cubicBezTo>
                <a:cubicBezTo>
                  <a:pt x="182" y="28"/>
                  <a:pt x="182" y="28"/>
                  <a:pt x="182" y="28"/>
                </a:cubicBezTo>
                <a:cubicBezTo>
                  <a:pt x="180" y="70"/>
                  <a:pt x="151" y="106"/>
                  <a:pt x="117" y="128"/>
                </a:cubicBezTo>
                <a:cubicBezTo>
                  <a:pt x="117" y="106"/>
                  <a:pt x="113" y="85"/>
                  <a:pt x="107" y="70"/>
                </a:cubicBezTo>
                <a:cubicBezTo>
                  <a:pt x="99" y="48"/>
                  <a:pt x="86" y="36"/>
                  <a:pt x="71" y="35"/>
                </a:cubicBezTo>
                <a:cubicBezTo>
                  <a:pt x="54" y="34"/>
                  <a:pt x="37" y="49"/>
                  <a:pt x="23" y="78"/>
                </a:cubicBezTo>
                <a:cubicBezTo>
                  <a:pt x="0" y="122"/>
                  <a:pt x="8" y="146"/>
                  <a:pt x="18" y="157"/>
                </a:cubicBezTo>
                <a:cubicBezTo>
                  <a:pt x="32" y="173"/>
                  <a:pt x="59" y="176"/>
                  <a:pt x="90" y="166"/>
                </a:cubicBezTo>
                <a:cubicBezTo>
                  <a:pt x="86" y="186"/>
                  <a:pt x="78" y="205"/>
                  <a:pt x="65" y="218"/>
                </a:cubicBezTo>
                <a:cubicBezTo>
                  <a:pt x="81" y="235"/>
                  <a:pt x="81" y="235"/>
                  <a:pt x="81" y="235"/>
                </a:cubicBezTo>
                <a:cubicBezTo>
                  <a:pt x="102" y="214"/>
                  <a:pt x="112" y="184"/>
                  <a:pt x="116" y="154"/>
                </a:cubicBezTo>
                <a:cubicBezTo>
                  <a:pt x="154" y="134"/>
                  <a:pt x="189" y="98"/>
                  <a:pt x="200" y="51"/>
                </a:cubicBezTo>
                <a:cubicBezTo>
                  <a:pt x="220" y="70"/>
                  <a:pt x="246" y="89"/>
                  <a:pt x="279" y="86"/>
                </a:cubicBezTo>
                <a:cubicBezTo>
                  <a:pt x="289" y="85"/>
                  <a:pt x="289" y="85"/>
                  <a:pt x="289" y="85"/>
                </a:cubicBezTo>
                <a:cubicBezTo>
                  <a:pt x="290" y="72"/>
                  <a:pt x="290" y="72"/>
                  <a:pt x="290" y="72"/>
                </a:cubicBezTo>
                <a:cubicBezTo>
                  <a:pt x="291" y="52"/>
                  <a:pt x="291" y="52"/>
                  <a:pt x="291" y="52"/>
                </a:cubicBezTo>
                <a:cubicBezTo>
                  <a:pt x="291" y="52"/>
                  <a:pt x="291" y="47"/>
                  <a:pt x="292" y="41"/>
                </a:cubicBezTo>
                <a:cubicBezTo>
                  <a:pt x="300" y="41"/>
                  <a:pt x="311" y="41"/>
                  <a:pt x="311" y="41"/>
                </a:cubicBezTo>
                <a:cubicBezTo>
                  <a:pt x="342" y="43"/>
                  <a:pt x="380" y="45"/>
                  <a:pt x="394" y="8"/>
                </a:cubicBezTo>
                <a:cubicBezTo>
                  <a:pt x="372" y="0"/>
                  <a:pt x="372" y="0"/>
                  <a:pt x="372" y="0"/>
                </a:cubicBezTo>
                <a:cubicBezTo>
                  <a:pt x="365" y="20"/>
                  <a:pt x="344" y="19"/>
                  <a:pt x="312" y="18"/>
                </a:cubicBezTo>
                <a:close/>
                <a:moveTo>
                  <a:pt x="35" y="142"/>
                </a:moveTo>
                <a:cubicBezTo>
                  <a:pt x="28" y="133"/>
                  <a:pt x="31" y="113"/>
                  <a:pt x="43" y="88"/>
                </a:cubicBezTo>
                <a:cubicBezTo>
                  <a:pt x="55" y="66"/>
                  <a:pt x="65" y="58"/>
                  <a:pt x="70" y="58"/>
                </a:cubicBezTo>
                <a:cubicBezTo>
                  <a:pt x="74" y="58"/>
                  <a:pt x="80" y="64"/>
                  <a:pt x="85" y="78"/>
                </a:cubicBezTo>
                <a:cubicBezTo>
                  <a:pt x="91" y="92"/>
                  <a:pt x="94" y="110"/>
                  <a:pt x="94" y="130"/>
                </a:cubicBezTo>
                <a:cubicBezTo>
                  <a:pt x="94" y="133"/>
                  <a:pt x="93" y="136"/>
                  <a:pt x="93" y="140"/>
                </a:cubicBezTo>
                <a:cubicBezTo>
                  <a:pt x="91" y="141"/>
                  <a:pt x="89" y="142"/>
                  <a:pt x="87" y="143"/>
                </a:cubicBezTo>
                <a:cubicBezTo>
                  <a:pt x="64" y="151"/>
                  <a:pt x="43" y="151"/>
                  <a:pt x="35" y="142"/>
                </a:cubicBez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5" name="Freeform 11"/>
          <p:cNvSpPr/>
          <p:nvPr/>
        </p:nvSpPr>
        <p:spPr bwMode="auto">
          <a:xfrm>
            <a:off x="3409950" y="4348163"/>
            <a:ext cx="1509713" cy="519112"/>
          </a:xfrm>
          <a:custGeom>
            <a:avLst/>
            <a:gdLst>
              <a:gd name="T0" fmla="*/ 209771 w 475"/>
              <a:gd name="T1" fmla="*/ 0 h 163"/>
              <a:gd name="T2" fmla="*/ 0 w 475"/>
              <a:gd name="T3" fmla="*/ 200638 h 163"/>
              <a:gd name="T4" fmla="*/ 441790 w 475"/>
              <a:gd name="T5" fmla="*/ 165606 h 163"/>
              <a:gd name="T6" fmla="*/ 508535 w 475"/>
              <a:gd name="T7" fmla="*/ 165606 h 163"/>
              <a:gd name="T8" fmla="*/ 1188700 w 475"/>
              <a:gd name="T9" fmla="*/ 334397 h 163"/>
              <a:gd name="T10" fmla="*/ 1509713 w 475"/>
              <a:gd name="T11" fmla="*/ 519112 h 163"/>
              <a:gd name="T12" fmla="*/ 1106063 w 475"/>
              <a:gd name="T13" fmla="*/ 105096 h 163"/>
              <a:gd name="T14" fmla="*/ 209771 w 475"/>
              <a:gd name="T15" fmla="*/ 0 h 1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75" h="163">
                <a:moveTo>
                  <a:pt x="66" y="0"/>
                </a:moveTo>
                <a:cubicBezTo>
                  <a:pt x="0" y="63"/>
                  <a:pt x="0" y="63"/>
                  <a:pt x="0" y="63"/>
                </a:cubicBezTo>
                <a:cubicBezTo>
                  <a:pt x="139" y="52"/>
                  <a:pt x="139" y="52"/>
                  <a:pt x="139" y="52"/>
                </a:cubicBezTo>
                <a:cubicBezTo>
                  <a:pt x="139" y="52"/>
                  <a:pt x="146" y="52"/>
                  <a:pt x="160" y="52"/>
                </a:cubicBezTo>
                <a:cubicBezTo>
                  <a:pt x="201" y="52"/>
                  <a:pt x="294" y="58"/>
                  <a:pt x="374" y="105"/>
                </a:cubicBezTo>
                <a:cubicBezTo>
                  <a:pt x="475" y="163"/>
                  <a:pt x="475" y="163"/>
                  <a:pt x="475" y="163"/>
                </a:cubicBezTo>
                <a:cubicBezTo>
                  <a:pt x="475" y="163"/>
                  <a:pt x="417" y="102"/>
                  <a:pt x="348" y="33"/>
                </a:cubicBezTo>
                <a:cubicBezTo>
                  <a:pt x="348" y="33"/>
                  <a:pt x="341" y="6"/>
                  <a:pt x="66" y="0"/>
                </a:cubicBezTo>
              </a:path>
            </a:pathLst>
          </a:custGeom>
          <a:gradFill rotWithShape="0">
            <a:gsLst>
              <a:gs pos="0">
                <a:srgbClr val="7F7F7F"/>
              </a:gs>
              <a:gs pos="64999">
                <a:srgbClr val="F7FAFD"/>
              </a:gs>
              <a:gs pos="100000">
                <a:srgbClr val="F7FAFD"/>
              </a:gs>
            </a:gsLst>
            <a:lin ang="2154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6636" name="组合 1"/>
          <p:cNvGrpSpPr/>
          <p:nvPr/>
        </p:nvGrpSpPr>
        <p:grpSpPr bwMode="auto">
          <a:xfrm>
            <a:off x="3460750" y="1336675"/>
            <a:ext cx="2073275" cy="3224213"/>
            <a:chOff x="0" y="0"/>
            <a:chExt cx="2713038" cy="4217988"/>
          </a:xfrm>
        </p:grpSpPr>
        <p:sp>
          <p:nvSpPr>
            <p:cNvPr id="26660" name="Freeform 12"/>
            <p:cNvSpPr/>
            <p:nvPr/>
          </p:nvSpPr>
          <p:spPr bwMode="auto">
            <a:xfrm>
              <a:off x="0" y="3617791"/>
              <a:ext cx="413396" cy="600197"/>
            </a:xfrm>
            <a:custGeom>
              <a:avLst/>
              <a:gdLst>
                <a:gd name="T0" fmla="*/ 270297 w 130"/>
                <a:gd name="T1" fmla="*/ 0 h 189"/>
                <a:gd name="T2" fmla="*/ 60419 w 130"/>
                <a:gd name="T3" fmla="*/ 295335 h 189"/>
                <a:gd name="T4" fmla="*/ 0 w 130"/>
                <a:gd name="T5" fmla="*/ 600197 h 189"/>
                <a:gd name="T6" fmla="*/ 251218 w 130"/>
                <a:gd name="T7" fmla="*/ 416010 h 189"/>
                <a:gd name="T8" fmla="*/ 413396 w 130"/>
                <a:gd name="T9" fmla="*/ 79391 h 189"/>
                <a:gd name="T10" fmla="*/ 270297 w 130"/>
                <a:gd name="T11" fmla="*/ 0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0" h="189">
                  <a:moveTo>
                    <a:pt x="85" y="0"/>
                  </a:moveTo>
                  <a:cubicBezTo>
                    <a:pt x="85" y="0"/>
                    <a:pt x="37" y="74"/>
                    <a:pt x="19" y="93"/>
                  </a:cubicBezTo>
                  <a:cubicBezTo>
                    <a:pt x="19" y="93"/>
                    <a:pt x="5" y="179"/>
                    <a:pt x="0" y="189"/>
                  </a:cubicBezTo>
                  <a:cubicBezTo>
                    <a:pt x="0" y="189"/>
                    <a:pt x="59" y="143"/>
                    <a:pt x="79" y="131"/>
                  </a:cubicBezTo>
                  <a:cubicBezTo>
                    <a:pt x="79" y="131"/>
                    <a:pt x="116" y="49"/>
                    <a:pt x="130" y="25"/>
                  </a:cubicBez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rgbClr val="9F8800"/>
                </a:gs>
                <a:gs pos="50000">
                  <a:srgbClr val="E5C503"/>
                </a:gs>
                <a:gs pos="100000">
                  <a:srgbClr val="FFEA0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1" name="Freeform 13"/>
            <p:cNvSpPr/>
            <p:nvPr/>
          </p:nvSpPr>
          <p:spPr bwMode="auto">
            <a:xfrm>
              <a:off x="78940" y="3646866"/>
              <a:ext cx="294986" cy="446513"/>
            </a:xfrm>
            <a:custGeom>
              <a:avLst/>
              <a:gdLst>
                <a:gd name="T0" fmla="*/ 0 w 93"/>
                <a:gd name="T1" fmla="*/ 437013 h 141"/>
                <a:gd name="T2" fmla="*/ 25375 w 93"/>
                <a:gd name="T3" fmla="*/ 278675 h 141"/>
                <a:gd name="T4" fmla="*/ 225204 w 93"/>
                <a:gd name="T5" fmla="*/ 0 h 141"/>
                <a:gd name="T6" fmla="*/ 294986 w 93"/>
                <a:gd name="T7" fmla="*/ 44335 h 141"/>
                <a:gd name="T8" fmla="*/ 136391 w 93"/>
                <a:gd name="T9" fmla="*/ 345177 h 141"/>
                <a:gd name="T10" fmla="*/ 15859 w 93"/>
                <a:gd name="T11" fmla="*/ 446513 h 141"/>
                <a:gd name="T12" fmla="*/ 0 w 93"/>
                <a:gd name="T13" fmla="*/ 437013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3" h="141">
                  <a:moveTo>
                    <a:pt x="0" y="138"/>
                  </a:moveTo>
                  <a:cubicBezTo>
                    <a:pt x="0" y="138"/>
                    <a:pt x="5" y="114"/>
                    <a:pt x="8" y="88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43" y="109"/>
                    <a:pt x="16" y="130"/>
                    <a:pt x="5" y="141"/>
                  </a:cubicBezTo>
                  <a:lnTo>
                    <a:pt x="0" y="138"/>
                  </a:ln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2" name="Freeform 14"/>
            <p:cNvSpPr/>
            <p:nvPr/>
          </p:nvSpPr>
          <p:spPr bwMode="auto">
            <a:xfrm>
              <a:off x="216046" y="0"/>
              <a:ext cx="2496992" cy="3690480"/>
            </a:xfrm>
            <a:custGeom>
              <a:avLst/>
              <a:gdLst>
                <a:gd name="T0" fmla="*/ 2496992 w 786"/>
                <a:gd name="T1" fmla="*/ 158799 h 1162"/>
                <a:gd name="T2" fmla="*/ 1775851 w 786"/>
                <a:gd name="T3" fmla="*/ 1406956 h 1162"/>
                <a:gd name="T4" fmla="*/ 1712314 w 786"/>
                <a:gd name="T5" fmla="*/ 1422836 h 1162"/>
                <a:gd name="T6" fmla="*/ 1721844 w 786"/>
                <a:gd name="T7" fmla="*/ 1457771 h 1162"/>
                <a:gd name="T8" fmla="*/ 1702783 w 786"/>
                <a:gd name="T9" fmla="*/ 1533995 h 1162"/>
                <a:gd name="T10" fmla="*/ 781501 w 786"/>
                <a:gd name="T11" fmla="*/ 2963182 h 1162"/>
                <a:gd name="T12" fmla="*/ 743379 w 786"/>
                <a:gd name="T13" fmla="*/ 2994942 h 1162"/>
                <a:gd name="T14" fmla="*/ 667135 w 786"/>
                <a:gd name="T15" fmla="*/ 3109277 h 1162"/>
                <a:gd name="T16" fmla="*/ 629013 w 786"/>
                <a:gd name="T17" fmla="*/ 3118805 h 1162"/>
                <a:gd name="T18" fmla="*/ 298622 w 786"/>
                <a:gd name="T19" fmla="*/ 3626961 h 1162"/>
                <a:gd name="T20" fmla="*/ 254147 w 786"/>
                <a:gd name="T21" fmla="*/ 3687304 h 1162"/>
                <a:gd name="T22" fmla="*/ 142958 w 786"/>
                <a:gd name="T23" fmla="*/ 3614257 h 1162"/>
                <a:gd name="T24" fmla="*/ 28592 w 786"/>
                <a:gd name="T25" fmla="*/ 3544385 h 1162"/>
                <a:gd name="T26" fmla="*/ 63537 w 786"/>
                <a:gd name="T27" fmla="*/ 3477690 h 1162"/>
                <a:gd name="T28" fmla="*/ 381220 w 786"/>
                <a:gd name="T29" fmla="*/ 2963182 h 1162"/>
                <a:gd name="T30" fmla="*/ 371690 w 786"/>
                <a:gd name="T31" fmla="*/ 2921895 h 1162"/>
                <a:gd name="T32" fmla="*/ 444757 w 786"/>
                <a:gd name="T33" fmla="*/ 2804384 h 1162"/>
                <a:gd name="T34" fmla="*/ 454287 w 786"/>
                <a:gd name="T35" fmla="*/ 2756744 h 1162"/>
                <a:gd name="T36" fmla="*/ 1346978 w 786"/>
                <a:gd name="T37" fmla="*/ 1308501 h 1162"/>
                <a:gd name="T38" fmla="*/ 1407338 w 786"/>
                <a:gd name="T39" fmla="*/ 1257685 h 1162"/>
                <a:gd name="T40" fmla="*/ 1442283 w 786"/>
                <a:gd name="T41" fmla="*/ 1251333 h 1162"/>
                <a:gd name="T42" fmla="*/ 1426399 w 786"/>
                <a:gd name="T43" fmla="*/ 1187814 h 1162"/>
                <a:gd name="T44" fmla="*/ 2246022 w 786"/>
                <a:gd name="T45" fmla="*/ 0 h 1162"/>
                <a:gd name="T46" fmla="*/ 2496992 w 786"/>
                <a:gd name="T47" fmla="*/ 158799 h 11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6" h="1162">
                  <a:moveTo>
                    <a:pt x="786" y="50"/>
                  </a:moveTo>
                  <a:cubicBezTo>
                    <a:pt x="741" y="167"/>
                    <a:pt x="559" y="443"/>
                    <a:pt x="559" y="443"/>
                  </a:cubicBezTo>
                  <a:cubicBezTo>
                    <a:pt x="539" y="448"/>
                    <a:pt x="539" y="448"/>
                    <a:pt x="539" y="448"/>
                  </a:cubicBezTo>
                  <a:cubicBezTo>
                    <a:pt x="542" y="459"/>
                    <a:pt x="542" y="459"/>
                    <a:pt x="542" y="459"/>
                  </a:cubicBezTo>
                  <a:cubicBezTo>
                    <a:pt x="536" y="483"/>
                    <a:pt x="536" y="483"/>
                    <a:pt x="536" y="483"/>
                  </a:cubicBezTo>
                  <a:cubicBezTo>
                    <a:pt x="246" y="933"/>
                    <a:pt x="246" y="933"/>
                    <a:pt x="246" y="933"/>
                  </a:cubicBezTo>
                  <a:cubicBezTo>
                    <a:pt x="234" y="943"/>
                    <a:pt x="234" y="943"/>
                    <a:pt x="234" y="943"/>
                  </a:cubicBezTo>
                  <a:cubicBezTo>
                    <a:pt x="210" y="979"/>
                    <a:pt x="210" y="979"/>
                    <a:pt x="210" y="979"/>
                  </a:cubicBezTo>
                  <a:cubicBezTo>
                    <a:pt x="198" y="982"/>
                    <a:pt x="198" y="982"/>
                    <a:pt x="198" y="982"/>
                  </a:cubicBezTo>
                  <a:cubicBezTo>
                    <a:pt x="94" y="1142"/>
                    <a:pt x="94" y="1142"/>
                    <a:pt x="94" y="1142"/>
                  </a:cubicBezTo>
                  <a:cubicBezTo>
                    <a:pt x="98" y="1162"/>
                    <a:pt x="80" y="1161"/>
                    <a:pt x="80" y="1161"/>
                  </a:cubicBezTo>
                  <a:cubicBezTo>
                    <a:pt x="45" y="1138"/>
                    <a:pt x="45" y="1138"/>
                    <a:pt x="45" y="1138"/>
                  </a:cubicBezTo>
                  <a:cubicBezTo>
                    <a:pt x="9" y="1116"/>
                    <a:pt x="9" y="1116"/>
                    <a:pt x="9" y="1116"/>
                  </a:cubicBezTo>
                  <a:cubicBezTo>
                    <a:pt x="9" y="1116"/>
                    <a:pt x="0" y="1100"/>
                    <a:pt x="20" y="1095"/>
                  </a:cubicBezTo>
                  <a:cubicBezTo>
                    <a:pt x="120" y="933"/>
                    <a:pt x="120" y="933"/>
                    <a:pt x="120" y="933"/>
                  </a:cubicBezTo>
                  <a:cubicBezTo>
                    <a:pt x="117" y="920"/>
                    <a:pt x="117" y="920"/>
                    <a:pt x="117" y="920"/>
                  </a:cubicBezTo>
                  <a:cubicBezTo>
                    <a:pt x="140" y="883"/>
                    <a:pt x="140" y="883"/>
                    <a:pt x="140" y="883"/>
                  </a:cubicBezTo>
                  <a:cubicBezTo>
                    <a:pt x="143" y="868"/>
                    <a:pt x="143" y="868"/>
                    <a:pt x="143" y="868"/>
                  </a:cubicBezTo>
                  <a:cubicBezTo>
                    <a:pt x="424" y="412"/>
                    <a:pt x="424" y="412"/>
                    <a:pt x="424" y="412"/>
                  </a:cubicBezTo>
                  <a:cubicBezTo>
                    <a:pt x="443" y="396"/>
                    <a:pt x="443" y="396"/>
                    <a:pt x="443" y="396"/>
                  </a:cubicBezTo>
                  <a:cubicBezTo>
                    <a:pt x="454" y="394"/>
                    <a:pt x="454" y="394"/>
                    <a:pt x="454" y="394"/>
                  </a:cubicBezTo>
                  <a:cubicBezTo>
                    <a:pt x="449" y="374"/>
                    <a:pt x="449" y="374"/>
                    <a:pt x="449" y="374"/>
                  </a:cubicBezTo>
                  <a:cubicBezTo>
                    <a:pt x="449" y="374"/>
                    <a:pt x="620" y="91"/>
                    <a:pt x="707" y="0"/>
                  </a:cubicBezTo>
                  <a:lnTo>
                    <a:pt x="78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3" name="Freeform 16"/>
            <p:cNvSpPr/>
            <p:nvPr/>
          </p:nvSpPr>
          <p:spPr bwMode="auto">
            <a:xfrm>
              <a:off x="211891" y="3547180"/>
              <a:ext cx="267981" cy="182759"/>
            </a:xfrm>
            <a:custGeom>
              <a:avLst/>
              <a:gdLst>
                <a:gd name="T0" fmla="*/ 22332 w 84"/>
                <a:gd name="T1" fmla="*/ 54507 h 57"/>
                <a:gd name="T2" fmla="*/ 121230 w 84"/>
                <a:gd name="T3" fmla="*/ 115427 h 57"/>
                <a:gd name="T4" fmla="*/ 220127 w 84"/>
                <a:gd name="T5" fmla="*/ 179553 h 57"/>
                <a:gd name="T6" fmla="*/ 255220 w 84"/>
                <a:gd name="T7" fmla="*/ 128252 h 57"/>
                <a:gd name="T8" fmla="*/ 54234 w 84"/>
                <a:gd name="T9" fmla="*/ 0 h 57"/>
                <a:gd name="T10" fmla="*/ 22332 w 84"/>
                <a:gd name="T11" fmla="*/ 54507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57">
                  <a:moveTo>
                    <a:pt x="7" y="17"/>
                  </a:moveTo>
                  <a:cubicBezTo>
                    <a:pt x="38" y="36"/>
                    <a:pt x="38" y="36"/>
                    <a:pt x="38" y="36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4" y="57"/>
                    <a:pt x="80" y="4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4"/>
                    <a:pt x="7" y="17"/>
                    <a:pt x="7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6664" name="Freeform 17"/>
            <p:cNvGrpSpPr/>
            <p:nvPr/>
          </p:nvGrpSpPr>
          <p:grpSpPr bwMode="auto">
            <a:xfrm>
              <a:off x="584653" y="2948562"/>
              <a:ext cx="279198" cy="183423"/>
              <a:chOff x="0" y="0"/>
              <a:chExt cx="213360" cy="140208"/>
            </a:xfrm>
          </p:grpSpPr>
          <p:pic>
            <p:nvPicPr>
              <p:cNvPr id="26684" name="Freeform 17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13360" cy="140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5" name="Text Box 19"/>
              <p:cNvSpPr txBox="1">
                <a:spLocks noChangeArrowheads="1"/>
              </p:cNvSpPr>
              <p:nvPr/>
            </p:nvSpPr>
            <p:spPr bwMode="auto">
              <a:xfrm>
                <a:off x="2080" y="-2866"/>
                <a:ext cx="213515" cy="1407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5" name="Freeform 18"/>
            <p:cNvGrpSpPr/>
            <p:nvPr/>
          </p:nvGrpSpPr>
          <p:grpSpPr bwMode="auto">
            <a:xfrm>
              <a:off x="544768" y="2996412"/>
              <a:ext cx="279198" cy="199373"/>
              <a:chOff x="0" y="0"/>
              <a:chExt cx="213360" cy="152400"/>
            </a:xfrm>
          </p:grpSpPr>
          <p:pic>
            <p:nvPicPr>
              <p:cNvPr id="26682" name="Freeform 18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1336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3" name="Text Box 22"/>
              <p:cNvSpPr txBox="1">
                <a:spLocks noChangeArrowheads="1"/>
              </p:cNvSpPr>
              <p:nvPr/>
            </p:nvSpPr>
            <p:spPr bwMode="auto">
              <a:xfrm>
                <a:off x="1018" y="-3037"/>
                <a:ext cx="213515" cy="155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6666" name="Freeform 19"/>
            <p:cNvSpPr/>
            <p:nvPr/>
          </p:nvSpPr>
          <p:spPr bwMode="auto">
            <a:xfrm>
              <a:off x="216046" y="3478646"/>
              <a:ext cx="311605" cy="211834"/>
            </a:xfrm>
            <a:custGeom>
              <a:avLst/>
              <a:gdLst>
                <a:gd name="T0" fmla="*/ 28617 w 98"/>
                <a:gd name="T1" fmla="*/ 66396 h 67"/>
                <a:gd name="T2" fmla="*/ 143084 w 98"/>
                <a:gd name="T3" fmla="*/ 135953 h 67"/>
                <a:gd name="T4" fmla="*/ 254371 w 98"/>
                <a:gd name="T5" fmla="*/ 208672 h 67"/>
                <a:gd name="T6" fmla="*/ 298886 w 98"/>
                <a:gd name="T7" fmla="*/ 148600 h 67"/>
                <a:gd name="T8" fmla="*/ 63593 w 98"/>
                <a:gd name="T9" fmla="*/ 0 h 67"/>
                <a:gd name="T10" fmla="*/ 28617 w 98"/>
                <a:gd name="T11" fmla="*/ 66396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" h="67">
                  <a:moveTo>
                    <a:pt x="9" y="21"/>
                  </a:moveTo>
                  <a:cubicBezTo>
                    <a:pt x="45" y="43"/>
                    <a:pt x="45" y="43"/>
                    <a:pt x="45" y="43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0" y="66"/>
                    <a:pt x="98" y="67"/>
                    <a:pt x="94" y="4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5"/>
                    <a:pt x="9" y="21"/>
                    <a:pt x="9" y="2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6667" name="Freeform 20"/>
            <p:cNvGrpSpPr/>
            <p:nvPr/>
          </p:nvGrpSpPr>
          <p:grpSpPr bwMode="auto">
            <a:xfrm>
              <a:off x="520837" y="3068186"/>
              <a:ext cx="263244" cy="167473"/>
              <a:chOff x="0" y="0"/>
              <a:chExt cx="201168" cy="128016"/>
            </a:xfrm>
          </p:grpSpPr>
          <p:pic>
            <p:nvPicPr>
              <p:cNvPr id="26680" name="Freeform 20"/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01168" cy="1280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1" name="Text Box 26"/>
              <p:cNvSpPr txBox="1">
                <a:spLocks noChangeArrowheads="1"/>
              </p:cNvSpPr>
              <p:nvPr/>
            </p:nvSpPr>
            <p:spPr bwMode="auto">
              <a:xfrm>
                <a:off x="-105" y="-2081"/>
                <a:ext cx="198957" cy="131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8" name="Freeform 21"/>
            <p:cNvGrpSpPr/>
            <p:nvPr/>
          </p:nvGrpSpPr>
          <p:grpSpPr bwMode="auto">
            <a:xfrm>
              <a:off x="1565834" y="1249903"/>
              <a:ext cx="374923" cy="279122"/>
              <a:chOff x="0" y="0"/>
              <a:chExt cx="286512" cy="213360"/>
            </a:xfrm>
          </p:grpSpPr>
          <p:pic>
            <p:nvPicPr>
              <p:cNvPr id="26678" name="Freeform 21"/>
              <p:cNvPicPr>
                <a:picLocks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86512" cy="213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79" name="Text Box 29"/>
              <p:cNvSpPr txBox="1">
                <a:spLocks noChangeArrowheads="1"/>
              </p:cNvSpPr>
              <p:nvPr/>
            </p:nvSpPr>
            <p:spPr bwMode="auto">
              <a:xfrm>
                <a:off x="785" y="800"/>
                <a:ext cx="283877" cy="209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9" name="Freeform 22"/>
            <p:cNvGrpSpPr/>
            <p:nvPr/>
          </p:nvGrpSpPr>
          <p:grpSpPr bwMode="auto">
            <a:xfrm>
              <a:off x="656447" y="2757164"/>
              <a:ext cx="343014" cy="247223"/>
              <a:chOff x="0" y="0"/>
              <a:chExt cx="262128" cy="188976"/>
            </a:xfrm>
          </p:grpSpPr>
          <p:pic>
            <p:nvPicPr>
              <p:cNvPr id="26676" name="Freeform 22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62128" cy="1889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77" name="Text Box 32"/>
              <p:cNvSpPr txBox="1">
                <a:spLocks noChangeArrowheads="1"/>
              </p:cNvSpPr>
              <p:nvPr/>
            </p:nvSpPr>
            <p:spPr bwMode="auto">
              <a:xfrm>
                <a:off x="-1832" y="248"/>
                <a:ext cx="262041" cy="186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6670" name="Freeform 23"/>
            <p:cNvSpPr/>
            <p:nvPr/>
          </p:nvSpPr>
          <p:spPr bwMode="auto">
            <a:xfrm>
              <a:off x="2347422" y="83072"/>
              <a:ext cx="321992" cy="228448"/>
            </a:xfrm>
            <a:custGeom>
              <a:avLst/>
              <a:gdLst>
                <a:gd name="T0" fmla="*/ 38256 w 101"/>
                <a:gd name="T1" fmla="*/ 0 h 72"/>
                <a:gd name="T2" fmla="*/ 0 w 101"/>
                <a:gd name="T3" fmla="*/ 47593 h 72"/>
                <a:gd name="T4" fmla="*/ 296488 w 101"/>
                <a:gd name="T5" fmla="*/ 228448 h 72"/>
                <a:gd name="T6" fmla="*/ 321992 w 101"/>
                <a:gd name="T7" fmla="*/ 177682 h 72"/>
                <a:gd name="T8" fmla="*/ 38256 w 101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72">
                  <a:moveTo>
                    <a:pt x="12" y="0"/>
                  </a:moveTo>
                  <a:cubicBezTo>
                    <a:pt x="8" y="5"/>
                    <a:pt x="4" y="10"/>
                    <a:pt x="0" y="15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6" y="67"/>
                    <a:pt x="99" y="61"/>
                    <a:pt x="101" y="56"/>
                  </a:cubicBezTo>
                  <a:lnTo>
                    <a:pt x="12" y="0"/>
                  </a:lnTo>
                  <a:close/>
                </a:path>
              </a:pathLst>
            </a:custGeom>
            <a:gradFill rotWithShape="1">
              <a:gsLst>
                <a:gs pos="0">
                  <a:srgbClr val="6C6E6F"/>
                </a:gs>
                <a:gs pos="50000">
                  <a:srgbClr val="9D9FA1"/>
                </a:gs>
                <a:gs pos="100000">
                  <a:srgbClr val="BCBE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1" name="Freeform 24"/>
            <p:cNvSpPr/>
            <p:nvPr/>
          </p:nvSpPr>
          <p:spPr bwMode="auto">
            <a:xfrm>
              <a:off x="1643196" y="1025941"/>
              <a:ext cx="457020" cy="377978"/>
            </a:xfrm>
            <a:custGeom>
              <a:avLst/>
              <a:gdLst>
                <a:gd name="T0" fmla="*/ 0 w 144"/>
                <a:gd name="T1" fmla="*/ 161991 h 119"/>
                <a:gd name="T2" fmla="*/ 352286 w 144"/>
                <a:gd name="T3" fmla="*/ 377978 h 119"/>
                <a:gd name="T4" fmla="*/ 457020 w 144"/>
                <a:gd name="T5" fmla="*/ 219164 h 119"/>
                <a:gd name="T6" fmla="*/ 101560 w 144"/>
                <a:gd name="T7" fmla="*/ 0 h 119"/>
                <a:gd name="T8" fmla="*/ 0 w 144"/>
                <a:gd name="T9" fmla="*/ 161991 h 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" h="119">
                  <a:moveTo>
                    <a:pt x="0" y="51"/>
                  </a:moveTo>
                  <a:cubicBezTo>
                    <a:pt x="111" y="119"/>
                    <a:pt x="111" y="119"/>
                    <a:pt x="111" y="119"/>
                  </a:cubicBezTo>
                  <a:cubicBezTo>
                    <a:pt x="114" y="114"/>
                    <a:pt x="126" y="96"/>
                    <a:pt x="144" y="6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3" y="31"/>
                    <a:pt x="0" y="51"/>
                    <a:pt x="0" y="5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2" name="Freeform 25"/>
            <p:cNvSpPr/>
            <p:nvPr/>
          </p:nvSpPr>
          <p:spPr bwMode="auto">
            <a:xfrm>
              <a:off x="1975574" y="755956"/>
              <a:ext cx="130873" cy="211834"/>
            </a:xfrm>
            <a:custGeom>
              <a:avLst/>
              <a:gdLst>
                <a:gd name="T0" fmla="*/ 0 w 41"/>
                <a:gd name="T1" fmla="*/ 211834 h 67"/>
                <a:gd name="T2" fmla="*/ 130873 w 41"/>
                <a:gd name="T3" fmla="*/ 0 h 67"/>
                <a:gd name="T4" fmla="*/ 0 w 41"/>
                <a:gd name="T5" fmla="*/ 211834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67">
                  <a:moveTo>
                    <a:pt x="0" y="67"/>
                  </a:moveTo>
                  <a:cubicBezTo>
                    <a:pt x="0" y="67"/>
                    <a:pt x="35" y="42"/>
                    <a:pt x="41" y="0"/>
                  </a:cubicBezTo>
                  <a:cubicBezTo>
                    <a:pt x="41" y="0"/>
                    <a:pt x="19" y="36"/>
                    <a:pt x="0" y="67"/>
                  </a:cubicBez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3" name="Freeform 26"/>
            <p:cNvSpPr/>
            <p:nvPr/>
          </p:nvSpPr>
          <p:spPr bwMode="auto">
            <a:xfrm>
              <a:off x="1888325" y="83072"/>
              <a:ext cx="714613" cy="884718"/>
            </a:xfrm>
            <a:custGeom>
              <a:avLst/>
              <a:gdLst>
                <a:gd name="T0" fmla="*/ 0 w 225"/>
                <a:gd name="T1" fmla="*/ 827639 h 279"/>
                <a:gd name="T2" fmla="*/ 88930 w 225"/>
                <a:gd name="T3" fmla="*/ 884718 h 279"/>
                <a:gd name="T4" fmla="*/ 492289 w 225"/>
                <a:gd name="T5" fmla="*/ 304419 h 279"/>
                <a:gd name="T6" fmla="*/ 714613 w 225"/>
                <a:gd name="T7" fmla="*/ 136354 h 279"/>
                <a:gd name="T8" fmla="*/ 498641 w 225"/>
                <a:gd name="T9" fmla="*/ 0 h 279"/>
                <a:gd name="T10" fmla="*/ 111162 w 225"/>
                <a:gd name="T11" fmla="*/ 631035 h 279"/>
                <a:gd name="T12" fmla="*/ 0 w 225"/>
                <a:gd name="T13" fmla="*/ 827639 h 2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5" h="279">
                  <a:moveTo>
                    <a:pt x="0" y="261"/>
                  </a:moveTo>
                  <a:cubicBezTo>
                    <a:pt x="28" y="279"/>
                    <a:pt x="28" y="279"/>
                    <a:pt x="28" y="279"/>
                  </a:cubicBezTo>
                  <a:cubicBezTo>
                    <a:pt x="28" y="279"/>
                    <a:pt x="108" y="143"/>
                    <a:pt x="155" y="96"/>
                  </a:cubicBezTo>
                  <a:cubicBezTo>
                    <a:pt x="200" y="49"/>
                    <a:pt x="225" y="43"/>
                    <a:pt x="225" y="43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7" y="0"/>
                    <a:pt x="70" y="136"/>
                    <a:pt x="35" y="199"/>
                  </a:cubicBezTo>
                  <a:cubicBezTo>
                    <a:pt x="0" y="261"/>
                    <a:pt x="0" y="261"/>
                    <a:pt x="0" y="26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4" name="Freeform 27"/>
            <p:cNvSpPr/>
            <p:nvPr/>
          </p:nvSpPr>
          <p:spPr bwMode="auto">
            <a:xfrm>
              <a:off x="1909099" y="714420"/>
              <a:ext cx="186963" cy="211834"/>
            </a:xfrm>
            <a:custGeom>
              <a:avLst/>
              <a:gdLst>
                <a:gd name="T0" fmla="*/ 88728 w 118"/>
                <a:gd name="T1" fmla="*/ 211834 h 134"/>
                <a:gd name="T2" fmla="*/ 0 w 118"/>
                <a:gd name="T3" fmla="*/ 158085 h 134"/>
                <a:gd name="T4" fmla="*/ 88728 w 118"/>
                <a:gd name="T5" fmla="*/ 0 h 134"/>
                <a:gd name="T6" fmla="*/ 186963 w 118"/>
                <a:gd name="T7" fmla="*/ 53749 h 134"/>
                <a:gd name="T8" fmla="*/ 88728 w 118"/>
                <a:gd name="T9" fmla="*/ 211834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134">
                  <a:moveTo>
                    <a:pt x="56" y="134"/>
                  </a:moveTo>
                  <a:lnTo>
                    <a:pt x="0" y="100"/>
                  </a:lnTo>
                  <a:lnTo>
                    <a:pt x="56" y="0"/>
                  </a:lnTo>
                  <a:lnTo>
                    <a:pt x="118" y="34"/>
                  </a:lnTo>
                  <a:lnTo>
                    <a:pt x="56" y="134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5" name="Freeform 28"/>
            <p:cNvSpPr/>
            <p:nvPr/>
          </p:nvSpPr>
          <p:spPr bwMode="auto">
            <a:xfrm>
              <a:off x="0" y="3960464"/>
              <a:ext cx="180731" cy="257524"/>
            </a:xfrm>
            <a:custGeom>
              <a:avLst/>
              <a:gdLst>
                <a:gd name="T0" fmla="*/ 149024 w 57"/>
                <a:gd name="T1" fmla="*/ 3179 h 81"/>
                <a:gd name="T2" fmla="*/ 133170 w 57"/>
                <a:gd name="T3" fmla="*/ 31793 h 81"/>
                <a:gd name="T4" fmla="*/ 133170 w 57"/>
                <a:gd name="T5" fmla="*/ 34972 h 81"/>
                <a:gd name="T6" fmla="*/ 6341 w 57"/>
                <a:gd name="T7" fmla="*/ 232090 h 81"/>
                <a:gd name="T8" fmla="*/ 0 w 57"/>
                <a:gd name="T9" fmla="*/ 257524 h 81"/>
                <a:gd name="T10" fmla="*/ 22195 w 57"/>
                <a:gd name="T11" fmla="*/ 238448 h 81"/>
                <a:gd name="T12" fmla="*/ 152195 w 57"/>
                <a:gd name="T13" fmla="*/ 47690 h 81"/>
                <a:gd name="T14" fmla="*/ 158536 w 57"/>
                <a:gd name="T15" fmla="*/ 47690 h 81"/>
                <a:gd name="T16" fmla="*/ 177560 w 57"/>
                <a:gd name="T17" fmla="*/ 19076 h 81"/>
                <a:gd name="T18" fmla="*/ 149024 w 57"/>
                <a:gd name="T19" fmla="*/ 3179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81">
                  <a:moveTo>
                    <a:pt x="47" y="1"/>
                  </a:moveTo>
                  <a:cubicBezTo>
                    <a:pt x="43" y="2"/>
                    <a:pt x="41" y="6"/>
                    <a:pt x="42" y="10"/>
                  </a:cubicBezTo>
                  <a:cubicBezTo>
                    <a:pt x="42" y="10"/>
                    <a:pt x="42" y="11"/>
                    <a:pt x="42" y="11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7" y="75"/>
                    <a:pt x="7" y="75"/>
                    <a:pt x="7" y="7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5"/>
                    <a:pt x="50" y="15"/>
                    <a:pt x="50" y="15"/>
                  </a:cubicBezTo>
                  <a:cubicBezTo>
                    <a:pt x="54" y="14"/>
                    <a:pt x="57" y="10"/>
                    <a:pt x="56" y="6"/>
                  </a:cubicBezTo>
                  <a:cubicBezTo>
                    <a:pt x="55" y="3"/>
                    <a:pt x="51" y="0"/>
                    <a:pt x="47" y="1"/>
                  </a:cubicBezTo>
                  <a:close/>
                </a:path>
              </a:pathLst>
            </a:custGeom>
            <a:solidFill>
              <a:srgbClr val="FCB1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6637" name="Freeform 29"/>
          <p:cNvSpPr/>
          <p:nvPr/>
        </p:nvSpPr>
        <p:spPr bwMode="auto">
          <a:xfrm>
            <a:off x="4476750" y="5226050"/>
            <a:ext cx="665163" cy="758825"/>
          </a:xfrm>
          <a:custGeom>
            <a:avLst/>
            <a:gdLst>
              <a:gd name="T0" fmla="*/ 0 w 209"/>
              <a:gd name="T1" fmla="*/ 88900 h 239"/>
              <a:gd name="T2" fmla="*/ 238695 w 209"/>
              <a:gd name="T3" fmla="*/ 523875 h 239"/>
              <a:gd name="T4" fmla="*/ 515581 w 209"/>
              <a:gd name="T5" fmla="*/ 758825 h 239"/>
              <a:gd name="T6" fmla="*/ 474207 w 209"/>
              <a:gd name="T7" fmla="*/ 530225 h 239"/>
              <a:gd name="T8" fmla="*/ 665163 w 209"/>
              <a:gd name="T9" fmla="*/ 568325 h 239"/>
              <a:gd name="T10" fmla="*/ 340538 w 209"/>
              <a:gd name="T11" fmla="*/ 266700 h 239"/>
              <a:gd name="T12" fmla="*/ 210051 w 209"/>
              <a:gd name="T13" fmla="*/ 0 h 239"/>
              <a:gd name="T14" fmla="*/ 0 w 209"/>
              <a:gd name="T15" fmla="*/ 88900 h 23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09" h="239">
                <a:moveTo>
                  <a:pt x="0" y="28"/>
                </a:moveTo>
                <a:cubicBezTo>
                  <a:pt x="0" y="28"/>
                  <a:pt x="42" y="131"/>
                  <a:pt x="75" y="165"/>
                </a:cubicBezTo>
                <a:cubicBezTo>
                  <a:pt x="109" y="198"/>
                  <a:pt x="114" y="203"/>
                  <a:pt x="162" y="239"/>
                </a:cubicBezTo>
                <a:cubicBezTo>
                  <a:pt x="149" y="167"/>
                  <a:pt x="149" y="167"/>
                  <a:pt x="149" y="167"/>
                </a:cubicBezTo>
                <a:cubicBezTo>
                  <a:pt x="209" y="179"/>
                  <a:pt x="209" y="179"/>
                  <a:pt x="209" y="179"/>
                </a:cubicBezTo>
                <a:cubicBezTo>
                  <a:pt x="209" y="179"/>
                  <a:pt x="133" y="150"/>
                  <a:pt x="107" y="84"/>
                </a:cubicBezTo>
                <a:cubicBezTo>
                  <a:pt x="81" y="17"/>
                  <a:pt x="66" y="0"/>
                  <a:pt x="66" y="0"/>
                </a:cubicBezTo>
                <a:lnTo>
                  <a:pt x="0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8" name="Freeform 30"/>
          <p:cNvSpPr/>
          <p:nvPr/>
        </p:nvSpPr>
        <p:spPr bwMode="auto">
          <a:xfrm>
            <a:off x="4610100" y="5121275"/>
            <a:ext cx="1084263" cy="603250"/>
          </a:xfrm>
          <a:custGeom>
            <a:avLst/>
            <a:gdLst>
              <a:gd name="T0" fmla="*/ 0 w 341"/>
              <a:gd name="T1" fmla="*/ 165100 h 190"/>
              <a:gd name="T2" fmla="*/ 149444 w 341"/>
              <a:gd name="T3" fmla="*/ 6350 h 190"/>
              <a:gd name="T4" fmla="*/ 1084263 w 341"/>
              <a:gd name="T5" fmla="*/ 266700 h 190"/>
              <a:gd name="T6" fmla="*/ 594596 w 341"/>
              <a:gd name="T7" fmla="*/ 355600 h 190"/>
              <a:gd name="T8" fmla="*/ 842609 w 341"/>
              <a:gd name="T9" fmla="*/ 603250 h 190"/>
              <a:gd name="T10" fmla="*/ 0 w 341"/>
              <a:gd name="T11" fmla="*/ 165100 h 1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1" h="190">
                <a:moveTo>
                  <a:pt x="0" y="52"/>
                </a:moveTo>
                <a:cubicBezTo>
                  <a:pt x="0" y="52"/>
                  <a:pt x="45" y="0"/>
                  <a:pt x="47" y="2"/>
                </a:cubicBezTo>
                <a:cubicBezTo>
                  <a:pt x="107" y="62"/>
                  <a:pt x="213" y="104"/>
                  <a:pt x="341" y="84"/>
                </a:cubicBezTo>
                <a:cubicBezTo>
                  <a:pt x="341" y="84"/>
                  <a:pt x="237" y="112"/>
                  <a:pt x="187" y="112"/>
                </a:cubicBezTo>
                <a:cubicBezTo>
                  <a:pt x="265" y="190"/>
                  <a:pt x="265" y="190"/>
                  <a:pt x="265" y="190"/>
                </a:cubicBezTo>
                <a:cubicBezTo>
                  <a:pt x="265" y="190"/>
                  <a:pt x="125" y="168"/>
                  <a:pt x="0" y="52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9" name="Freeform 31"/>
          <p:cNvSpPr/>
          <p:nvPr/>
        </p:nvSpPr>
        <p:spPr bwMode="auto">
          <a:xfrm>
            <a:off x="3943350" y="4760913"/>
            <a:ext cx="819150" cy="604837"/>
          </a:xfrm>
          <a:custGeom>
            <a:avLst/>
            <a:gdLst>
              <a:gd name="T0" fmla="*/ 819150 w 258"/>
              <a:gd name="T1" fmla="*/ 369269 h 190"/>
              <a:gd name="T2" fmla="*/ 520700 w 258"/>
              <a:gd name="T3" fmla="*/ 601654 h 190"/>
              <a:gd name="T4" fmla="*/ 28575 w 258"/>
              <a:gd name="T5" fmla="*/ 254668 h 190"/>
              <a:gd name="T6" fmla="*/ 60325 w 258"/>
              <a:gd name="T7" fmla="*/ 0 h 190"/>
              <a:gd name="T8" fmla="*/ 819150 w 258"/>
              <a:gd name="T9" fmla="*/ 369269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8" h="190">
                <a:moveTo>
                  <a:pt x="258" y="116"/>
                </a:moveTo>
                <a:cubicBezTo>
                  <a:pt x="256" y="153"/>
                  <a:pt x="215" y="190"/>
                  <a:pt x="164" y="189"/>
                </a:cubicBezTo>
                <a:cubicBezTo>
                  <a:pt x="97" y="186"/>
                  <a:pt x="26" y="141"/>
                  <a:pt x="9" y="80"/>
                </a:cubicBezTo>
                <a:cubicBezTo>
                  <a:pt x="0" y="49"/>
                  <a:pt x="4" y="21"/>
                  <a:pt x="19" y="0"/>
                </a:cubicBezTo>
                <a:lnTo>
                  <a:pt x="258" y="1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0" name="Freeform 32"/>
          <p:cNvSpPr/>
          <p:nvPr/>
        </p:nvSpPr>
        <p:spPr bwMode="auto">
          <a:xfrm>
            <a:off x="3933825" y="4605338"/>
            <a:ext cx="882650" cy="715962"/>
          </a:xfrm>
          <a:custGeom>
            <a:avLst/>
            <a:gdLst>
              <a:gd name="T0" fmla="*/ 828675 w 278"/>
              <a:gd name="T1" fmla="*/ 369118 h 225"/>
              <a:gd name="T2" fmla="*/ 542925 w 278"/>
              <a:gd name="T3" fmla="*/ 709598 h 225"/>
              <a:gd name="T4" fmla="*/ 53975 w 278"/>
              <a:gd name="T5" fmla="*/ 346844 h 225"/>
              <a:gd name="T6" fmla="*/ 342900 w 278"/>
              <a:gd name="T7" fmla="*/ 6364 h 225"/>
              <a:gd name="T8" fmla="*/ 828675 w 278"/>
              <a:gd name="T9" fmla="*/ 369118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8" h="225">
                <a:moveTo>
                  <a:pt x="261" y="116"/>
                </a:moveTo>
                <a:cubicBezTo>
                  <a:pt x="278" y="177"/>
                  <a:pt x="238" y="225"/>
                  <a:pt x="171" y="223"/>
                </a:cubicBezTo>
                <a:cubicBezTo>
                  <a:pt x="103" y="221"/>
                  <a:pt x="35" y="170"/>
                  <a:pt x="17" y="109"/>
                </a:cubicBezTo>
                <a:cubicBezTo>
                  <a:pt x="0" y="48"/>
                  <a:pt x="41" y="0"/>
                  <a:pt x="108" y="2"/>
                </a:cubicBezTo>
                <a:cubicBezTo>
                  <a:pt x="175" y="4"/>
                  <a:pt x="244" y="55"/>
                  <a:pt x="261" y="116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1" name="Freeform 33"/>
          <p:cNvSpPr/>
          <p:nvPr/>
        </p:nvSpPr>
        <p:spPr bwMode="auto">
          <a:xfrm>
            <a:off x="4089400" y="4703763"/>
            <a:ext cx="609600" cy="493712"/>
          </a:xfrm>
          <a:custGeom>
            <a:avLst/>
            <a:gdLst>
              <a:gd name="T0" fmla="*/ 571500 w 192"/>
              <a:gd name="T1" fmla="*/ 254819 h 155"/>
              <a:gd name="T2" fmla="*/ 374650 w 192"/>
              <a:gd name="T3" fmla="*/ 490527 h 155"/>
              <a:gd name="T4" fmla="*/ 38100 w 192"/>
              <a:gd name="T5" fmla="*/ 238893 h 155"/>
              <a:gd name="T6" fmla="*/ 234950 w 192"/>
              <a:gd name="T7" fmla="*/ 3185 h 155"/>
              <a:gd name="T8" fmla="*/ 571500 w 192"/>
              <a:gd name="T9" fmla="*/ 254819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" h="155">
                <a:moveTo>
                  <a:pt x="180" y="80"/>
                </a:moveTo>
                <a:cubicBezTo>
                  <a:pt x="192" y="122"/>
                  <a:pt x="164" y="155"/>
                  <a:pt x="118" y="154"/>
                </a:cubicBezTo>
                <a:cubicBezTo>
                  <a:pt x="71" y="152"/>
                  <a:pt x="24" y="117"/>
                  <a:pt x="12" y="75"/>
                </a:cubicBezTo>
                <a:cubicBezTo>
                  <a:pt x="0" y="33"/>
                  <a:pt x="28" y="0"/>
                  <a:pt x="74" y="1"/>
                </a:cubicBezTo>
                <a:cubicBezTo>
                  <a:pt x="121" y="3"/>
                  <a:pt x="168" y="38"/>
                  <a:pt x="180" y="8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3" name="Freeform 97"/>
          <p:cNvSpPr/>
          <p:nvPr/>
        </p:nvSpPr>
        <p:spPr bwMode="auto">
          <a:xfrm>
            <a:off x="6132513" y="3613150"/>
            <a:ext cx="298450" cy="255588"/>
          </a:xfrm>
          <a:custGeom>
            <a:avLst/>
            <a:gdLst>
              <a:gd name="T0" fmla="*/ 138116 w 497"/>
              <a:gd name="T1" fmla="*/ 138593 h 426"/>
              <a:gd name="T2" fmla="*/ 138116 w 497"/>
              <a:gd name="T3" fmla="*/ 138593 h 426"/>
              <a:gd name="T4" fmla="*/ 164538 w 497"/>
              <a:gd name="T5" fmla="*/ 138593 h 426"/>
              <a:gd name="T6" fmla="*/ 164538 w 497"/>
              <a:gd name="T7" fmla="*/ 164992 h 426"/>
              <a:gd name="T8" fmla="*/ 297849 w 497"/>
              <a:gd name="T9" fmla="*/ 164992 h 426"/>
              <a:gd name="T10" fmla="*/ 292445 w 497"/>
              <a:gd name="T11" fmla="*/ 79796 h 426"/>
              <a:gd name="T12" fmla="*/ 266023 w 497"/>
              <a:gd name="T13" fmla="*/ 47998 h 426"/>
              <a:gd name="T14" fmla="*/ 217983 w 497"/>
              <a:gd name="T15" fmla="*/ 47998 h 426"/>
              <a:gd name="T16" fmla="*/ 202370 w 497"/>
              <a:gd name="T17" fmla="*/ 16199 h 426"/>
              <a:gd name="T18" fmla="*/ 180151 w 497"/>
              <a:gd name="T19" fmla="*/ 0 h 426"/>
              <a:gd name="T20" fmla="*/ 116498 w 497"/>
              <a:gd name="T21" fmla="*/ 0 h 426"/>
              <a:gd name="T22" fmla="*/ 100885 w 497"/>
              <a:gd name="T23" fmla="*/ 16199 h 426"/>
              <a:gd name="T24" fmla="*/ 79867 w 497"/>
              <a:gd name="T25" fmla="*/ 47998 h 426"/>
              <a:gd name="T26" fmla="*/ 31827 w 497"/>
              <a:gd name="T27" fmla="*/ 47998 h 426"/>
              <a:gd name="T28" fmla="*/ 5405 w 497"/>
              <a:gd name="T29" fmla="*/ 79796 h 426"/>
              <a:gd name="T30" fmla="*/ 0 w 497"/>
              <a:gd name="T31" fmla="*/ 164992 h 426"/>
              <a:gd name="T32" fmla="*/ 138116 w 497"/>
              <a:gd name="T33" fmla="*/ 164992 h 426"/>
              <a:gd name="T34" fmla="*/ 138116 w 497"/>
              <a:gd name="T35" fmla="*/ 138593 h 426"/>
              <a:gd name="T36" fmla="*/ 111694 w 497"/>
              <a:gd name="T37" fmla="*/ 31799 h 426"/>
              <a:gd name="T38" fmla="*/ 111694 w 497"/>
              <a:gd name="T39" fmla="*/ 31799 h 426"/>
              <a:gd name="T40" fmla="*/ 127307 w 497"/>
              <a:gd name="T41" fmla="*/ 21599 h 426"/>
              <a:gd name="T42" fmla="*/ 170543 w 497"/>
              <a:gd name="T43" fmla="*/ 21599 h 426"/>
              <a:gd name="T44" fmla="*/ 185555 w 497"/>
              <a:gd name="T45" fmla="*/ 31799 h 426"/>
              <a:gd name="T46" fmla="*/ 191560 w 497"/>
              <a:gd name="T47" fmla="*/ 47998 h 426"/>
              <a:gd name="T48" fmla="*/ 106289 w 497"/>
              <a:gd name="T49" fmla="*/ 47998 h 426"/>
              <a:gd name="T50" fmla="*/ 111694 w 497"/>
              <a:gd name="T51" fmla="*/ 31799 h 426"/>
              <a:gd name="T52" fmla="*/ 164538 w 497"/>
              <a:gd name="T53" fmla="*/ 212990 h 426"/>
              <a:gd name="T54" fmla="*/ 164538 w 497"/>
              <a:gd name="T55" fmla="*/ 212990 h 426"/>
              <a:gd name="T56" fmla="*/ 138116 w 497"/>
              <a:gd name="T57" fmla="*/ 212990 h 426"/>
              <a:gd name="T58" fmla="*/ 138116 w 497"/>
              <a:gd name="T59" fmla="*/ 181191 h 426"/>
              <a:gd name="T60" fmla="*/ 5405 w 497"/>
              <a:gd name="T61" fmla="*/ 181191 h 426"/>
              <a:gd name="T62" fmla="*/ 10209 w 497"/>
              <a:gd name="T63" fmla="*/ 228589 h 426"/>
              <a:gd name="T64" fmla="*/ 37231 w 497"/>
              <a:gd name="T65" fmla="*/ 254988 h 426"/>
              <a:gd name="T66" fmla="*/ 260618 w 497"/>
              <a:gd name="T67" fmla="*/ 254988 h 426"/>
              <a:gd name="T68" fmla="*/ 287040 w 497"/>
              <a:gd name="T69" fmla="*/ 228589 h 426"/>
              <a:gd name="T70" fmla="*/ 292445 w 497"/>
              <a:gd name="T71" fmla="*/ 181191 h 426"/>
              <a:gd name="T72" fmla="*/ 164538 w 497"/>
              <a:gd name="T73" fmla="*/ 181191 h 426"/>
              <a:gd name="T74" fmla="*/ 164538 w 497"/>
              <a:gd name="T75" fmla="*/ 212990 h 42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5" name="Freeform 115"/>
          <p:cNvSpPr/>
          <p:nvPr/>
        </p:nvSpPr>
        <p:spPr bwMode="auto">
          <a:xfrm>
            <a:off x="9117013" y="3590925"/>
            <a:ext cx="239712" cy="298450"/>
          </a:xfrm>
          <a:custGeom>
            <a:avLst/>
            <a:gdLst>
              <a:gd name="T0" fmla="*/ 228326 w 400"/>
              <a:gd name="T1" fmla="*/ 74313 h 498"/>
              <a:gd name="T2" fmla="*/ 228326 w 400"/>
              <a:gd name="T3" fmla="*/ 74313 h 498"/>
              <a:gd name="T4" fmla="*/ 138434 w 400"/>
              <a:gd name="T5" fmla="*/ 5394 h 498"/>
              <a:gd name="T6" fmla="*/ 68917 w 400"/>
              <a:gd name="T7" fmla="*/ 90494 h 498"/>
              <a:gd name="T8" fmla="*/ 79704 w 400"/>
              <a:gd name="T9" fmla="*/ 127650 h 498"/>
              <a:gd name="T10" fmla="*/ 5394 w 400"/>
              <a:gd name="T11" fmla="*/ 243914 h 498"/>
              <a:gd name="T12" fmla="*/ 0 w 400"/>
              <a:gd name="T13" fmla="*/ 260095 h 498"/>
              <a:gd name="T14" fmla="*/ 5394 w 400"/>
              <a:gd name="T15" fmla="*/ 286464 h 498"/>
              <a:gd name="T16" fmla="*/ 16181 w 400"/>
              <a:gd name="T17" fmla="*/ 297851 h 498"/>
              <a:gd name="T18" fmla="*/ 37155 w 400"/>
              <a:gd name="T19" fmla="*/ 291858 h 498"/>
              <a:gd name="T20" fmla="*/ 53336 w 400"/>
              <a:gd name="T21" fmla="*/ 281670 h 498"/>
              <a:gd name="T22" fmla="*/ 85098 w 400"/>
              <a:gd name="T23" fmla="*/ 233726 h 498"/>
              <a:gd name="T24" fmla="*/ 85098 w 400"/>
              <a:gd name="T25" fmla="*/ 233726 h 498"/>
              <a:gd name="T26" fmla="*/ 106073 w 400"/>
              <a:gd name="T27" fmla="*/ 228332 h 498"/>
              <a:gd name="T28" fmla="*/ 138434 w 400"/>
              <a:gd name="T29" fmla="*/ 170200 h 498"/>
              <a:gd name="T30" fmla="*/ 175589 w 400"/>
              <a:gd name="T31" fmla="*/ 170200 h 498"/>
              <a:gd name="T32" fmla="*/ 228326 w 400"/>
              <a:gd name="T33" fmla="*/ 74313 h 498"/>
              <a:gd name="T34" fmla="*/ 191170 w 400"/>
              <a:gd name="T35" fmla="*/ 95288 h 498"/>
              <a:gd name="T36" fmla="*/ 191170 w 400"/>
              <a:gd name="T37" fmla="*/ 95288 h 498"/>
              <a:gd name="T38" fmla="*/ 153416 w 400"/>
              <a:gd name="T39" fmla="*/ 85100 h 498"/>
              <a:gd name="T40" fmla="*/ 132441 w 400"/>
              <a:gd name="T41" fmla="*/ 47944 h 498"/>
              <a:gd name="T42" fmla="*/ 185777 w 400"/>
              <a:gd name="T43" fmla="*/ 42550 h 498"/>
              <a:gd name="T44" fmla="*/ 191170 w 400"/>
              <a:gd name="T45" fmla="*/ 95288 h 49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7" name="Freeform 29"/>
          <p:cNvSpPr/>
          <p:nvPr/>
        </p:nvSpPr>
        <p:spPr bwMode="auto">
          <a:xfrm>
            <a:off x="6122988" y="5094288"/>
            <a:ext cx="266700" cy="276225"/>
          </a:xfrm>
          <a:custGeom>
            <a:avLst/>
            <a:gdLst>
              <a:gd name="T0" fmla="*/ 148968 w 444"/>
              <a:gd name="T1" fmla="*/ 201489 h 462"/>
              <a:gd name="T2" fmla="*/ 148968 w 444"/>
              <a:gd name="T3" fmla="*/ 201489 h 462"/>
              <a:gd name="T4" fmla="*/ 192216 w 444"/>
              <a:gd name="T5" fmla="*/ 153658 h 462"/>
              <a:gd name="T6" fmla="*/ 266099 w 444"/>
              <a:gd name="T7" fmla="*/ 42450 h 462"/>
              <a:gd name="T8" fmla="*/ 255888 w 444"/>
              <a:gd name="T9" fmla="*/ 31688 h 462"/>
              <a:gd name="T10" fmla="*/ 207834 w 444"/>
              <a:gd name="T11" fmla="*/ 31688 h 462"/>
              <a:gd name="T12" fmla="*/ 133350 w 444"/>
              <a:gd name="T13" fmla="*/ 0 h 462"/>
              <a:gd name="T14" fmla="*/ 58866 w 444"/>
              <a:gd name="T15" fmla="*/ 31688 h 462"/>
              <a:gd name="T16" fmla="*/ 10812 w 444"/>
              <a:gd name="T17" fmla="*/ 31688 h 462"/>
              <a:gd name="T18" fmla="*/ 0 w 444"/>
              <a:gd name="T19" fmla="*/ 42450 h 462"/>
              <a:gd name="T20" fmla="*/ 74484 w 444"/>
              <a:gd name="T21" fmla="*/ 153658 h 462"/>
              <a:gd name="T22" fmla="*/ 117132 w 444"/>
              <a:gd name="T23" fmla="*/ 201489 h 462"/>
              <a:gd name="T24" fmla="*/ 117132 w 444"/>
              <a:gd name="T25" fmla="*/ 222415 h 462"/>
              <a:gd name="T26" fmla="*/ 64272 w 444"/>
              <a:gd name="T27" fmla="*/ 248722 h 462"/>
              <a:gd name="T28" fmla="*/ 133350 w 444"/>
              <a:gd name="T29" fmla="*/ 275627 h 462"/>
              <a:gd name="T30" fmla="*/ 197022 w 444"/>
              <a:gd name="T31" fmla="*/ 248722 h 462"/>
              <a:gd name="T32" fmla="*/ 148968 w 444"/>
              <a:gd name="T33" fmla="*/ 222415 h 462"/>
              <a:gd name="T34" fmla="*/ 148968 w 444"/>
              <a:gd name="T35" fmla="*/ 201489 h 462"/>
              <a:gd name="T36" fmla="*/ 192216 w 444"/>
              <a:gd name="T37" fmla="*/ 126753 h 462"/>
              <a:gd name="T38" fmla="*/ 192216 w 444"/>
              <a:gd name="T39" fmla="*/ 126753 h 462"/>
              <a:gd name="T40" fmla="*/ 207834 w 444"/>
              <a:gd name="T41" fmla="*/ 53212 h 462"/>
              <a:gd name="T42" fmla="*/ 245076 w 444"/>
              <a:gd name="T43" fmla="*/ 53212 h 462"/>
              <a:gd name="T44" fmla="*/ 192216 w 444"/>
              <a:gd name="T45" fmla="*/ 126753 h 462"/>
              <a:gd name="T46" fmla="*/ 133350 w 444"/>
              <a:gd name="T47" fmla="*/ 21524 h 462"/>
              <a:gd name="T48" fmla="*/ 133350 w 444"/>
              <a:gd name="T49" fmla="*/ 21524 h 462"/>
              <a:gd name="T50" fmla="*/ 192216 w 444"/>
              <a:gd name="T51" fmla="*/ 42450 h 462"/>
              <a:gd name="T52" fmla="*/ 133350 w 444"/>
              <a:gd name="T53" fmla="*/ 68757 h 462"/>
              <a:gd name="T54" fmla="*/ 74484 w 444"/>
              <a:gd name="T55" fmla="*/ 42450 h 462"/>
              <a:gd name="T56" fmla="*/ 133350 w 444"/>
              <a:gd name="T57" fmla="*/ 21524 h 462"/>
              <a:gd name="T58" fmla="*/ 21624 w 444"/>
              <a:gd name="T59" fmla="*/ 53212 h 462"/>
              <a:gd name="T60" fmla="*/ 21624 w 444"/>
              <a:gd name="T61" fmla="*/ 53212 h 462"/>
              <a:gd name="T62" fmla="*/ 58866 w 444"/>
              <a:gd name="T63" fmla="*/ 53212 h 462"/>
              <a:gd name="T64" fmla="*/ 74484 w 444"/>
              <a:gd name="T65" fmla="*/ 126753 h 462"/>
              <a:gd name="T66" fmla="*/ 21624 w 444"/>
              <a:gd name="T67" fmla="*/ 53212 h 46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9" name="Freeform 3"/>
          <p:cNvSpPr/>
          <p:nvPr/>
        </p:nvSpPr>
        <p:spPr bwMode="auto">
          <a:xfrm>
            <a:off x="9088438" y="5113338"/>
            <a:ext cx="296862" cy="239712"/>
          </a:xfrm>
          <a:custGeom>
            <a:avLst/>
            <a:gdLst>
              <a:gd name="T0" fmla="*/ 290889 w 497"/>
              <a:gd name="T1" fmla="*/ 42549 h 400"/>
              <a:gd name="T2" fmla="*/ 290889 w 497"/>
              <a:gd name="T3" fmla="*/ 42549 h 400"/>
              <a:gd name="T4" fmla="*/ 222199 w 497"/>
              <a:gd name="T5" fmla="*/ 0 h 400"/>
              <a:gd name="T6" fmla="*/ 211447 w 497"/>
              <a:gd name="T7" fmla="*/ 0 h 400"/>
              <a:gd name="T8" fmla="*/ 148132 w 497"/>
              <a:gd name="T9" fmla="*/ 42549 h 400"/>
              <a:gd name="T10" fmla="*/ 84818 w 497"/>
              <a:gd name="T11" fmla="*/ 0 h 400"/>
              <a:gd name="T12" fmla="*/ 73469 w 497"/>
              <a:gd name="T13" fmla="*/ 0 h 400"/>
              <a:gd name="T14" fmla="*/ 4778 w 497"/>
              <a:gd name="T15" fmla="*/ 42549 h 400"/>
              <a:gd name="T16" fmla="*/ 0 w 497"/>
              <a:gd name="T17" fmla="*/ 53336 h 400"/>
              <a:gd name="T18" fmla="*/ 0 w 497"/>
              <a:gd name="T19" fmla="*/ 228925 h 400"/>
              <a:gd name="T20" fmla="*/ 4778 w 497"/>
              <a:gd name="T21" fmla="*/ 233719 h 400"/>
              <a:gd name="T22" fmla="*/ 15530 w 497"/>
              <a:gd name="T23" fmla="*/ 233719 h 400"/>
              <a:gd name="T24" fmla="*/ 78845 w 497"/>
              <a:gd name="T25" fmla="*/ 196564 h 400"/>
              <a:gd name="T26" fmla="*/ 142757 w 497"/>
              <a:gd name="T27" fmla="*/ 233719 h 400"/>
              <a:gd name="T28" fmla="*/ 153508 w 497"/>
              <a:gd name="T29" fmla="*/ 233719 h 400"/>
              <a:gd name="T30" fmla="*/ 216823 w 497"/>
              <a:gd name="T31" fmla="*/ 196564 h 400"/>
              <a:gd name="T32" fmla="*/ 280735 w 497"/>
              <a:gd name="T33" fmla="*/ 233719 h 400"/>
              <a:gd name="T34" fmla="*/ 285513 w 497"/>
              <a:gd name="T35" fmla="*/ 239113 h 400"/>
              <a:gd name="T36" fmla="*/ 290889 w 497"/>
              <a:gd name="T37" fmla="*/ 233719 h 400"/>
              <a:gd name="T38" fmla="*/ 296265 w 497"/>
              <a:gd name="T39" fmla="*/ 228925 h 400"/>
              <a:gd name="T40" fmla="*/ 296265 w 497"/>
              <a:gd name="T41" fmla="*/ 53336 h 400"/>
              <a:gd name="T42" fmla="*/ 290889 w 497"/>
              <a:gd name="T43" fmla="*/ 42549 h 400"/>
              <a:gd name="T44" fmla="*/ 68690 w 497"/>
              <a:gd name="T45" fmla="*/ 175589 h 400"/>
              <a:gd name="T46" fmla="*/ 68690 w 497"/>
              <a:gd name="T47" fmla="*/ 175589 h 400"/>
              <a:gd name="T48" fmla="*/ 20906 w 497"/>
              <a:gd name="T49" fmla="*/ 207351 h 400"/>
              <a:gd name="T50" fmla="*/ 20906 w 497"/>
              <a:gd name="T51" fmla="*/ 58729 h 400"/>
              <a:gd name="T52" fmla="*/ 68690 w 497"/>
              <a:gd name="T53" fmla="*/ 26368 h 400"/>
              <a:gd name="T54" fmla="*/ 68690 w 497"/>
              <a:gd name="T55" fmla="*/ 175589 h 400"/>
              <a:gd name="T56" fmla="*/ 137381 w 497"/>
              <a:gd name="T57" fmla="*/ 207351 h 400"/>
              <a:gd name="T58" fmla="*/ 137381 w 497"/>
              <a:gd name="T59" fmla="*/ 207351 h 400"/>
              <a:gd name="T60" fmla="*/ 89596 w 497"/>
              <a:gd name="T61" fmla="*/ 175589 h 400"/>
              <a:gd name="T62" fmla="*/ 89596 w 497"/>
              <a:gd name="T63" fmla="*/ 26368 h 400"/>
              <a:gd name="T64" fmla="*/ 137381 w 497"/>
              <a:gd name="T65" fmla="*/ 58729 h 400"/>
              <a:gd name="T66" fmla="*/ 137381 w 497"/>
              <a:gd name="T67" fmla="*/ 207351 h 400"/>
              <a:gd name="T68" fmla="*/ 206071 w 497"/>
              <a:gd name="T69" fmla="*/ 175589 h 400"/>
              <a:gd name="T70" fmla="*/ 206071 w 497"/>
              <a:gd name="T71" fmla="*/ 175589 h 400"/>
              <a:gd name="T72" fmla="*/ 158884 w 497"/>
              <a:gd name="T73" fmla="*/ 207351 h 400"/>
              <a:gd name="T74" fmla="*/ 158884 w 497"/>
              <a:gd name="T75" fmla="*/ 58729 h 400"/>
              <a:gd name="T76" fmla="*/ 206071 w 497"/>
              <a:gd name="T77" fmla="*/ 26368 h 400"/>
              <a:gd name="T78" fmla="*/ 206071 w 497"/>
              <a:gd name="T79" fmla="*/ 175589 h 400"/>
              <a:gd name="T80" fmla="*/ 275359 w 497"/>
              <a:gd name="T81" fmla="*/ 207351 h 400"/>
              <a:gd name="T82" fmla="*/ 275359 w 497"/>
              <a:gd name="T83" fmla="*/ 207351 h 400"/>
              <a:gd name="T84" fmla="*/ 226977 w 497"/>
              <a:gd name="T85" fmla="*/ 175589 h 400"/>
              <a:gd name="T86" fmla="*/ 226977 w 497"/>
              <a:gd name="T87" fmla="*/ 26368 h 400"/>
              <a:gd name="T88" fmla="*/ 275359 w 497"/>
              <a:gd name="T89" fmla="*/ 58729 h 400"/>
              <a:gd name="T90" fmla="*/ 275359 w 497"/>
              <a:gd name="T91" fmla="*/ 207351 h 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50" name="矩形 93"/>
          <p:cNvSpPr>
            <a:spLocks noChangeArrowheads="1"/>
          </p:cNvSpPr>
          <p:nvPr/>
        </p:nvSpPr>
        <p:spPr bwMode="auto">
          <a:xfrm>
            <a:off x="6107113" y="2071688"/>
            <a:ext cx="5238750" cy="163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1216025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理论课部分，对材料与制造技术、工程材料、材料的改性、材料成形、机械制造工艺中基础的知识点已经掌握，对部分新技术在工训以及实际生活中接触较少，掌握有所欠缺，包括塑性成形新技术、焊接新技术以及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3D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打印在各种成形技术的应用等。</a:t>
            </a: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3315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35"/>
          <p:cNvSpPr txBox="1">
            <a:spLocks noChangeArrowheads="1"/>
          </p:cNvSpPr>
          <p:nvPr/>
        </p:nvSpPr>
        <p:spPr bwMode="auto">
          <a:xfrm>
            <a:off x="342900" y="147638"/>
            <a:ext cx="19589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 </a:t>
            </a:r>
            <a:r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32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99" name="Freeform 5"/>
          <p:cNvSpPr/>
          <p:nvPr/>
        </p:nvSpPr>
        <p:spPr bwMode="auto">
          <a:xfrm>
            <a:off x="3697288" y="4967288"/>
            <a:ext cx="561975" cy="361950"/>
          </a:xfrm>
          <a:custGeom>
            <a:avLst/>
            <a:gdLst>
              <a:gd name="T0" fmla="*/ 561975 w 366"/>
              <a:gd name="T1" fmla="*/ 58280 h 236"/>
              <a:gd name="T2" fmla="*/ 483667 w 366"/>
              <a:gd name="T3" fmla="*/ 130363 h 236"/>
              <a:gd name="T4" fmla="*/ 386934 w 366"/>
              <a:gd name="T5" fmla="*/ 213182 h 236"/>
              <a:gd name="T6" fmla="*/ 204215 w 366"/>
              <a:gd name="T7" fmla="*/ 361950 h 236"/>
              <a:gd name="T8" fmla="*/ 139726 w 366"/>
              <a:gd name="T9" fmla="*/ 288333 h 236"/>
              <a:gd name="T10" fmla="*/ 0 w 366"/>
              <a:gd name="T11" fmla="*/ 239255 h 236"/>
              <a:gd name="T12" fmla="*/ 125907 w 366"/>
              <a:gd name="T13" fmla="*/ 164104 h 236"/>
              <a:gd name="T14" fmla="*/ 264098 w 366"/>
              <a:gd name="T15" fmla="*/ 72083 h 236"/>
              <a:gd name="T16" fmla="*/ 409965 w 366"/>
              <a:gd name="T17" fmla="*/ 3067 h 236"/>
              <a:gd name="T18" fmla="*/ 561975 w 366"/>
              <a:gd name="T19" fmla="*/ 58280 h 2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6" h="236">
                <a:moveTo>
                  <a:pt x="366" y="38"/>
                </a:moveTo>
                <a:cubicBezTo>
                  <a:pt x="351" y="55"/>
                  <a:pt x="332" y="69"/>
                  <a:pt x="315" y="85"/>
                </a:cubicBezTo>
                <a:cubicBezTo>
                  <a:pt x="295" y="103"/>
                  <a:pt x="274" y="121"/>
                  <a:pt x="252" y="139"/>
                </a:cubicBezTo>
                <a:cubicBezTo>
                  <a:pt x="213" y="172"/>
                  <a:pt x="173" y="204"/>
                  <a:pt x="133" y="236"/>
                </a:cubicBezTo>
                <a:cubicBezTo>
                  <a:pt x="125" y="216"/>
                  <a:pt x="109" y="199"/>
                  <a:pt x="91" y="188"/>
                </a:cubicBezTo>
                <a:cubicBezTo>
                  <a:pt x="65" y="170"/>
                  <a:pt x="33" y="161"/>
                  <a:pt x="0" y="156"/>
                </a:cubicBezTo>
                <a:cubicBezTo>
                  <a:pt x="20" y="131"/>
                  <a:pt x="54" y="120"/>
                  <a:pt x="82" y="107"/>
                </a:cubicBezTo>
                <a:cubicBezTo>
                  <a:pt x="116" y="92"/>
                  <a:pt x="143" y="69"/>
                  <a:pt x="172" y="47"/>
                </a:cubicBezTo>
                <a:cubicBezTo>
                  <a:pt x="200" y="25"/>
                  <a:pt x="231" y="5"/>
                  <a:pt x="267" y="2"/>
                </a:cubicBezTo>
                <a:cubicBezTo>
                  <a:pt x="302" y="0"/>
                  <a:pt x="344" y="10"/>
                  <a:pt x="366" y="38"/>
                </a:cubicBezTo>
              </a:path>
            </a:pathLst>
          </a:custGeom>
          <a:solidFill>
            <a:srgbClr val="EFC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0" name="Freeform 6"/>
          <p:cNvSpPr/>
          <p:nvPr/>
        </p:nvSpPr>
        <p:spPr bwMode="auto">
          <a:xfrm>
            <a:off x="3608388" y="4876800"/>
            <a:ext cx="585787" cy="327025"/>
          </a:xfrm>
          <a:custGeom>
            <a:avLst/>
            <a:gdLst>
              <a:gd name="T0" fmla="*/ 585787 w 381"/>
              <a:gd name="T1" fmla="*/ 40107 h 212"/>
              <a:gd name="T2" fmla="*/ 565800 w 381"/>
              <a:gd name="T3" fmla="*/ 75586 h 212"/>
              <a:gd name="T4" fmla="*/ 521212 w 381"/>
              <a:gd name="T5" fmla="*/ 70958 h 212"/>
              <a:gd name="T6" fmla="*/ 353625 w 381"/>
              <a:gd name="T7" fmla="*/ 132661 h 212"/>
              <a:gd name="T8" fmla="*/ 206025 w 381"/>
              <a:gd name="T9" fmla="*/ 234471 h 212"/>
              <a:gd name="T10" fmla="*/ 64575 w 381"/>
              <a:gd name="T11" fmla="*/ 327025 h 212"/>
              <a:gd name="T12" fmla="*/ 64575 w 381"/>
              <a:gd name="T13" fmla="*/ 327025 h 212"/>
              <a:gd name="T14" fmla="*/ 16912 w 381"/>
              <a:gd name="T15" fmla="*/ 323940 h 212"/>
              <a:gd name="T16" fmla="*/ 0 w 381"/>
              <a:gd name="T17" fmla="*/ 323940 h 212"/>
              <a:gd name="T18" fmla="*/ 129150 w 381"/>
              <a:gd name="T19" fmla="*/ 225215 h 212"/>
              <a:gd name="T20" fmla="*/ 275212 w 381"/>
              <a:gd name="T21" fmla="*/ 123406 h 212"/>
              <a:gd name="T22" fmla="*/ 427425 w 381"/>
              <a:gd name="T23" fmla="*/ 24681 h 212"/>
              <a:gd name="T24" fmla="*/ 585787 w 381"/>
              <a:gd name="T25" fmla="*/ 40107 h 2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1" h="212">
                <a:moveTo>
                  <a:pt x="381" y="26"/>
                </a:moveTo>
                <a:cubicBezTo>
                  <a:pt x="379" y="34"/>
                  <a:pt x="373" y="42"/>
                  <a:pt x="368" y="49"/>
                </a:cubicBezTo>
                <a:cubicBezTo>
                  <a:pt x="358" y="47"/>
                  <a:pt x="348" y="46"/>
                  <a:pt x="339" y="46"/>
                </a:cubicBezTo>
                <a:cubicBezTo>
                  <a:pt x="298" y="43"/>
                  <a:pt x="262" y="63"/>
                  <a:pt x="230" y="86"/>
                </a:cubicBezTo>
                <a:cubicBezTo>
                  <a:pt x="199" y="110"/>
                  <a:pt x="170" y="136"/>
                  <a:pt x="134" y="152"/>
                </a:cubicBezTo>
                <a:cubicBezTo>
                  <a:pt x="100" y="167"/>
                  <a:pt x="64" y="180"/>
                  <a:pt x="42" y="212"/>
                </a:cubicBezTo>
                <a:cubicBezTo>
                  <a:pt x="42" y="212"/>
                  <a:pt x="42" y="212"/>
                  <a:pt x="42" y="212"/>
                </a:cubicBezTo>
                <a:cubicBezTo>
                  <a:pt x="32" y="211"/>
                  <a:pt x="21" y="211"/>
                  <a:pt x="11" y="210"/>
                </a:cubicBezTo>
                <a:cubicBezTo>
                  <a:pt x="7" y="210"/>
                  <a:pt x="4" y="210"/>
                  <a:pt x="0" y="210"/>
                </a:cubicBezTo>
                <a:cubicBezTo>
                  <a:pt x="24" y="184"/>
                  <a:pt x="54" y="164"/>
                  <a:pt x="84" y="146"/>
                </a:cubicBezTo>
                <a:cubicBezTo>
                  <a:pt x="117" y="125"/>
                  <a:pt x="149" y="104"/>
                  <a:pt x="179" y="80"/>
                </a:cubicBezTo>
                <a:cubicBezTo>
                  <a:pt x="210" y="55"/>
                  <a:pt x="241" y="29"/>
                  <a:pt x="278" y="16"/>
                </a:cubicBezTo>
                <a:cubicBezTo>
                  <a:pt x="311" y="4"/>
                  <a:pt x="355" y="0"/>
                  <a:pt x="381" y="26"/>
                </a:cubicBezTo>
              </a:path>
            </a:pathLst>
          </a:custGeom>
          <a:solidFill>
            <a:srgbClr val="EDC3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1" name="Freeform 7"/>
          <p:cNvSpPr/>
          <p:nvPr/>
        </p:nvSpPr>
        <p:spPr bwMode="auto">
          <a:xfrm>
            <a:off x="3455988" y="4876800"/>
            <a:ext cx="550862" cy="330200"/>
          </a:xfrm>
          <a:custGeom>
            <a:avLst/>
            <a:gdLst>
              <a:gd name="T0" fmla="*/ 550862 w 358"/>
              <a:gd name="T1" fmla="*/ 10801 h 214"/>
              <a:gd name="T2" fmla="*/ 432381 w 358"/>
              <a:gd name="T3" fmla="*/ 89493 h 214"/>
              <a:gd name="T4" fmla="*/ 358522 w 358"/>
              <a:gd name="T5" fmla="*/ 148127 h 214"/>
              <a:gd name="T6" fmla="*/ 275431 w 358"/>
              <a:gd name="T7" fmla="*/ 202132 h 214"/>
              <a:gd name="T8" fmla="*/ 121559 w 358"/>
              <a:gd name="T9" fmla="*/ 324028 h 214"/>
              <a:gd name="T10" fmla="*/ 0 w 358"/>
              <a:gd name="T11" fmla="*/ 330200 h 214"/>
              <a:gd name="T12" fmla="*/ 120020 w 358"/>
              <a:gd name="T13" fmla="*/ 232992 h 214"/>
              <a:gd name="T14" fmla="*/ 252350 w 358"/>
              <a:gd name="T15" fmla="*/ 120353 h 214"/>
              <a:gd name="T16" fmla="*/ 392374 w 358"/>
              <a:gd name="T17" fmla="*/ 23145 h 214"/>
              <a:gd name="T18" fmla="*/ 550862 w 358"/>
              <a:gd name="T19" fmla="*/ 10801 h 2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58" h="214">
                <a:moveTo>
                  <a:pt x="358" y="7"/>
                </a:moveTo>
                <a:cubicBezTo>
                  <a:pt x="330" y="20"/>
                  <a:pt x="304" y="39"/>
                  <a:pt x="281" y="58"/>
                </a:cubicBezTo>
                <a:cubicBezTo>
                  <a:pt x="265" y="71"/>
                  <a:pt x="249" y="84"/>
                  <a:pt x="233" y="96"/>
                </a:cubicBezTo>
                <a:cubicBezTo>
                  <a:pt x="216" y="108"/>
                  <a:pt x="197" y="119"/>
                  <a:pt x="179" y="131"/>
                </a:cubicBezTo>
                <a:cubicBezTo>
                  <a:pt x="143" y="153"/>
                  <a:pt x="106" y="176"/>
                  <a:pt x="79" y="210"/>
                </a:cubicBezTo>
                <a:cubicBezTo>
                  <a:pt x="53" y="210"/>
                  <a:pt x="26" y="212"/>
                  <a:pt x="0" y="214"/>
                </a:cubicBezTo>
                <a:cubicBezTo>
                  <a:pt x="23" y="190"/>
                  <a:pt x="51" y="171"/>
                  <a:pt x="78" y="151"/>
                </a:cubicBezTo>
                <a:cubicBezTo>
                  <a:pt x="109" y="129"/>
                  <a:pt x="136" y="104"/>
                  <a:pt x="164" y="78"/>
                </a:cubicBezTo>
                <a:cubicBezTo>
                  <a:pt x="191" y="53"/>
                  <a:pt x="220" y="28"/>
                  <a:pt x="255" y="15"/>
                </a:cubicBezTo>
                <a:cubicBezTo>
                  <a:pt x="287" y="2"/>
                  <a:pt x="324" y="0"/>
                  <a:pt x="358" y="7"/>
                </a:cubicBezTo>
              </a:path>
            </a:pathLst>
          </a:custGeom>
          <a:solidFill>
            <a:srgbClr val="EDC3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2" name="Freeform 8"/>
          <p:cNvSpPr/>
          <p:nvPr/>
        </p:nvSpPr>
        <p:spPr bwMode="auto">
          <a:xfrm>
            <a:off x="1620838" y="4957763"/>
            <a:ext cx="2281237" cy="898525"/>
          </a:xfrm>
          <a:custGeom>
            <a:avLst/>
            <a:gdLst>
              <a:gd name="T0" fmla="*/ 1704779 w 1484"/>
              <a:gd name="T1" fmla="*/ 496958 h 584"/>
              <a:gd name="T2" fmla="*/ 1698630 w 1484"/>
              <a:gd name="T3" fmla="*/ 495420 h 584"/>
              <a:gd name="T4" fmla="*/ 1654051 w 1484"/>
              <a:gd name="T5" fmla="*/ 492342 h 584"/>
              <a:gd name="T6" fmla="*/ 1617157 w 1484"/>
              <a:gd name="T7" fmla="*/ 490804 h 584"/>
              <a:gd name="T8" fmla="*/ 1612546 w 1484"/>
              <a:gd name="T9" fmla="*/ 490804 h 584"/>
              <a:gd name="T10" fmla="*/ 1552594 w 1484"/>
              <a:gd name="T11" fmla="*/ 490804 h 584"/>
              <a:gd name="T12" fmla="*/ 1531073 w 1484"/>
              <a:gd name="T13" fmla="*/ 492342 h 584"/>
              <a:gd name="T14" fmla="*/ 1477270 w 1484"/>
              <a:gd name="T15" fmla="*/ 496958 h 584"/>
              <a:gd name="T16" fmla="*/ 1242075 w 1484"/>
              <a:gd name="T17" fmla="*/ 570810 h 584"/>
              <a:gd name="T18" fmla="*/ 1231315 w 1484"/>
              <a:gd name="T19" fmla="*/ 550808 h 584"/>
              <a:gd name="T20" fmla="*/ 1492642 w 1484"/>
              <a:gd name="T21" fmla="*/ 472341 h 584"/>
              <a:gd name="T22" fmla="*/ 1703242 w 1484"/>
              <a:gd name="T23" fmla="*/ 473880 h 584"/>
              <a:gd name="T24" fmla="*/ 1706316 w 1484"/>
              <a:gd name="T25" fmla="*/ 473880 h 584"/>
              <a:gd name="T26" fmla="*/ 1738598 w 1484"/>
              <a:gd name="T27" fmla="*/ 476957 h 584"/>
              <a:gd name="T28" fmla="*/ 1943048 w 1484"/>
              <a:gd name="T29" fmla="*/ 504651 h 584"/>
              <a:gd name="T30" fmla="*/ 2152110 w 1484"/>
              <a:gd name="T31" fmla="*/ 489265 h 584"/>
              <a:gd name="T32" fmla="*/ 2264328 w 1484"/>
              <a:gd name="T33" fmla="*/ 380027 h 584"/>
              <a:gd name="T34" fmla="*/ 2118292 w 1484"/>
              <a:gd name="T35" fmla="*/ 284635 h 584"/>
              <a:gd name="T36" fmla="*/ 1880022 w 1484"/>
              <a:gd name="T37" fmla="*/ 264634 h 584"/>
              <a:gd name="T38" fmla="*/ 1641753 w 1484"/>
              <a:gd name="T39" fmla="*/ 249248 h 584"/>
              <a:gd name="T40" fmla="*/ 1426542 w 1484"/>
              <a:gd name="T41" fmla="*/ 180013 h 584"/>
              <a:gd name="T42" fmla="*/ 1423467 w 1484"/>
              <a:gd name="T43" fmla="*/ 178474 h 584"/>
              <a:gd name="T44" fmla="*/ 1421930 w 1484"/>
              <a:gd name="T45" fmla="*/ 178474 h 584"/>
              <a:gd name="T46" fmla="*/ 1421930 w 1484"/>
              <a:gd name="T47" fmla="*/ 178474 h 584"/>
              <a:gd name="T48" fmla="*/ 1421930 w 1484"/>
              <a:gd name="T49" fmla="*/ 178474 h 584"/>
              <a:gd name="T50" fmla="*/ 1059146 w 1484"/>
              <a:gd name="T51" fmla="*/ 3077 h 584"/>
              <a:gd name="T52" fmla="*/ 847009 w 1484"/>
              <a:gd name="T53" fmla="*/ 33849 h 584"/>
              <a:gd name="T54" fmla="*/ 742478 w 1484"/>
              <a:gd name="T55" fmla="*/ 49234 h 584"/>
              <a:gd name="T56" fmla="*/ 636410 w 1484"/>
              <a:gd name="T57" fmla="*/ 49234 h 584"/>
              <a:gd name="T58" fmla="*/ 396603 w 1484"/>
              <a:gd name="T59" fmla="*/ 83083 h 584"/>
              <a:gd name="T60" fmla="*/ 187541 w 1484"/>
              <a:gd name="T61" fmla="*/ 192321 h 584"/>
              <a:gd name="T62" fmla="*/ 10761 w 1484"/>
              <a:gd name="T63" fmla="*/ 304637 h 584"/>
              <a:gd name="T64" fmla="*/ 0 w 1484"/>
              <a:gd name="T65" fmla="*/ 315407 h 584"/>
              <a:gd name="T66" fmla="*/ 90696 w 1484"/>
              <a:gd name="T67" fmla="*/ 804672 h 584"/>
              <a:gd name="T68" fmla="*/ 146036 w 1484"/>
              <a:gd name="T69" fmla="*/ 769285 h 584"/>
              <a:gd name="T70" fmla="*/ 579533 w 1484"/>
              <a:gd name="T71" fmla="*/ 713897 h 584"/>
              <a:gd name="T72" fmla="*/ 820876 w 1484"/>
              <a:gd name="T73" fmla="*/ 747745 h 584"/>
              <a:gd name="T74" fmla="*/ 1083741 w 1484"/>
              <a:gd name="T75" fmla="*/ 815442 h 584"/>
              <a:gd name="T76" fmla="*/ 1346606 w 1484"/>
              <a:gd name="T77" fmla="*/ 875446 h 584"/>
              <a:gd name="T78" fmla="*/ 1609471 w 1484"/>
              <a:gd name="T79" fmla="*/ 878524 h 584"/>
              <a:gd name="T80" fmla="*/ 1612546 w 1484"/>
              <a:gd name="T81" fmla="*/ 878524 h 584"/>
              <a:gd name="T82" fmla="*/ 1827757 w 1484"/>
              <a:gd name="T83" fmla="*/ 696972 h 584"/>
              <a:gd name="T84" fmla="*/ 1929213 w 1484"/>
              <a:gd name="T85" fmla="*/ 598504 h 584"/>
              <a:gd name="T86" fmla="*/ 2015298 w 1484"/>
              <a:gd name="T87" fmla="*/ 530807 h 584"/>
              <a:gd name="T88" fmla="*/ 1758582 w 1484"/>
              <a:gd name="T89" fmla="*/ 501574 h 584"/>
              <a:gd name="T90" fmla="*/ 1704779 w 1484"/>
              <a:gd name="T91" fmla="*/ 496958 h 58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484" h="584">
                <a:moveTo>
                  <a:pt x="1109" y="323"/>
                </a:moveTo>
                <a:cubicBezTo>
                  <a:pt x="1107" y="322"/>
                  <a:pt x="1105" y="322"/>
                  <a:pt x="1105" y="322"/>
                </a:cubicBezTo>
                <a:cubicBezTo>
                  <a:pt x="1095" y="321"/>
                  <a:pt x="1086" y="320"/>
                  <a:pt x="1076" y="320"/>
                </a:cubicBezTo>
                <a:cubicBezTo>
                  <a:pt x="1052" y="319"/>
                  <a:pt x="1052" y="319"/>
                  <a:pt x="1052" y="319"/>
                </a:cubicBezTo>
                <a:cubicBezTo>
                  <a:pt x="1052" y="318"/>
                  <a:pt x="1049" y="319"/>
                  <a:pt x="1049" y="319"/>
                </a:cubicBezTo>
                <a:cubicBezTo>
                  <a:pt x="1036" y="318"/>
                  <a:pt x="1023" y="318"/>
                  <a:pt x="1010" y="319"/>
                </a:cubicBezTo>
                <a:cubicBezTo>
                  <a:pt x="996" y="320"/>
                  <a:pt x="996" y="320"/>
                  <a:pt x="996" y="320"/>
                </a:cubicBezTo>
                <a:cubicBezTo>
                  <a:pt x="984" y="320"/>
                  <a:pt x="973" y="322"/>
                  <a:pt x="961" y="323"/>
                </a:cubicBezTo>
                <a:cubicBezTo>
                  <a:pt x="907" y="331"/>
                  <a:pt x="857" y="347"/>
                  <a:pt x="808" y="371"/>
                </a:cubicBezTo>
                <a:cubicBezTo>
                  <a:pt x="800" y="375"/>
                  <a:pt x="793" y="363"/>
                  <a:pt x="801" y="358"/>
                </a:cubicBezTo>
                <a:cubicBezTo>
                  <a:pt x="855" y="332"/>
                  <a:pt x="912" y="314"/>
                  <a:pt x="971" y="307"/>
                </a:cubicBezTo>
                <a:cubicBezTo>
                  <a:pt x="1017" y="302"/>
                  <a:pt x="1062" y="303"/>
                  <a:pt x="1108" y="308"/>
                </a:cubicBezTo>
                <a:cubicBezTo>
                  <a:pt x="1109" y="308"/>
                  <a:pt x="1110" y="308"/>
                  <a:pt x="1110" y="308"/>
                </a:cubicBezTo>
                <a:cubicBezTo>
                  <a:pt x="1117" y="309"/>
                  <a:pt x="1124" y="309"/>
                  <a:pt x="1131" y="310"/>
                </a:cubicBezTo>
                <a:cubicBezTo>
                  <a:pt x="1175" y="315"/>
                  <a:pt x="1219" y="324"/>
                  <a:pt x="1264" y="328"/>
                </a:cubicBezTo>
                <a:cubicBezTo>
                  <a:pt x="1309" y="332"/>
                  <a:pt x="1357" y="333"/>
                  <a:pt x="1400" y="318"/>
                </a:cubicBezTo>
                <a:cubicBezTo>
                  <a:pt x="1434" y="306"/>
                  <a:pt x="1484" y="290"/>
                  <a:pt x="1473" y="247"/>
                </a:cubicBezTo>
                <a:cubicBezTo>
                  <a:pt x="1462" y="205"/>
                  <a:pt x="1416" y="196"/>
                  <a:pt x="1378" y="185"/>
                </a:cubicBezTo>
                <a:cubicBezTo>
                  <a:pt x="1328" y="171"/>
                  <a:pt x="1275" y="170"/>
                  <a:pt x="1223" y="172"/>
                </a:cubicBezTo>
                <a:cubicBezTo>
                  <a:pt x="1172" y="173"/>
                  <a:pt x="1120" y="164"/>
                  <a:pt x="1068" y="162"/>
                </a:cubicBezTo>
                <a:cubicBezTo>
                  <a:pt x="1020" y="161"/>
                  <a:pt x="970" y="142"/>
                  <a:pt x="928" y="117"/>
                </a:cubicBezTo>
                <a:cubicBezTo>
                  <a:pt x="927" y="117"/>
                  <a:pt x="927" y="117"/>
                  <a:pt x="926" y="116"/>
                </a:cubicBezTo>
                <a:cubicBezTo>
                  <a:pt x="926" y="116"/>
                  <a:pt x="926" y="116"/>
                  <a:pt x="925" y="116"/>
                </a:cubicBezTo>
                <a:cubicBezTo>
                  <a:pt x="925" y="116"/>
                  <a:pt x="925" y="116"/>
                  <a:pt x="925" y="116"/>
                </a:cubicBezTo>
                <a:cubicBezTo>
                  <a:pt x="925" y="116"/>
                  <a:pt x="925" y="116"/>
                  <a:pt x="925" y="116"/>
                </a:cubicBezTo>
                <a:cubicBezTo>
                  <a:pt x="854" y="67"/>
                  <a:pt x="779" y="4"/>
                  <a:pt x="689" y="2"/>
                </a:cubicBezTo>
                <a:cubicBezTo>
                  <a:pt x="642" y="0"/>
                  <a:pt x="597" y="13"/>
                  <a:pt x="551" y="22"/>
                </a:cubicBezTo>
                <a:cubicBezTo>
                  <a:pt x="529" y="27"/>
                  <a:pt x="506" y="31"/>
                  <a:pt x="483" y="32"/>
                </a:cubicBezTo>
                <a:cubicBezTo>
                  <a:pt x="460" y="32"/>
                  <a:pt x="437" y="32"/>
                  <a:pt x="414" y="32"/>
                </a:cubicBezTo>
                <a:cubicBezTo>
                  <a:pt x="361" y="32"/>
                  <a:pt x="308" y="34"/>
                  <a:pt x="258" y="54"/>
                </a:cubicBezTo>
                <a:cubicBezTo>
                  <a:pt x="210" y="72"/>
                  <a:pt x="164" y="96"/>
                  <a:pt x="122" y="125"/>
                </a:cubicBezTo>
                <a:cubicBezTo>
                  <a:pt x="80" y="155"/>
                  <a:pt x="44" y="163"/>
                  <a:pt x="7" y="198"/>
                </a:cubicBezTo>
                <a:cubicBezTo>
                  <a:pt x="5" y="200"/>
                  <a:pt x="3" y="203"/>
                  <a:pt x="0" y="205"/>
                </a:cubicBezTo>
                <a:cubicBezTo>
                  <a:pt x="59" y="523"/>
                  <a:pt x="59" y="523"/>
                  <a:pt x="59" y="523"/>
                </a:cubicBezTo>
                <a:cubicBezTo>
                  <a:pt x="70" y="515"/>
                  <a:pt x="82" y="507"/>
                  <a:pt x="95" y="500"/>
                </a:cubicBezTo>
                <a:cubicBezTo>
                  <a:pt x="140" y="475"/>
                  <a:pt x="325" y="463"/>
                  <a:pt x="377" y="464"/>
                </a:cubicBezTo>
                <a:cubicBezTo>
                  <a:pt x="430" y="465"/>
                  <a:pt x="483" y="474"/>
                  <a:pt x="534" y="486"/>
                </a:cubicBezTo>
                <a:cubicBezTo>
                  <a:pt x="591" y="499"/>
                  <a:pt x="648" y="515"/>
                  <a:pt x="705" y="530"/>
                </a:cubicBezTo>
                <a:cubicBezTo>
                  <a:pt x="761" y="545"/>
                  <a:pt x="818" y="559"/>
                  <a:pt x="876" y="569"/>
                </a:cubicBezTo>
                <a:cubicBezTo>
                  <a:pt x="931" y="578"/>
                  <a:pt x="991" y="584"/>
                  <a:pt x="1047" y="571"/>
                </a:cubicBezTo>
                <a:cubicBezTo>
                  <a:pt x="1048" y="571"/>
                  <a:pt x="1048" y="571"/>
                  <a:pt x="1049" y="571"/>
                </a:cubicBezTo>
                <a:cubicBezTo>
                  <a:pt x="1101" y="539"/>
                  <a:pt x="1145" y="496"/>
                  <a:pt x="1189" y="453"/>
                </a:cubicBezTo>
                <a:cubicBezTo>
                  <a:pt x="1211" y="431"/>
                  <a:pt x="1232" y="409"/>
                  <a:pt x="1255" y="389"/>
                </a:cubicBezTo>
                <a:cubicBezTo>
                  <a:pt x="1273" y="374"/>
                  <a:pt x="1291" y="358"/>
                  <a:pt x="1311" y="345"/>
                </a:cubicBezTo>
                <a:cubicBezTo>
                  <a:pt x="1256" y="345"/>
                  <a:pt x="1200" y="334"/>
                  <a:pt x="1144" y="326"/>
                </a:cubicBezTo>
                <a:lnTo>
                  <a:pt x="1109" y="323"/>
                </a:lnTo>
                <a:close/>
              </a:path>
            </a:pathLst>
          </a:custGeom>
          <a:solidFill>
            <a:srgbClr val="EFC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3" name="Freeform 5"/>
          <p:cNvSpPr/>
          <p:nvPr/>
        </p:nvSpPr>
        <p:spPr bwMode="auto">
          <a:xfrm>
            <a:off x="0" y="4886325"/>
            <a:ext cx="1733550" cy="973138"/>
          </a:xfrm>
          <a:custGeom>
            <a:avLst/>
            <a:gdLst>
              <a:gd name="T0" fmla="*/ 1733550 w 1181"/>
              <a:gd name="T1" fmla="*/ 905305 h 373"/>
              <a:gd name="T2" fmla="*/ 1726211 w 1181"/>
              <a:gd name="T3" fmla="*/ 0 h 373"/>
              <a:gd name="T4" fmla="*/ 0 w 1181"/>
              <a:gd name="T5" fmla="*/ 67833 h 373"/>
              <a:gd name="T6" fmla="*/ 7339 w 1181"/>
              <a:gd name="T7" fmla="*/ 973138 h 373"/>
              <a:gd name="T8" fmla="*/ 1733550 w 1181"/>
              <a:gd name="T9" fmla="*/ 905305 h 3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81" h="373">
                <a:moveTo>
                  <a:pt x="1181" y="347"/>
                </a:moveTo>
                <a:lnTo>
                  <a:pt x="1176" y="0"/>
                </a:lnTo>
                <a:lnTo>
                  <a:pt x="0" y="26"/>
                </a:lnTo>
                <a:lnTo>
                  <a:pt x="5" y="373"/>
                </a:lnTo>
                <a:lnTo>
                  <a:pt x="1181" y="34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4" name="Freeform 16"/>
          <p:cNvSpPr/>
          <p:nvPr/>
        </p:nvSpPr>
        <p:spPr bwMode="auto">
          <a:xfrm>
            <a:off x="1735138" y="4926013"/>
            <a:ext cx="271462" cy="828675"/>
          </a:xfrm>
          <a:custGeom>
            <a:avLst/>
            <a:gdLst>
              <a:gd name="T0" fmla="*/ 0 w 104"/>
              <a:gd name="T1" fmla="*/ 7818 h 318"/>
              <a:gd name="T2" fmla="*/ 15661 w 104"/>
              <a:gd name="T3" fmla="*/ 828675 h 318"/>
              <a:gd name="T4" fmla="*/ 271462 w 104"/>
              <a:gd name="T5" fmla="*/ 820857 h 318"/>
              <a:gd name="T6" fmla="*/ 250580 w 104"/>
              <a:gd name="T7" fmla="*/ 0 h 318"/>
              <a:gd name="T8" fmla="*/ 0 w 104"/>
              <a:gd name="T9" fmla="*/ 7818 h 3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" h="318">
                <a:moveTo>
                  <a:pt x="0" y="3"/>
                </a:moveTo>
                <a:lnTo>
                  <a:pt x="6" y="318"/>
                </a:lnTo>
                <a:lnTo>
                  <a:pt x="104" y="315"/>
                </a:lnTo>
                <a:lnTo>
                  <a:pt x="96" y="0"/>
                </a:lnTo>
                <a:lnTo>
                  <a:pt x="0" y="3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05" name="Text Placeholder 3"/>
          <p:cNvSpPr txBox="1">
            <a:spLocks noChangeArrowheads="1"/>
          </p:cNvSpPr>
          <p:nvPr/>
        </p:nvSpPr>
        <p:spPr bwMode="auto">
          <a:xfrm>
            <a:off x="6858000" y="1831975"/>
            <a:ext cx="9112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63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4106" name="Text Placeholder 3"/>
          <p:cNvSpPr txBox="1">
            <a:spLocks noChangeArrowheads="1"/>
          </p:cNvSpPr>
          <p:nvPr/>
        </p:nvSpPr>
        <p:spPr bwMode="auto">
          <a:xfrm>
            <a:off x="6857999" y="3549946"/>
            <a:ext cx="9112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63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4109" name="Freeform 45"/>
          <p:cNvSpPr/>
          <p:nvPr/>
        </p:nvSpPr>
        <p:spPr bwMode="auto">
          <a:xfrm>
            <a:off x="3455988" y="1571625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4110" name="Oval 46"/>
          <p:cNvSpPr>
            <a:spLocks noChangeArrowheads="1"/>
          </p:cNvSpPr>
          <p:nvPr/>
        </p:nvSpPr>
        <p:spPr bwMode="auto">
          <a:xfrm>
            <a:off x="3805238" y="1920875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7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11" name="Freeform 6"/>
          <p:cNvSpPr>
            <a:spLocks noEditPoints="1"/>
          </p:cNvSpPr>
          <p:nvPr/>
        </p:nvSpPr>
        <p:spPr bwMode="auto">
          <a:xfrm>
            <a:off x="4133850" y="2300288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12" name="Freeform 42"/>
          <p:cNvSpPr/>
          <p:nvPr/>
        </p:nvSpPr>
        <p:spPr bwMode="auto">
          <a:xfrm>
            <a:off x="2200275" y="2889250"/>
            <a:ext cx="2058988" cy="2057400"/>
          </a:xfrm>
          <a:custGeom>
            <a:avLst/>
            <a:gdLst>
              <a:gd name="T0" fmla="*/ 1461481 w 1583637"/>
              <a:gd name="T1" fmla="*/ 328029 h 1583637"/>
              <a:gd name="T2" fmla="*/ 1621637 w 1583637"/>
              <a:gd name="T3" fmla="*/ 193739 h 1583637"/>
              <a:gd name="T4" fmla="*/ 1749583 w 1583637"/>
              <a:gd name="T5" fmla="*/ 301017 h 1583637"/>
              <a:gd name="T6" fmla="*/ 1645040 w 1583637"/>
              <a:gd name="T7" fmla="*/ 481938 h 1583637"/>
              <a:gd name="T8" fmla="*/ 1811144 w 1583637"/>
              <a:gd name="T9" fmla="*/ 769417 h 1583637"/>
              <a:gd name="T10" fmla="*/ 2020218 w 1583637"/>
              <a:gd name="T11" fmla="*/ 769411 h 1583637"/>
              <a:gd name="T12" fmla="*/ 2049221 w 1583637"/>
              <a:gd name="T13" fmla="*/ 933770 h 1583637"/>
              <a:gd name="T14" fmla="*/ 1852753 w 1583637"/>
              <a:gd name="T15" fmla="*/ 1005217 h 1583637"/>
              <a:gd name="T16" fmla="*/ 1795066 w 1583637"/>
              <a:gd name="T17" fmla="*/ 1332124 h 1583637"/>
              <a:gd name="T18" fmla="*/ 1955230 w 1583637"/>
              <a:gd name="T19" fmla="*/ 1466406 h 1583637"/>
              <a:gd name="T20" fmla="*/ 1871719 w 1583637"/>
              <a:gd name="T21" fmla="*/ 1610939 h 1583637"/>
              <a:gd name="T22" fmla="*/ 1675255 w 1583637"/>
              <a:gd name="T23" fmla="*/ 1539483 h 1583637"/>
              <a:gd name="T24" fmla="*/ 1420769 w 1583637"/>
              <a:gd name="T25" fmla="*/ 1752857 h 1583637"/>
              <a:gd name="T26" fmla="*/ 1457080 w 1583637"/>
              <a:gd name="T27" fmla="*/ 1958595 h 1583637"/>
              <a:gd name="T28" fmla="*/ 1300130 w 1583637"/>
              <a:gd name="T29" fmla="*/ 2015676 h 1583637"/>
              <a:gd name="T30" fmla="*/ 1195597 w 1583637"/>
              <a:gd name="T31" fmla="*/ 1834750 h 1583637"/>
              <a:gd name="T32" fmla="*/ 863390 w 1583637"/>
              <a:gd name="T33" fmla="*/ 1834750 h 1583637"/>
              <a:gd name="T34" fmla="*/ 758858 w 1583637"/>
              <a:gd name="T35" fmla="*/ 2015676 h 1583637"/>
              <a:gd name="T36" fmla="*/ 601908 w 1583637"/>
              <a:gd name="T37" fmla="*/ 1958595 h 1583637"/>
              <a:gd name="T38" fmla="*/ 638219 w 1583637"/>
              <a:gd name="T39" fmla="*/ 1752857 h 1583637"/>
              <a:gd name="T40" fmla="*/ 383733 w 1583637"/>
              <a:gd name="T41" fmla="*/ 1539482 h 1583637"/>
              <a:gd name="T42" fmla="*/ 187269 w 1583637"/>
              <a:gd name="T43" fmla="*/ 1610939 h 1583637"/>
              <a:gd name="T44" fmla="*/ 103758 w 1583637"/>
              <a:gd name="T45" fmla="*/ 1466406 h 1583637"/>
              <a:gd name="T46" fmla="*/ 263922 w 1583637"/>
              <a:gd name="T47" fmla="*/ 1332124 h 1583637"/>
              <a:gd name="T48" fmla="*/ 206235 w 1583637"/>
              <a:gd name="T49" fmla="*/ 1005217 h 1583637"/>
              <a:gd name="T50" fmla="*/ 9767 w 1583637"/>
              <a:gd name="T51" fmla="*/ 933770 h 1583637"/>
              <a:gd name="T52" fmla="*/ 38770 w 1583637"/>
              <a:gd name="T53" fmla="*/ 769411 h 1583637"/>
              <a:gd name="T54" fmla="*/ 247844 w 1583637"/>
              <a:gd name="T55" fmla="*/ 769417 h 1583637"/>
              <a:gd name="T56" fmla="*/ 413948 w 1583637"/>
              <a:gd name="T57" fmla="*/ 481938 h 1583637"/>
              <a:gd name="T58" fmla="*/ 309405 w 1583637"/>
              <a:gd name="T59" fmla="*/ 301017 h 1583637"/>
              <a:gd name="T60" fmla="*/ 437351 w 1583637"/>
              <a:gd name="T61" fmla="*/ 193739 h 1583637"/>
              <a:gd name="T62" fmla="*/ 597507 w 1583637"/>
              <a:gd name="T63" fmla="*/ 328029 h 1583637"/>
              <a:gd name="T64" fmla="*/ 909681 w 1583637"/>
              <a:gd name="T65" fmla="*/ 214495 h 1583637"/>
              <a:gd name="T66" fmla="*/ 945981 w 1583637"/>
              <a:gd name="T67" fmla="*/ 8755 h 1583637"/>
              <a:gd name="T68" fmla="*/ 1113007 w 1583637"/>
              <a:gd name="T69" fmla="*/ 8755 h 1583637"/>
              <a:gd name="T70" fmla="*/ 1149306 w 1583637"/>
              <a:gd name="T71" fmla="*/ 214494 h 1583637"/>
              <a:gd name="T72" fmla="*/ 1461479 w 1583637"/>
              <a:gd name="T73" fmla="*/ 328029 h 1583637"/>
              <a:gd name="T74" fmla="*/ 1461481 w 1583637"/>
              <a:gd name="T75" fmla="*/ 328029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4113" name="Oval 43"/>
          <p:cNvSpPr>
            <a:spLocks noChangeArrowheads="1"/>
          </p:cNvSpPr>
          <p:nvPr/>
        </p:nvSpPr>
        <p:spPr bwMode="auto">
          <a:xfrm>
            <a:off x="2590800" y="3279775"/>
            <a:ext cx="1277938" cy="1276350"/>
          </a:xfrm>
          <a:prstGeom prst="ellipse">
            <a:avLst/>
          </a:prstGeom>
          <a:solidFill>
            <a:srgbClr val="ED7D31"/>
          </a:solidFill>
          <a:ln w="5715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2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14" name="Freeform 9"/>
          <p:cNvSpPr>
            <a:spLocks noEditPoints="1"/>
          </p:cNvSpPr>
          <p:nvPr/>
        </p:nvSpPr>
        <p:spPr bwMode="auto">
          <a:xfrm>
            <a:off x="2901950" y="3552825"/>
            <a:ext cx="655638" cy="730250"/>
          </a:xfrm>
          <a:custGeom>
            <a:avLst/>
            <a:gdLst>
              <a:gd name="T0" fmla="*/ 572917 w 428"/>
              <a:gd name="T1" fmla="*/ 241380 h 478"/>
              <a:gd name="T2" fmla="*/ 539216 w 428"/>
              <a:gd name="T3" fmla="*/ 241380 h 478"/>
              <a:gd name="T4" fmla="*/ 320160 w 428"/>
              <a:gd name="T5" fmla="*/ 0 h 478"/>
              <a:gd name="T6" fmla="*/ 102635 w 428"/>
              <a:gd name="T7" fmla="*/ 241380 h 478"/>
              <a:gd name="T8" fmla="*/ 67402 w 428"/>
              <a:gd name="T9" fmla="*/ 241380 h 478"/>
              <a:gd name="T10" fmla="*/ 0 w 428"/>
              <a:gd name="T11" fmla="*/ 310127 h 478"/>
              <a:gd name="T12" fmla="*/ 0 w 428"/>
              <a:gd name="T13" fmla="*/ 632476 h 478"/>
              <a:gd name="T14" fmla="*/ 67402 w 428"/>
              <a:gd name="T15" fmla="*/ 730250 h 478"/>
              <a:gd name="T16" fmla="*/ 572917 w 428"/>
              <a:gd name="T17" fmla="*/ 730250 h 478"/>
              <a:gd name="T18" fmla="*/ 655638 w 428"/>
              <a:gd name="T19" fmla="*/ 632476 h 478"/>
              <a:gd name="T20" fmla="*/ 655638 w 428"/>
              <a:gd name="T21" fmla="*/ 310127 h 478"/>
              <a:gd name="T22" fmla="*/ 572917 w 428"/>
              <a:gd name="T23" fmla="*/ 241380 h 478"/>
              <a:gd name="T24" fmla="*/ 378371 w 428"/>
              <a:gd name="T25" fmla="*/ 632476 h 478"/>
              <a:gd name="T26" fmla="*/ 263481 w 428"/>
              <a:gd name="T27" fmla="*/ 632476 h 478"/>
              <a:gd name="T28" fmla="*/ 284927 w 428"/>
              <a:gd name="T29" fmla="*/ 472065 h 478"/>
              <a:gd name="T30" fmla="*/ 246630 w 428"/>
              <a:gd name="T31" fmla="*/ 404846 h 478"/>
              <a:gd name="T32" fmla="*/ 321692 w 428"/>
              <a:gd name="T33" fmla="*/ 329987 h 478"/>
              <a:gd name="T34" fmla="*/ 395221 w 428"/>
              <a:gd name="T35" fmla="*/ 403318 h 478"/>
              <a:gd name="T36" fmla="*/ 355393 w 428"/>
              <a:gd name="T37" fmla="*/ 473593 h 478"/>
              <a:gd name="T38" fmla="*/ 378371 w 428"/>
              <a:gd name="T39" fmla="*/ 632476 h 478"/>
              <a:gd name="T40" fmla="*/ 171569 w 428"/>
              <a:gd name="T41" fmla="*/ 241380 h 478"/>
              <a:gd name="T42" fmla="*/ 320160 w 428"/>
              <a:gd name="T43" fmla="*/ 68747 h 478"/>
              <a:gd name="T44" fmla="*/ 470282 w 428"/>
              <a:gd name="T45" fmla="*/ 241380 h 478"/>
              <a:gd name="T46" fmla="*/ 171569 w 428"/>
              <a:gd name="T47" fmla="*/ 241380 h 47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28" h="478">
                <a:moveTo>
                  <a:pt x="374" y="158"/>
                </a:moveTo>
                <a:cubicBezTo>
                  <a:pt x="352" y="158"/>
                  <a:pt x="352" y="158"/>
                  <a:pt x="352" y="158"/>
                </a:cubicBezTo>
                <a:cubicBezTo>
                  <a:pt x="352" y="58"/>
                  <a:pt x="292" y="0"/>
                  <a:pt x="209" y="0"/>
                </a:cubicBezTo>
                <a:cubicBezTo>
                  <a:pt x="127" y="0"/>
                  <a:pt x="67" y="58"/>
                  <a:pt x="67" y="158"/>
                </a:cubicBezTo>
                <a:cubicBezTo>
                  <a:pt x="44" y="158"/>
                  <a:pt x="44" y="158"/>
                  <a:pt x="44" y="158"/>
                </a:cubicBezTo>
                <a:cubicBezTo>
                  <a:pt x="11" y="158"/>
                  <a:pt x="0" y="170"/>
                  <a:pt x="0" y="203"/>
                </a:cubicBezTo>
                <a:cubicBezTo>
                  <a:pt x="0" y="414"/>
                  <a:pt x="0" y="414"/>
                  <a:pt x="0" y="414"/>
                </a:cubicBezTo>
                <a:cubicBezTo>
                  <a:pt x="0" y="447"/>
                  <a:pt x="11" y="478"/>
                  <a:pt x="44" y="478"/>
                </a:cubicBezTo>
                <a:cubicBezTo>
                  <a:pt x="374" y="478"/>
                  <a:pt x="374" y="478"/>
                  <a:pt x="374" y="478"/>
                </a:cubicBezTo>
                <a:cubicBezTo>
                  <a:pt x="407" y="478"/>
                  <a:pt x="428" y="447"/>
                  <a:pt x="428" y="414"/>
                </a:cubicBezTo>
                <a:cubicBezTo>
                  <a:pt x="428" y="203"/>
                  <a:pt x="428" y="203"/>
                  <a:pt x="428" y="203"/>
                </a:cubicBezTo>
                <a:cubicBezTo>
                  <a:pt x="428" y="170"/>
                  <a:pt x="407" y="158"/>
                  <a:pt x="374" y="158"/>
                </a:cubicBezTo>
                <a:moveTo>
                  <a:pt x="247" y="414"/>
                </a:moveTo>
                <a:cubicBezTo>
                  <a:pt x="172" y="414"/>
                  <a:pt x="172" y="414"/>
                  <a:pt x="172" y="414"/>
                </a:cubicBezTo>
                <a:cubicBezTo>
                  <a:pt x="186" y="309"/>
                  <a:pt x="186" y="309"/>
                  <a:pt x="186" y="309"/>
                </a:cubicBezTo>
                <a:cubicBezTo>
                  <a:pt x="171" y="301"/>
                  <a:pt x="161" y="283"/>
                  <a:pt x="161" y="265"/>
                </a:cubicBezTo>
                <a:cubicBezTo>
                  <a:pt x="161" y="238"/>
                  <a:pt x="183" y="216"/>
                  <a:pt x="210" y="216"/>
                </a:cubicBezTo>
                <a:cubicBezTo>
                  <a:pt x="236" y="216"/>
                  <a:pt x="258" y="237"/>
                  <a:pt x="258" y="264"/>
                </a:cubicBezTo>
                <a:cubicBezTo>
                  <a:pt x="258" y="282"/>
                  <a:pt x="248" y="302"/>
                  <a:pt x="232" y="310"/>
                </a:cubicBezTo>
                <a:lnTo>
                  <a:pt x="247" y="414"/>
                </a:lnTo>
                <a:close/>
                <a:moveTo>
                  <a:pt x="112" y="158"/>
                </a:moveTo>
                <a:cubicBezTo>
                  <a:pt x="112" y="66"/>
                  <a:pt x="161" y="45"/>
                  <a:pt x="209" y="45"/>
                </a:cubicBezTo>
                <a:cubicBezTo>
                  <a:pt x="258" y="45"/>
                  <a:pt x="307" y="66"/>
                  <a:pt x="307" y="158"/>
                </a:cubicBezTo>
                <a:lnTo>
                  <a:pt x="112" y="15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15" name="Freeform 48"/>
          <p:cNvSpPr/>
          <p:nvPr/>
        </p:nvSpPr>
        <p:spPr bwMode="auto">
          <a:xfrm>
            <a:off x="4837113" y="3263900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4116" name="Oval 49"/>
          <p:cNvSpPr>
            <a:spLocks noChangeArrowheads="1"/>
          </p:cNvSpPr>
          <p:nvPr/>
        </p:nvSpPr>
        <p:spPr bwMode="auto">
          <a:xfrm>
            <a:off x="5080000" y="3506788"/>
            <a:ext cx="792163" cy="792162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2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17" name="Freeform 9"/>
          <p:cNvSpPr>
            <a:spLocks noEditPoints="1"/>
          </p:cNvSpPr>
          <p:nvPr/>
        </p:nvSpPr>
        <p:spPr bwMode="auto">
          <a:xfrm rot="2024094">
            <a:off x="5359400" y="3635375"/>
            <a:ext cx="231775" cy="533400"/>
          </a:xfrm>
          <a:custGeom>
            <a:avLst/>
            <a:gdLst>
              <a:gd name="T0" fmla="*/ 0 w 168"/>
              <a:gd name="T1" fmla="*/ 114300 h 392"/>
              <a:gd name="T2" fmla="*/ 68981 w 168"/>
              <a:gd name="T3" fmla="*/ 182336 h 392"/>
              <a:gd name="T4" fmla="*/ 84156 w 168"/>
              <a:gd name="T5" fmla="*/ 180975 h 392"/>
              <a:gd name="T6" fmla="*/ 84156 w 168"/>
              <a:gd name="T7" fmla="*/ 201386 h 392"/>
              <a:gd name="T8" fmla="*/ 100712 w 168"/>
              <a:gd name="T9" fmla="*/ 209550 h 392"/>
              <a:gd name="T10" fmla="*/ 100712 w 168"/>
              <a:gd name="T11" fmla="*/ 378279 h 392"/>
              <a:gd name="T12" fmla="*/ 84156 w 168"/>
              <a:gd name="T13" fmla="*/ 386443 h 392"/>
              <a:gd name="T14" fmla="*/ 84156 w 168"/>
              <a:gd name="T15" fmla="*/ 512989 h 392"/>
              <a:gd name="T16" fmla="*/ 103471 w 168"/>
              <a:gd name="T17" fmla="*/ 533400 h 392"/>
              <a:gd name="T18" fmla="*/ 128304 w 168"/>
              <a:gd name="T19" fmla="*/ 533400 h 392"/>
              <a:gd name="T20" fmla="*/ 147619 w 168"/>
              <a:gd name="T21" fmla="*/ 512989 h 392"/>
              <a:gd name="T22" fmla="*/ 147619 w 168"/>
              <a:gd name="T23" fmla="*/ 485775 h 392"/>
              <a:gd name="T24" fmla="*/ 197285 w 168"/>
              <a:gd name="T25" fmla="*/ 485775 h 392"/>
              <a:gd name="T26" fmla="*/ 216599 w 168"/>
              <a:gd name="T27" fmla="*/ 466725 h 392"/>
              <a:gd name="T28" fmla="*/ 197285 w 168"/>
              <a:gd name="T29" fmla="*/ 447675 h 392"/>
              <a:gd name="T30" fmla="*/ 147619 w 168"/>
              <a:gd name="T31" fmla="*/ 447675 h 392"/>
              <a:gd name="T32" fmla="*/ 147619 w 168"/>
              <a:gd name="T33" fmla="*/ 436789 h 392"/>
              <a:gd name="T34" fmla="*/ 197285 w 168"/>
              <a:gd name="T35" fmla="*/ 436789 h 392"/>
              <a:gd name="T36" fmla="*/ 216599 w 168"/>
              <a:gd name="T37" fmla="*/ 417739 h 392"/>
              <a:gd name="T38" fmla="*/ 197285 w 168"/>
              <a:gd name="T39" fmla="*/ 398689 h 392"/>
              <a:gd name="T40" fmla="*/ 147619 w 168"/>
              <a:gd name="T41" fmla="*/ 398689 h 392"/>
              <a:gd name="T42" fmla="*/ 147619 w 168"/>
              <a:gd name="T43" fmla="*/ 385082 h 392"/>
              <a:gd name="T44" fmla="*/ 131063 w 168"/>
              <a:gd name="T45" fmla="*/ 376918 h 392"/>
              <a:gd name="T46" fmla="*/ 131063 w 168"/>
              <a:gd name="T47" fmla="*/ 212271 h 392"/>
              <a:gd name="T48" fmla="*/ 147619 w 168"/>
              <a:gd name="T49" fmla="*/ 204107 h 392"/>
              <a:gd name="T50" fmla="*/ 147619 w 168"/>
              <a:gd name="T51" fmla="*/ 180975 h 392"/>
              <a:gd name="T52" fmla="*/ 161415 w 168"/>
              <a:gd name="T53" fmla="*/ 182336 h 392"/>
              <a:gd name="T54" fmla="*/ 231775 w 168"/>
              <a:gd name="T55" fmla="*/ 114300 h 392"/>
              <a:gd name="T56" fmla="*/ 182109 w 168"/>
              <a:gd name="T57" fmla="*/ 48986 h 392"/>
              <a:gd name="T58" fmla="*/ 115888 w 168"/>
              <a:gd name="T59" fmla="*/ 0 h 392"/>
              <a:gd name="T60" fmla="*/ 49666 w 168"/>
              <a:gd name="T61" fmla="*/ 48986 h 392"/>
              <a:gd name="T62" fmla="*/ 0 w 168"/>
              <a:gd name="T63" fmla="*/ 114300 h 392"/>
              <a:gd name="T64" fmla="*/ 115888 w 168"/>
              <a:gd name="T65" fmla="*/ 42182 h 392"/>
              <a:gd name="T66" fmla="*/ 147619 w 168"/>
              <a:gd name="T67" fmla="*/ 73479 h 392"/>
              <a:gd name="T68" fmla="*/ 146239 w 168"/>
              <a:gd name="T69" fmla="*/ 84364 h 392"/>
              <a:gd name="T70" fmla="*/ 177970 w 168"/>
              <a:gd name="T71" fmla="*/ 118382 h 392"/>
              <a:gd name="T72" fmla="*/ 144859 w 168"/>
              <a:gd name="T73" fmla="*/ 151039 h 392"/>
              <a:gd name="T74" fmla="*/ 115888 w 168"/>
              <a:gd name="T75" fmla="*/ 136071 h 392"/>
              <a:gd name="T76" fmla="*/ 86916 w 168"/>
              <a:gd name="T77" fmla="*/ 151039 h 392"/>
              <a:gd name="T78" fmla="*/ 52425 w 168"/>
              <a:gd name="T79" fmla="*/ 118382 h 392"/>
              <a:gd name="T80" fmla="*/ 85536 w 168"/>
              <a:gd name="T81" fmla="*/ 84364 h 392"/>
              <a:gd name="T82" fmla="*/ 84156 w 168"/>
              <a:gd name="T83" fmla="*/ 73479 h 392"/>
              <a:gd name="T84" fmla="*/ 115888 w 168"/>
              <a:gd name="T85" fmla="*/ 42182 h 392"/>
              <a:gd name="T86" fmla="*/ 115888 w 168"/>
              <a:gd name="T87" fmla="*/ 42182 h 392"/>
              <a:gd name="T88" fmla="*/ 115888 w 168"/>
              <a:gd name="T89" fmla="*/ 42182 h 39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68" h="392">
                <a:moveTo>
                  <a:pt x="0" y="84"/>
                </a:moveTo>
                <a:cubicBezTo>
                  <a:pt x="0" y="112"/>
                  <a:pt x="23" y="134"/>
                  <a:pt x="50" y="134"/>
                </a:cubicBezTo>
                <a:cubicBezTo>
                  <a:pt x="54" y="134"/>
                  <a:pt x="57" y="134"/>
                  <a:pt x="61" y="133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73" y="154"/>
                  <a:pt x="73" y="154"/>
                  <a:pt x="73" y="154"/>
                </a:cubicBezTo>
                <a:cubicBezTo>
                  <a:pt x="73" y="278"/>
                  <a:pt x="73" y="278"/>
                  <a:pt x="73" y="278"/>
                </a:cubicBezTo>
                <a:cubicBezTo>
                  <a:pt x="61" y="284"/>
                  <a:pt x="61" y="284"/>
                  <a:pt x="61" y="284"/>
                </a:cubicBezTo>
                <a:cubicBezTo>
                  <a:pt x="61" y="377"/>
                  <a:pt x="61" y="377"/>
                  <a:pt x="61" y="377"/>
                </a:cubicBezTo>
                <a:cubicBezTo>
                  <a:pt x="61" y="385"/>
                  <a:pt x="67" y="392"/>
                  <a:pt x="75" y="392"/>
                </a:cubicBezTo>
                <a:cubicBezTo>
                  <a:pt x="93" y="392"/>
                  <a:pt x="93" y="392"/>
                  <a:pt x="93" y="392"/>
                </a:cubicBezTo>
                <a:cubicBezTo>
                  <a:pt x="101" y="392"/>
                  <a:pt x="107" y="385"/>
                  <a:pt x="107" y="377"/>
                </a:cubicBezTo>
                <a:cubicBezTo>
                  <a:pt x="107" y="357"/>
                  <a:pt x="107" y="357"/>
                  <a:pt x="107" y="357"/>
                </a:cubicBezTo>
                <a:cubicBezTo>
                  <a:pt x="143" y="357"/>
                  <a:pt x="143" y="357"/>
                  <a:pt x="143" y="357"/>
                </a:cubicBezTo>
                <a:cubicBezTo>
                  <a:pt x="150" y="357"/>
                  <a:pt x="157" y="350"/>
                  <a:pt x="157" y="343"/>
                </a:cubicBezTo>
                <a:cubicBezTo>
                  <a:pt x="157" y="335"/>
                  <a:pt x="150" y="329"/>
                  <a:pt x="143" y="329"/>
                </a:cubicBezTo>
                <a:cubicBezTo>
                  <a:pt x="107" y="329"/>
                  <a:pt x="107" y="329"/>
                  <a:pt x="107" y="329"/>
                </a:cubicBezTo>
                <a:cubicBezTo>
                  <a:pt x="107" y="321"/>
                  <a:pt x="107" y="321"/>
                  <a:pt x="107" y="321"/>
                </a:cubicBezTo>
                <a:cubicBezTo>
                  <a:pt x="143" y="321"/>
                  <a:pt x="143" y="321"/>
                  <a:pt x="143" y="321"/>
                </a:cubicBezTo>
                <a:cubicBezTo>
                  <a:pt x="150" y="321"/>
                  <a:pt x="157" y="314"/>
                  <a:pt x="157" y="307"/>
                </a:cubicBezTo>
                <a:cubicBezTo>
                  <a:pt x="157" y="299"/>
                  <a:pt x="150" y="293"/>
                  <a:pt x="143" y="293"/>
                </a:cubicBezTo>
                <a:cubicBezTo>
                  <a:pt x="107" y="293"/>
                  <a:pt x="107" y="293"/>
                  <a:pt x="107" y="293"/>
                </a:cubicBezTo>
                <a:cubicBezTo>
                  <a:pt x="107" y="283"/>
                  <a:pt x="107" y="283"/>
                  <a:pt x="107" y="283"/>
                </a:cubicBezTo>
                <a:cubicBezTo>
                  <a:pt x="95" y="277"/>
                  <a:pt x="95" y="277"/>
                  <a:pt x="95" y="277"/>
                </a:cubicBezTo>
                <a:cubicBezTo>
                  <a:pt x="95" y="156"/>
                  <a:pt x="95" y="156"/>
                  <a:pt x="95" y="156"/>
                </a:cubicBezTo>
                <a:cubicBezTo>
                  <a:pt x="107" y="150"/>
                  <a:pt x="107" y="150"/>
                  <a:pt x="107" y="150"/>
                </a:cubicBezTo>
                <a:cubicBezTo>
                  <a:pt x="107" y="133"/>
                  <a:pt x="107" y="133"/>
                  <a:pt x="107" y="133"/>
                </a:cubicBezTo>
                <a:cubicBezTo>
                  <a:pt x="110" y="134"/>
                  <a:pt x="114" y="134"/>
                  <a:pt x="117" y="134"/>
                </a:cubicBezTo>
                <a:cubicBezTo>
                  <a:pt x="145" y="134"/>
                  <a:pt x="168" y="112"/>
                  <a:pt x="168" y="84"/>
                </a:cubicBezTo>
                <a:cubicBezTo>
                  <a:pt x="168" y="61"/>
                  <a:pt x="153" y="42"/>
                  <a:pt x="132" y="36"/>
                </a:cubicBezTo>
                <a:cubicBezTo>
                  <a:pt x="126" y="15"/>
                  <a:pt x="107" y="0"/>
                  <a:pt x="84" y="0"/>
                </a:cubicBezTo>
                <a:cubicBezTo>
                  <a:pt x="61" y="0"/>
                  <a:pt x="42" y="15"/>
                  <a:pt x="36" y="36"/>
                </a:cubicBezTo>
                <a:cubicBezTo>
                  <a:pt x="15" y="42"/>
                  <a:pt x="0" y="61"/>
                  <a:pt x="0" y="84"/>
                </a:cubicBezTo>
                <a:close/>
                <a:moveTo>
                  <a:pt x="84" y="31"/>
                </a:moveTo>
                <a:cubicBezTo>
                  <a:pt x="97" y="31"/>
                  <a:pt x="107" y="41"/>
                  <a:pt x="107" y="54"/>
                </a:cubicBezTo>
                <a:cubicBezTo>
                  <a:pt x="107" y="57"/>
                  <a:pt x="106" y="59"/>
                  <a:pt x="106" y="62"/>
                </a:cubicBezTo>
                <a:cubicBezTo>
                  <a:pt x="119" y="62"/>
                  <a:pt x="129" y="73"/>
                  <a:pt x="129" y="87"/>
                </a:cubicBezTo>
                <a:cubicBezTo>
                  <a:pt x="129" y="100"/>
                  <a:pt x="118" y="111"/>
                  <a:pt x="105" y="111"/>
                </a:cubicBezTo>
                <a:cubicBezTo>
                  <a:pt x="96" y="111"/>
                  <a:pt x="88" y="107"/>
                  <a:pt x="84" y="100"/>
                </a:cubicBezTo>
                <a:cubicBezTo>
                  <a:pt x="79" y="107"/>
                  <a:pt x="72" y="111"/>
                  <a:pt x="63" y="111"/>
                </a:cubicBezTo>
                <a:cubicBezTo>
                  <a:pt x="49" y="111"/>
                  <a:pt x="38" y="100"/>
                  <a:pt x="38" y="87"/>
                </a:cubicBezTo>
                <a:cubicBezTo>
                  <a:pt x="38" y="73"/>
                  <a:pt x="49" y="62"/>
                  <a:pt x="62" y="62"/>
                </a:cubicBezTo>
                <a:cubicBezTo>
                  <a:pt x="61" y="59"/>
                  <a:pt x="61" y="57"/>
                  <a:pt x="61" y="54"/>
                </a:cubicBezTo>
                <a:cubicBezTo>
                  <a:pt x="61" y="41"/>
                  <a:pt x="71" y="31"/>
                  <a:pt x="84" y="31"/>
                </a:cubicBezTo>
                <a:close/>
                <a:moveTo>
                  <a:pt x="84" y="31"/>
                </a:moveTo>
                <a:cubicBezTo>
                  <a:pt x="84" y="31"/>
                  <a:pt x="84" y="31"/>
                  <a:pt x="84" y="31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18" name="Freeform 39"/>
          <p:cNvSpPr/>
          <p:nvPr/>
        </p:nvSpPr>
        <p:spPr bwMode="auto">
          <a:xfrm>
            <a:off x="5210175" y="2027238"/>
            <a:ext cx="1398588" cy="1398587"/>
          </a:xfrm>
          <a:custGeom>
            <a:avLst/>
            <a:gdLst>
              <a:gd name="T0" fmla="*/ 992725 w 1583637"/>
              <a:gd name="T1" fmla="*/ 222989 h 1583637"/>
              <a:gd name="T2" fmla="*/ 1101513 w 1583637"/>
              <a:gd name="T3" fmla="*/ 131700 h 1583637"/>
              <a:gd name="T4" fmla="*/ 1188421 w 1583637"/>
              <a:gd name="T5" fmla="*/ 204626 h 1583637"/>
              <a:gd name="T6" fmla="*/ 1117410 w 1583637"/>
              <a:gd name="T7" fmla="*/ 327614 h 1583637"/>
              <a:gd name="T8" fmla="*/ 1230238 w 1583637"/>
              <a:gd name="T9" fmla="*/ 523037 h 1583637"/>
              <a:gd name="T10" fmla="*/ 1372253 w 1583637"/>
              <a:gd name="T11" fmla="*/ 523033 h 1583637"/>
              <a:gd name="T12" fmla="*/ 1391954 w 1583637"/>
              <a:gd name="T13" fmla="*/ 634761 h 1583637"/>
              <a:gd name="T14" fmla="*/ 1258501 w 1583637"/>
              <a:gd name="T15" fmla="*/ 683330 h 1583637"/>
              <a:gd name="T16" fmla="*/ 1219317 w 1583637"/>
              <a:gd name="T17" fmla="*/ 905556 h 1583637"/>
              <a:gd name="T18" fmla="*/ 1328109 w 1583637"/>
              <a:gd name="T19" fmla="*/ 996839 h 1583637"/>
              <a:gd name="T20" fmla="*/ 1271384 w 1583637"/>
              <a:gd name="T21" fmla="*/ 1095090 h 1583637"/>
              <a:gd name="T22" fmla="*/ 1137934 w 1583637"/>
              <a:gd name="T23" fmla="*/ 1046515 h 1583637"/>
              <a:gd name="T24" fmla="*/ 965071 w 1583637"/>
              <a:gd name="T25" fmla="*/ 1191564 h 1583637"/>
              <a:gd name="T26" fmla="*/ 989736 w 1583637"/>
              <a:gd name="T27" fmla="*/ 1331421 h 1583637"/>
              <a:gd name="T28" fmla="*/ 883126 w 1583637"/>
              <a:gd name="T29" fmla="*/ 1370224 h 1583637"/>
              <a:gd name="T30" fmla="*/ 812121 w 1583637"/>
              <a:gd name="T31" fmla="*/ 1247233 h 1583637"/>
              <a:gd name="T32" fmla="*/ 586466 w 1583637"/>
              <a:gd name="T33" fmla="*/ 1247233 h 1583637"/>
              <a:gd name="T34" fmla="*/ 515462 w 1583637"/>
              <a:gd name="T35" fmla="*/ 1370224 h 1583637"/>
              <a:gd name="T36" fmla="*/ 408852 w 1583637"/>
              <a:gd name="T37" fmla="*/ 1331421 h 1583637"/>
              <a:gd name="T38" fmla="*/ 433517 w 1583637"/>
              <a:gd name="T39" fmla="*/ 1191564 h 1583637"/>
              <a:gd name="T40" fmla="*/ 260654 w 1583637"/>
              <a:gd name="T41" fmla="*/ 1046514 h 1583637"/>
              <a:gd name="T42" fmla="*/ 127204 w 1583637"/>
              <a:gd name="T43" fmla="*/ 1095090 h 1583637"/>
              <a:gd name="T44" fmla="*/ 70479 w 1583637"/>
              <a:gd name="T45" fmla="*/ 996839 h 1583637"/>
              <a:gd name="T46" fmla="*/ 179271 w 1583637"/>
              <a:gd name="T47" fmla="*/ 905556 h 1583637"/>
              <a:gd name="T48" fmla="*/ 140087 w 1583637"/>
              <a:gd name="T49" fmla="*/ 683330 h 1583637"/>
              <a:gd name="T50" fmla="*/ 6634 w 1583637"/>
              <a:gd name="T51" fmla="*/ 634761 h 1583637"/>
              <a:gd name="T52" fmla="*/ 26335 w 1583637"/>
              <a:gd name="T53" fmla="*/ 523033 h 1583637"/>
              <a:gd name="T54" fmla="*/ 168350 w 1583637"/>
              <a:gd name="T55" fmla="*/ 523037 h 1583637"/>
              <a:gd name="T56" fmla="*/ 281178 w 1583637"/>
              <a:gd name="T57" fmla="*/ 327614 h 1583637"/>
              <a:gd name="T58" fmla="*/ 210167 w 1583637"/>
              <a:gd name="T59" fmla="*/ 204626 h 1583637"/>
              <a:gd name="T60" fmla="*/ 297075 w 1583637"/>
              <a:gd name="T61" fmla="*/ 131700 h 1583637"/>
              <a:gd name="T62" fmla="*/ 405863 w 1583637"/>
              <a:gd name="T63" fmla="*/ 222989 h 1583637"/>
              <a:gd name="T64" fmla="*/ 617910 w 1583637"/>
              <a:gd name="T65" fmla="*/ 145811 h 1583637"/>
              <a:gd name="T66" fmla="*/ 642567 w 1583637"/>
              <a:gd name="T67" fmla="*/ 5952 h 1583637"/>
              <a:gd name="T68" fmla="*/ 756021 w 1583637"/>
              <a:gd name="T69" fmla="*/ 5952 h 1583637"/>
              <a:gd name="T70" fmla="*/ 780678 w 1583637"/>
              <a:gd name="T71" fmla="*/ 145810 h 1583637"/>
              <a:gd name="T72" fmla="*/ 992724 w 1583637"/>
              <a:gd name="T73" fmla="*/ 222989 h 1583637"/>
              <a:gd name="T74" fmla="*/ 992725 w 1583637"/>
              <a:gd name="T75" fmla="*/ 222989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4119" name="Oval 40"/>
          <p:cNvSpPr>
            <a:spLocks noChangeArrowheads="1"/>
          </p:cNvSpPr>
          <p:nvPr/>
        </p:nvSpPr>
        <p:spPr bwMode="auto">
          <a:xfrm>
            <a:off x="5475288" y="2292350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7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20" name="Freeform 131"/>
          <p:cNvSpPr/>
          <p:nvPr/>
        </p:nvSpPr>
        <p:spPr bwMode="auto">
          <a:xfrm>
            <a:off x="5695950" y="2509838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4121" name="TextBox 13"/>
          <p:cNvSpPr txBox="1">
            <a:spLocks noChangeArrowheads="1"/>
          </p:cNvSpPr>
          <p:nvPr/>
        </p:nvSpPr>
        <p:spPr bwMode="auto">
          <a:xfrm>
            <a:off x="8020050" y="2108200"/>
            <a:ext cx="30416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获取的知识点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22" name="TextBox 13"/>
          <p:cNvSpPr txBox="1">
            <a:spLocks noChangeArrowheads="1"/>
          </p:cNvSpPr>
          <p:nvPr/>
        </p:nvSpPr>
        <p:spPr bwMode="auto">
          <a:xfrm>
            <a:off x="8020050" y="3825377"/>
            <a:ext cx="3041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达成的能力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35"/>
          <p:cNvSpPr txBox="1">
            <a:spLocks noChangeArrowheads="1"/>
          </p:cNvSpPr>
          <p:nvPr/>
        </p:nvSpPr>
        <p:spPr bwMode="auto">
          <a:xfrm>
            <a:off x="1222071" y="391616"/>
            <a:ext cx="269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工程训练部分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9459" name="组合 3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1289598" y="2203445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468" name="TextBox 13"/>
          <p:cNvSpPr txBox="1">
            <a:spLocks noChangeArrowheads="1"/>
          </p:cNvSpPr>
          <p:nvPr/>
        </p:nvSpPr>
        <p:spPr bwMode="auto">
          <a:xfrm>
            <a:off x="1580544" y="2109266"/>
            <a:ext cx="1265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铸造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Oval 12">
            <a:extLst>
              <a:ext uri="{FF2B5EF4-FFF2-40B4-BE49-F238E27FC236}">
                <a16:creationId xmlns:a16="http://schemas.microsoft.com/office/drawing/2014/main" id="{73759B34-1CF5-4D29-A8F6-EC47763BD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598" y="3026790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D2929848-EA45-4D1E-8EAF-9C466D0CC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44" y="2914075"/>
            <a:ext cx="1265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锻压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3694A650-4457-48E3-9A4B-2DA189A5D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598" y="3854062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2BCA3C5A-9F42-4B5D-B7C7-2C04CD174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544" y="3724523"/>
            <a:ext cx="1265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焊接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12">
            <a:extLst>
              <a:ext uri="{FF2B5EF4-FFF2-40B4-BE49-F238E27FC236}">
                <a16:creationId xmlns:a16="http://schemas.microsoft.com/office/drawing/2014/main" id="{4EEBB43C-6BF0-44B2-B749-97C580DC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324" y="1320495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516F95FD-66CA-4522-AC49-6142DAE8B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977" y="1209037"/>
            <a:ext cx="25279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非金属材料成形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Oval 12">
            <a:extLst>
              <a:ext uri="{FF2B5EF4-FFF2-40B4-BE49-F238E27FC236}">
                <a16:creationId xmlns:a16="http://schemas.microsoft.com/office/drawing/2014/main" id="{2476B339-0BF9-4A8E-801F-290157101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324" y="2199518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4DE2D397-8C58-4892-8CF3-4CDD920B2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977" y="2101321"/>
            <a:ext cx="18678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增材制造技术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20A4F46-6EBC-4354-9FC9-3165A4968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324" y="3854062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C61D2A-16E1-4EDF-A0FD-8855E3EE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828" y="3736830"/>
            <a:ext cx="1265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钳工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Oval 12">
            <a:extLst>
              <a:ext uri="{FF2B5EF4-FFF2-40B4-BE49-F238E27FC236}">
                <a16:creationId xmlns:a16="http://schemas.microsoft.com/office/drawing/2014/main" id="{FD99CA05-6974-4DC1-84FE-D165AF34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324" y="4681334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032A94D0-C8B8-4D3E-8F89-0E9334794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828" y="4587155"/>
            <a:ext cx="3716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智能（先进）制造及物联网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id="{034DE802-D64C-4988-9245-FF469B96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068" y="4681334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1E84C864-A29E-437B-A4B0-BD5D3B679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723" y="4587155"/>
            <a:ext cx="2520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热处理及表面处理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Oval 12">
            <a:extLst>
              <a:ext uri="{FF2B5EF4-FFF2-40B4-BE49-F238E27FC236}">
                <a16:creationId xmlns:a16="http://schemas.microsoft.com/office/drawing/2014/main" id="{67752551-3407-498A-AB06-E115E6947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6324" y="3026790"/>
            <a:ext cx="179388" cy="1809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 dirty="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E2C43140-BDD7-4F5A-A993-B370EA46C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977" y="2916795"/>
            <a:ext cx="2811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机械加工与特种加工</a:t>
            </a:r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Freeform 45">
            <a:extLst>
              <a:ext uri="{FF2B5EF4-FFF2-40B4-BE49-F238E27FC236}">
                <a16:creationId xmlns:a16="http://schemas.microsoft.com/office/drawing/2014/main" id="{7A550A74-2F25-432E-8DB4-2BA99597A703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Oval 46">
            <a:extLst>
              <a:ext uri="{FF2B5EF4-FFF2-40B4-BE49-F238E27FC236}">
                <a16:creationId xmlns:a16="http://schemas.microsoft.com/office/drawing/2014/main" id="{A6E1900B-D542-420E-AB2D-D606F13AF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94C342CB-07C5-405F-AC74-A996681051DE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537053" y="640913"/>
            <a:ext cx="969075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2.1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(13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个一级点，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个二级点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铸造型砂的性能要求及获得成本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常见铸造砂型的构造特点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含典型浇注系统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手工造型的基本操作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整模造型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分模造型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挖砂造型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活块造型</a:t>
            </a: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铸件分型面的选择原则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浇注位置的选择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模样、铸件、零件之间的关系和区别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(6)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常用特种铸造方法的分类、工艺特点和应用特点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消失模铸造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压力铸造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熔模铸造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离心铸造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模样种类和确定模样的原则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(8)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铸造工艺图的绘制方法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金属熔炼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冲天炉学习建议采用虚拟仿真完成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及浇注的工艺特点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(10)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铸件的落砂，清理与环境保护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铸件缺陷类型及原因分析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锌造生产安全要求及对环境的影响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(13)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其他先进铸造成型技术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建议通过虚拟仿真实现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*3D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打印制样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*3D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打印砂型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水压力铸造方法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精密铸造方法</a:t>
            </a:r>
            <a:r>
              <a:rPr kumimoji="0" lang="zh-CN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kumimoji="0" lang="zh-CN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0" lang="en-US" altLang="zh-CN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kumimoji="0" lang="zh-CN" altLang="zh-CN" sz="20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439088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152706" y="1116340"/>
            <a:ext cx="969075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2.2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锻压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个一级点，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个二级点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tabLst>
                <a:tab pos="4404360" algn="l"/>
              </a:tabLst>
            </a:pP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塑性加工基本概念与基础知识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金属材料塑性变形及加工原理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 	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塑性加工方法分类及典型设备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锻、压、冲、剪、弯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锻造坯料的加热温度冷却规范及确定原则、温度与火色的关系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锻造工艺方法分类及其应用特点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自由锻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胎模锻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模锻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特种锻造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自由锻基本工序及操作要点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镦粗、拔长、切断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冲孔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(6)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冲压加工概念、分类及冲压基本工艺、冲压设备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冲裁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落料、冲孔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冷变形工艺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 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拉伸、弯曲、旋压、胀形等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冲模结构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凹凸模间隙的计算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常见钣金设备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冲床、液压机、折弯机、卷板机、旋压机、咬边等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数控冲床的结构、原理及工艺特点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8)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锻造生产安全要求及对环境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震动、噪声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的影响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塑性成形新技术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数控钣金成形、异形曲面成形、金属材料的控形控性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微纳成形制造概念与应用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大塑性变形与材料纳米化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建议通过虚拟仿真实现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020419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1332266" y="1470132"/>
            <a:ext cx="969075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2.3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焊接概述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分类、特点、适用范围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常规工业焊接方法、设备及工艺特点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手工电弧焊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*CO2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保护焊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电阻焊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氬弧焊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埋弧焊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等离子切割等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电焊条组成及作用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分类、常用牌号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气割工艺特点、设备、气割的参数条件，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气焊及钎焊工艺特点、设备、焊炬的三种火焰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(6)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常见焊接缺陷、焊接后处理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先进焊接方法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闪光焊、激光焊、摩擦焊、搅拌焊。超声波焊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(8)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焊接自动化与智能化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焊接机器人工作站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焊接安全技术要求及对环境的影响。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775280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2.4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热处理及表面处理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常用金属材料热处理方法概述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淬火、回火、正火、退火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常用热处理设备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加热、冷却及检测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常用表面强化与改性方法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渗碳、渗氮，激光表面处理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常用表面工程技术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镀、涂覆、发蓝、氧化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热喷涂技术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建议通过虚拟仿真技术完成训练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606649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423533"/>
            <a:ext cx="9690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2.5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非金属材料成形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塑料、橡胶成型，注射机的结构和工作原理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陶瓷材料成型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复合材料成型技术。</a:t>
            </a:r>
          </a:p>
          <a:p>
            <a:pPr algn="just"/>
            <a:endParaRPr lang="en-US" altLang="zh-CN" sz="20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2.6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增材制造技术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(3D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打印技术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打印方法分类及其工作原理、应用特点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(FDM. SLA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激光技术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打印原型设计及工艺参数影响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 3D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打印材料的发展状况及各种材料成形技术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金属、陶瓷、高分子、复合材料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238766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451936" y="412128"/>
            <a:ext cx="554296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2.7</a:t>
            </a:r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机械加工与特种加工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(26</a:t>
            </a:r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19</a:t>
            </a:r>
            <a:r>
              <a:rPr lang="zh-CN" altLang="zh-CN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常见金属切削加工方法概述及典型机床认识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分类、特点及适用范围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车、铣、刨、磨、钻、镗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常用金属切削刀具、量具、辅具、夹具认识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工件的安装与定位夹紧知识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六点定位原理、典型定位方法、夹具分 类与结构特点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加工基准选择原则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工艺规程制定原则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工艺路线安排的原则与方法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(6)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机械切削加工安全要求及对环境的影响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机械加工工件的结构工艺性要求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(8)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普通车床类型、结构特点、通用夹具和机床附件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(9)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车削工艺特点、车刀切削角度及切削参数选择原则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(10)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切削加工质量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尺寸精度、形状位置精度、表面粗糙度和加工表面 层改变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(11)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钻孔、扩孔、铰孔和镗孔工艺特点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(12)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铣床的类型、常用刀具、附件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(13)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铣削加工特点、铣削用量及选择原则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1B58654-D85E-43E4-A4BA-B4C223097B89}"/>
              </a:ext>
            </a:extLst>
          </p:cNvPr>
          <p:cNvSpPr txBox="1"/>
          <p:nvPr/>
        </p:nvSpPr>
        <p:spPr>
          <a:xfrm>
            <a:off x="6334721" y="948690"/>
            <a:ext cx="445887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(14)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齿轮加工方法分类、工艺特点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(15)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磨床及磨削加工特点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(16)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砂轮的特性及选择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(17)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砂轮的静平衡、安装及磨削安全要求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(18)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线切割加工工艺特点及基本编程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(19)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电火花成形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EDM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小孔加工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加工艺特点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(20)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激光加工方法及设备分类及工艺特点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(21)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其他特种加 工方法特点及适用范围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电解、电化学、化学、超声等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):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(22)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数控机床。 </a:t>
            </a:r>
          </a:p>
          <a:p>
            <a:pPr algn="just"/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刀具及其加工工艺特点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(23)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常见机床数控系统及基本编程指令和程序格式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数车、数铣、加工中心、等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(24)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数控机床对刀操作与工件坐标系的建立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(25)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加工程序的仿其及试切加工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(26)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先进加工技术的现状和发展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&lt;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精密加工、复合加工、高逮切削、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3D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打印、先进刀具等</a:t>
            </a:r>
            <a:r>
              <a:rPr lang="en-US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lang="zh-CN" altLang="zh-CN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5491983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2.8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钳工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钳工概念及基本操作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锯、锉、铲、研、刮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建议用虚拟仿真技术解决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、钻、扩、铰、鍃、攻、套，平台划线、机器装配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量具的使用及误差分析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游标卡尺、深度尺、百分表千分表、内外径千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分尺、刀口尺、水平仪、量规塞尺、测徽仪、表面粗糙度仪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简单装配尺寸链分析及应用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装配基本知识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含调试和拆卸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建议强化装配中调试的概念和方法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量仪应用知识。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576315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2.9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先进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制造及物联网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建议部分知识点通过虚拟仿真实现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基本概念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全生命周期产品制造、智能制造、数字化制造、网络制造、虚拟制造、增材制造、再制造、物联网、制造供应链、柔性制造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(FMS)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、可换柔性制造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(RMS)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、工业机器人及其协同、物流系统及相关设备的基本构成、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FMS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工艺特点及其限制性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智能制造与机器人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智能制造的系统构成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、关键技术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 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比如传感器技术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),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工业机器人本体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、控制系统以及主要性能指标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，在线编程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、离线编程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，视觉控制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、视觉跟踪等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智能制造相关的常规主流应用软件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(CAD/CAM/CAPP/CAE) 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简介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智能机械制造系统运行管理模型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(5)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大数据在先进制造中的应用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(6)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物联网在先进制造中的应用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(7)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微纳制造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建议通过虚拟仿真技术完成训练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945633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小结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6627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AutoShape 3"/>
          <p:cNvSpPr>
            <a:spLocks noChangeAspect="1" noChangeArrowheads="1" noTextEdit="1"/>
          </p:cNvSpPr>
          <p:nvPr/>
        </p:nvSpPr>
        <p:spPr bwMode="auto">
          <a:xfrm>
            <a:off x="584200" y="715963"/>
            <a:ext cx="5518150" cy="602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29" name="Freeform 5"/>
          <p:cNvSpPr/>
          <p:nvPr/>
        </p:nvSpPr>
        <p:spPr bwMode="auto">
          <a:xfrm>
            <a:off x="1223963" y="4776788"/>
            <a:ext cx="2097087" cy="1598612"/>
          </a:xfrm>
          <a:custGeom>
            <a:avLst/>
            <a:gdLst>
              <a:gd name="T0" fmla="*/ 0 w 660"/>
              <a:gd name="T1" fmla="*/ 266965 h 503"/>
              <a:gd name="T2" fmla="*/ 435304 w 660"/>
              <a:gd name="T3" fmla="*/ 0 h 503"/>
              <a:gd name="T4" fmla="*/ 2097087 w 660"/>
              <a:gd name="T5" fmla="*/ 1598612 h 503"/>
              <a:gd name="T6" fmla="*/ 1525154 w 660"/>
              <a:gd name="T7" fmla="*/ 959803 h 503"/>
              <a:gd name="T8" fmla="*/ 816593 w 660"/>
              <a:gd name="T9" fmla="*/ 352775 h 503"/>
              <a:gd name="T10" fmla="*/ 0 w 660"/>
              <a:gd name="T11" fmla="*/ 266965 h 5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60" h="503">
                <a:moveTo>
                  <a:pt x="0" y="84"/>
                </a:moveTo>
                <a:cubicBezTo>
                  <a:pt x="137" y="0"/>
                  <a:pt x="137" y="0"/>
                  <a:pt x="137" y="0"/>
                </a:cubicBezTo>
                <a:cubicBezTo>
                  <a:pt x="137" y="0"/>
                  <a:pt x="491" y="111"/>
                  <a:pt x="660" y="503"/>
                </a:cubicBezTo>
                <a:cubicBezTo>
                  <a:pt x="605" y="432"/>
                  <a:pt x="543" y="366"/>
                  <a:pt x="480" y="302"/>
                </a:cubicBezTo>
                <a:cubicBezTo>
                  <a:pt x="413" y="232"/>
                  <a:pt x="342" y="159"/>
                  <a:pt x="257" y="111"/>
                </a:cubicBezTo>
                <a:cubicBezTo>
                  <a:pt x="172" y="64"/>
                  <a:pt x="93" y="75"/>
                  <a:pt x="0" y="84"/>
                </a:cubicBezTo>
              </a:path>
            </a:pathLst>
          </a:cu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0" name="Freeform 6"/>
          <p:cNvSpPr/>
          <p:nvPr/>
        </p:nvSpPr>
        <p:spPr bwMode="auto">
          <a:xfrm>
            <a:off x="528638" y="4541838"/>
            <a:ext cx="869950" cy="655637"/>
          </a:xfrm>
          <a:custGeom>
            <a:avLst/>
            <a:gdLst>
              <a:gd name="T0" fmla="*/ 85725 w 274"/>
              <a:gd name="T1" fmla="*/ 31827 h 206"/>
              <a:gd name="T2" fmla="*/ 193675 w 274"/>
              <a:gd name="T3" fmla="*/ 404203 h 206"/>
              <a:gd name="T4" fmla="*/ 695325 w 274"/>
              <a:gd name="T5" fmla="*/ 502867 h 206"/>
              <a:gd name="T6" fmla="*/ 869950 w 274"/>
              <a:gd name="T7" fmla="*/ 117760 h 206"/>
              <a:gd name="T8" fmla="*/ 85725 w 274"/>
              <a:gd name="T9" fmla="*/ 31827 h 2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4" h="206">
                <a:moveTo>
                  <a:pt x="27" y="10"/>
                </a:moveTo>
                <a:cubicBezTo>
                  <a:pt x="27" y="10"/>
                  <a:pt x="0" y="60"/>
                  <a:pt x="61" y="127"/>
                </a:cubicBezTo>
                <a:cubicBezTo>
                  <a:pt x="132" y="206"/>
                  <a:pt x="219" y="158"/>
                  <a:pt x="219" y="158"/>
                </a:cubicBezTo>
                <a:cubicBezTo>
                  <a:pt x="220" y="158"/>
                  <a:pt x="274" y="37"/>
                  <a:pt x="274" y="37"/>
                </a:cubicBezTo>
                <a:cubicBezTo>
                  <a:pt x="274" y="37"/>
                  <a:pt x="53" y="0"/>
                  <a:pt x="27" y="10"/>
                </a:cubicBez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1" name="Freeform 7"/>
          <p:cNvSpPr/>
          <p:nvPr/>
        </p:nvSpPr>
        <p:spPr bwMode="auto">
          <a:xfrm>
            <a:off x="614363" y="3557588"/>
            <a:ext cx="4432300" cy="2817812"/>
          </a:xfrm>
          <a:custGeom>
            <a:avLst/>
            <a:gdLst>
              <a:gd name="T0" fmla="*/ 4432300 w 1395"/>
              <a:gd name="T1" fmla="*/ 1486737 h 887"/>
              <a:gd name="T2" fmla="*/ 1909543 w 1395"/>
              <a:gd name="T3" fmla="*/ 19061 h 887"/>
              <a:gd name="T4" fmla="*/ 0 w 1395"/>
              <a:gd name="T5" fmla="*/ 1016573 h 887"/>
              <a:gd name="T6" fmla="*/ 2707039 w 1395"/>
              <a:gd name="T7" fmla="*/ 2817812 h 887"/>
              <a:gd name="T8" fmla="*/ 4432300 w 1395"/>
              <a:gd name="T9" fmla="*/ 1486737 h 8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5" h="887">
                <a:moveTo>
                  <a:pt x="1395" y="468"/>
                </a:moveTo>
                <a:cubicBezTo>
                  <a:pt x="1085" y="0"/>
                  <a:pt x="601" y="6"/>
                  <a:pt x="601" y="6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589" y="299"/>
                  <a:pt x="852" y="887"/>
                </a:cubicBezTo>
                <a:cubicBezTo>
                  <a:pt x="1395" y="468"/>
                  <a:pt x="1395" y="468"/>
                  <a:pt x="1395" y="468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2" name="Freeform 8"/>
          <p:cNvSpPr/>
          <p:nvPr/>
        </p:nvSpPr>
        <p:spPr bwMode="auto">
          <a:xfrm>
            <a:off x="849313" y="4598988"/>
            <a:ext cx="812800" cy="446087"/>
          </a:xfrm>
          <a:custGeom>
            <a:avLst/>
            <a:gdLst>
              <a:gd name="T0" fmla="*/ 104775 w 256"/>
              <a:gd name="T1" fmla="*/ 0 h 140"/>
              <a:gd name="T2" fmla="*/ 0 w 256"/>
              <a:gd name="T3" fmla="*/ 57354 h 140"/>
              <a:gd name="T4" fmla="*/ 377825 w 256"/>
              <a:gd name="T5" fmla="*/ 446087 h 140"/>
              <a:gd name="T6" fmla="*/ 812800 w 256"/>
              <a:gd name="T7" fmla="*/ 178435 h 140"/>
              <a:gd name="T8" fmla="*/ 104775 w 256"/>
              <a:gd name="T9" fmla="*/ 0 h 1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6" h="140">
                <a:moveTo>
                  <a:pt x="33" y="0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136" y="22"/>
                  <a:pt x="119" y="140"/>
                </a:cubicBezTo>
                <a:cubicBezTo>
                  <a:pt x="256" y="56"/>
                  <a:pt x="256" y="56"/>
                  <a:pt x="256" y="56"/>
                </a:cubicBezTo>
                <a:cubicBezTo>
                  <a:pt x="256" y="56"/>
                  <a:pt x="140" y="7"/>
                  <a:pt x="33" y="0"/>
                </a:cubicBez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3" name="Freeform 9"/>
          <p:cNvSpPr/>
          <p:nvPr/>
        </p:nvSpPr>
        <p:spPr bwMode="auto">
          <a:xfrm>
            <a:off x="804863" y="4646613"/>
            <a:ext cx="292100" cy="252412"/>
          </a:xfrm>
          <a:custGeom>
            <a:avLst/>
            <a:gdLst>
              <a:gd name="T0" fmla="*/ 292100 w 92"/>
              <a:gd name="T1" fmla="*/ 76682 h 79"/>
              <a:gd name="T2" fmla="*/ 41275 w 92"/>
              <a:gd name="T3" fmla="*/ 12780 h 79"/>
              <a:gd name="T4" fmla="*/ 184150 w 92"/>
              <a:gd name="T5" fmla="*/ 252412 h 79"/>
              <a:gd name="T6" fmla="*/ 292100 w 92"/>
              <a:gd name="T7" fmla="*/ 76682 h 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2" h="79">
                <a:moveTo>
                  <a:pt x="92" y="24"/>
                </a:moveTo>
                <a:cubicBezTo>
                  <a:pt x="92" y="24"/>
                  <a:pt x="37" y="0"/>
                  <a:pt x="13" y="4"/>
                </a:cubicBezTo>
                <a:cubicBezTo>
                  <a:pt x="13" y="4"/>
                  <a:pt x="0" y="59"/>
                  <a:pt x="58" y="79"/>
                </a:cubicBezTo>
                <a:cubicBezTo>
                  <a:pt x="58" y="79"/>
                  <a:pt x="51" y="38"/>
                  <a:pt x="92" y="24"/>
                </a:cubicBez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4" name="Freeform 10"/>
          <p:cNvSpPr>
            <a:spLocks noEditPoints="1"/>
          </p:cNvSpPr>
          <p:nvPr/>
        </p:nvSpPr>
        <p:spPr bwMode="auto">
          <a:xfrm>
            <a:off x="2409825" y="4106863"/>
            <a:ext cx="1250950" cy="747712"/>
          </a:xfrm>
          <a:custGeom>
            <a:avLst/>
            <a:gdLst>
              <a:gd name="T0" fmla="*/ 990600 w 394"/>
              <a:gd name="T1" fmla="*/ 57272 h 235"/>
              <a:gd name="T2" fmla="*/ 854075 w 394"/>
              <a:gd name="T3" fmla="*/ 54090 h 235"/>
              <a:gd name="T4" fmla="*/ 854075 w 394"/>
              <a:gd name="T5" fmla="*/ 98634 h 235"/>
              <a:gd name="T6" fmla="*/ 850900 w 394"/>
              <a:gd name="T7" fmla="*/ 155906 h 235"/>
              <a:gd name="T8" fmla="*/ 850900 w 394"/>
              <a:gd name="T9" fmla="*/ 197269 h 235"/>
              <a:gd name="T10" fmla="*/ 641350 w 394"/>
              <a:gd name="T11" fmla="*/ 63635 h 235"/>
              <a:gd name="T12" fmla="*/ 581025 w 394"/>
              <a:gd name="T13" fmla="*/ 3182 h 235"/>
              <a:gd name="T14" fmla="*/ 577850 w 394"/>
              <a:gd name="T15" fmla="*/ 89089 h 235"/>
              <a:gd name="T16" fmla="*/ 371475 w 394"/>
              <a:gd name="T17" fmla="*/ 407264 h 235"/>
              <a:gd name="T18" fmla="*/ 339725 w 394"/>
              <a:gd name="T19" fmla="*/ 222723 h 235"/>
              <a:gd name="T20" fmla="*/ 225425 w 394"/>
              <a:gd name="T21" fmla="*/ 111361 h 235"/>
              <a:gd name="T22" fmla="*/ 73025 w 394"/>
              <a:gd name="T23" fmla="*/ 248177 h 235"/>
              <a:gd name="T24" fmla="*/ 57150 w 394"/>
              <a:gd name="T25" fmla="*/ 499535 h 235"/>
              <a:gd name="T26" fmla="*/ 285750 w 394"/>
              <a:gd name="T27" fmla="*/ 528171 h 235"/>
              <a:gd name="T28" fmla="*/ 206375 w 394"/>
              <a:gd name="T29" fmla="*/ 693622 h 235"/>
              <a:gd name="T30" fmla="*/ 257175 w 394"/>
              <a:gd name="T31" fmla="*/ 747712 h 235"/>
              <a:gd name="T32" fmla="*/ 368300 w 394"/>
              <a:gd name="T33" fmla="*/ 489990 h 235"/>
              <a:gd name="T34" fmla="*/ 635000 w 394"/>
              <a:gd name="T35" fmla="*/ 162269 h 235"/>
              <a:gd name="T36" fmla="*/ 885825 w 394"/>
              <a:gd name="T37" fmla="*/ 273631 h 235"/>
              <a:gd name="T38" fmla="*/ 917575 w 394"/>
              <a:gd name="T39" fmla="*/ 270449 h 235"/>
              <a:gd name="T40" fmla="*/ 920750 w 394"/>
              <a:gd name="T41" fmla="*/ 229086 h 235"/>
              <a:gd name="T42" fmla="*/ 923925 w 394"/>
              <a:gd name="T43" fmla="*/ 165451 h 235"/>
              <a:gd name="T44" fmla="*/ 927100 w 394"/>
              <a:gd name="T45" fmla="*/ 130452 h 235"/>
              <a:gd name="T46" fmla="*/ 987425 w 394"/>
              <a:gd name="T47" fmla="*/ 130452 h 235"/>
              <a:gd name="T48" fmla="*/ 1250950 w 394"/>
              <a:gd name="T49" fmla="*/ 25454 h 235"/>
              <a:gd name="T50" fmla="*/ 1181100 w 394"/>
              <a:gd name="T51" fmla="*/ 0 h 235"/>
              <a:gd name="T52" fmla="*/ 990600 w 394"/>
              <a:gd name="T53" fmla="*/ 57272 h 235"/>
              <a:gd name="T54" fmla="*/ 111125 w 394"/>
              <a:gd name="T55" fmla="*/ 451809 h 235"/>
              <a:gd name="T56" fmla="*/ 136525 w 394"/>
              <a:gd name="T57" fmla="*/ 279994 h 235"/>
              <a:gd name="T58" fmla="*/ 222250 w 394"/>
              <a:gd name="T59" fmla="*/ 184542 h 235"/>
              <a:gd name="T60" fmla="*/ 269875 w 394"/>
              <a:gd name="T61" fmla="*/ 248177 h 235"/>
              <a:gd name="T62" fmla="*/ 298450 w 394"/>
              <a:gd name="T63" fmla="*/ 413628 h 235"/>
              <a:gd name="T64" fmla="*/ 295275 w 394"/>
              <a:gd name="T65" fmla="*/ 445445 h 235"/>
              <a:gd name="T66" fmla="*/ 276225 w 394"/>
              <a:gd name="T67" fmla="*/ 454991 h 235"/>
              <a:gd name="T68" fmla="*/ 111125 w 394"/>
              <a:gd name="T69" fmla="*/ 451809 h 2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4" h="235">
                <a:moveTo>
                  <a:pt x="312" y="18"/>
                </a:moveTo>
                <a:cubicBezTo>
                  <a:pt x="269" y="17"/>
                  <a:pt x="269" y="17"/>
                  <a:pt x="269" y="17"/>
                </a:cubicBezTo>
                <a:cubicBezTo>
                  <a:pt x="269" y="31"/>
                  <a:pt x="269" y="31"/>
                  <a:pt x="269" y="31"/>
                </a:cubicBezTo>
                <a:cubicBezTo>
                  <a:pt x="268" y="49"/>
                  <a:pt x="268" y="49"/>
                  <a:pt x="268" y="49"/>
                </a:cubicBezTo>
                <a:cubicBezTo>
                  <a:pt x="268" y="49"/>
                  <a:pt x="268" y="55"/>
                  <a:pt x="268" y="62"/>
                </a:cubicBezTo>
                <a:cubicBezTo>
                  <a:pt x="241" y="59"/>
                  <a:pt x="219" y="38"/>
                  <a:pt x="202" y="20"/>
                </a:cubicBezTo>
                <a:cubicBezTo>
                  <a:pt x="183" y="1"/>
                  <a:pt x="183" y="1"/>
                  <a:pt x="183" y="1"/>
                </a:cubicBezTo>
                <a:cubicBezTo>
                  <a:pt x="182" y="28"/>
                  <a:pt x="182" y="28"/>
                  <a:pt x="182" y="28"/>
                </a:cubicBezTo>
                <a:cubicBezTo>
                  <a:pt x="180" y="70"/>
                  <a:pt x="151" y="106"/>
                  <a:pt x="117" y="128"/>
                </a:cubicBezTo>
                <a:cubicBezTo>
                  <a:pt x="117" y="106"/>
                  <a:pt x="113" y="85"/>
                  <a:pt x="107" y="70"/>
                </a:cubicBezTo>
                <a:cubicBezTo>
                  <a:pt x="99" y="48"/>
                  <a:pt x="86" y="36"/>
                  <a:pt x="71" y="35"/>
                </a:cubicBezTo>
                <a:cubicBezTo>
                  <a:pt x="54" y="34"/>
                  <a:pt x="37" y="49"/>
                  <a:pt x="23" y="78"/>
                </a:cubicBezTo>
                <a:cubicBezTo>
                  <a:pt x="0" y="122"/>
                  <a:pt x="8" y="146"/>
                  <a:pt x="18" y="157"/>
                </a:cubicBezTo>
                <a:cubicBezTo>
                  <a:pt x="32" y="173"/>
                  <a:pt x="59" y="176"/>
                  <a:pt x="90" y="166"/>
                </a:cubicBezTo>
                <a:cubicBezTo>
                  <a:pt x="86" y="186"/>
                  <a:pt x="78" y="205"/>
                  <a:pt x="65" y="218"/>
                </a:cubicBezTo>
                <a:cubicBezTo>
                  <a:pt x="81" y="235"/>
                  <a:pt x="81" y="235"/>
                  <a:pt x="81" y="235"/>
                </a:cubicBezTo>
                <a:cubicBezTo>
                  <a:pt x="102" y="214"/>
                  <a:pt x="112" y="184"/>
                  <a:pt x="116" y="154"/>
                </a:cubicBezTo>
                <a:cubicBezTo>
                  <a:pt x="154" y="134"/>
                  <a:pt x="189" y="98"/>
                  <a:pt x="200" y="51"/>
                </a:cubicBezTo>
                <a:cubicBezTo>
                  <a:pt x="220" y="70"/>
                  <a:pt x="246" y="89"/>
                  <a:pt x="279" y="86"/>
                </a:cubicBezTo>
                <a:cubicBezTo>
                  <a:pt x="289" y="85"/>
                  <a:pt x="289" y="85"/>
                  <a:pt x="289" y="85"/>
                </a:cubicBezTo>
                <a:cubicBezTo>
                  <a:pt x="290" y="72"/>
                  <a:pt x="290" y="72"/>
                  <a:pt x="290" y="72"/>
                </a:cubicBezTo>
                <a:cubicBezTo>
                  <a:pt x="291" y="52"/>
                  <a:pt x="291" y="52"/>
                  <a:pt x="291" y="52"/>
                </a:cubicBezTo>
                <a:cubicBezTo>
                  <a:pt x="291" y="52"/>
                  <a:pt x="291" y="47"/>
                  <a:pt x="292" y="41"/>
                </a:cubicBezTo>
                <a:cubicBezTo>
                  <a:pt x="300" y="41"/>
                  <a:pt x="311" y="41"/>
                  <a:pt x="311" y="41"/>
                </a:cubicBezTo>
                <a:cubicBezTo>
                  <a:pt x="342" y="43"/>
                  <a:pt x="380" y="45"/>
                  <a:pt x="394" y="8"/>
                </a:cubicBezTo>
                <a:cubicBezTo>
                  <a:pt x="372" y="0"/>
                  <a:pt x="372" y="0"/>
                  <a:pt x="372" y="0"/>
                </a:cubicBezTo>
                <a:cubicBezTo>
                  <a:pt x="365" y="20"/>
                  <a:pt x="344" y="19"/>
                  <a:pt x="312" y="18"/>
                </a:cubicBezTo>
                <a:close/>
                <a:moveTo>
                  <a:pt x="35" y="142"/>
                </a:moveTo>
                <a:cubicBezTo>
                  <a:pt x="28" y="133"/>
                  <a:pt x="31" y="113"/>
                  <a:pt x="43" y="88"/>
                </a:cubicBezTo>
                <a:cubicBezTo>
                  <a:pt x="55" y="66"/>
                  <a:pt x="65" y="58"/>
                  <a:pt x="70" y="58"/>
                </a:cubicBezTo>
                <a:cubicBezTo>
                  <a:pt x="74" y="58"/>
                  <a:pt x="80" y="64"/>
                  <a:pt x="85" y="78"/>
                </a:cubicBezTo>
                <a:cubicBezTo>
                  <a:pt x="91" y="92"/>
                  <a:pt x="94" y="110"/>
                  <a:pt x="94" y="130"/>
                </a:cubicBezTo>
                <a:cubicBezTo>
                  <a:pt x="94" y="133"/>
                  <a:pt x="93" y="136"/>
                  <a:pt x="93" y="140"/>
                </a:cubicBezTo>
                <a:cubicBezTo>
                  <a:pt x="91" y="141"/>
                  <a:pt x="89" y="142"/>
                  <a:pt x="87" y="143"/>
                </a:cubicBezTo>
                <a:cubicBezTo>
                  <a:pt x="64" y="151"/>
                  <a:pt x="43" y="151"/>
                  <a:pt x="35" y="142"/>
                </a:cubicBezTo>
                <a:close/>
              </a:path>
            </a:pathLst>
          </a:custGeom>
          <a:solidFill>
            <a:srgbClr val="A7A9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5" name="Freeform 11"/>
          <p:cNvSpPr/>
          <p:nvPr/>
        </p:nvSpPr>
        <p:spPr bwMode="auto">
          <a:xfrm>
            <a:off x="3409950" y="4348163"/>
            <a:ext cx="1509713" cy="519112"/>
          </a:xfrm>
          <a:custGeom>
            <a:avLst/>
            <a:gdLst>
              <a:gd name="T0" fmla="*/ 209771 w 475"/>
              <a:gd name="T1" fmla="*/ 0 h 163"/>
              <a:gd name="T2" fmla="*/ 0 w 475"/>
              <a:gd name="T3" fmla="*/ 200638 h 163"/>
              <a:gd name="T4" fmla="*/ 441790 w 475"/>
              <a:gd name="T5" fmla="*/ 165606 h 163"/>
              <a:gd name="T6" fmla="*/ 508535 w 475"/>
              <a:gd name="T7" fmla="*/ 165606 h 163"/>
              <a:gd name="T8" fmla="*/ 1188700 w 475"/>
              <a:gd name="T9" fmla="*/ 334397 h 163"/>
              <a:gd name="T10" fmla="*/ 1509713 w 475"/>
              <a:gd name="T11" fmla="*/ 519112 h 163"/>
              <a:gd name="T12" fmla="*/ 1106063 w 475"/>
              <a:gd name="T13" fmla="*/ 105096 h 163"/>
              <a:gd name="T14" fmla="*/ 209771 w 475"/>
              <a:gd name="T15" fmla="*/ 0 h 1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75" h="163">
                <a:moveTo>
                  <a:pt x="66" y="0"/>
                </a:moveTo>
                <a:cubicBezTo>
                  <a:pt x="0" y="63"/>
                  <a:pt x="0" y="63"/>
                  <a:pt x="0" y="63"/>
                </a:cubicBezTo>
                <a:cubicBezTo>
                  <a:pt x="139" y="52"/>
                  <a:pt x="139" y="52"/>
                  <a:pt x="139" y="52"/>
                </a:cubicBezTo>
                <a:cubicBezTo>
                  <a:pt x="139" y="52"/>
                  <a:pt x="146" y="52"/>
                  <a:pt x="160" y="52"/>
                </a:cubicBezTo>
                <a:cubicBezTo>
                  <a:pt x="201" y="52"/>
                  <a:pt x="294" y="58"/>
                  <a:pt x="374" y="105"/>
                </a:cubicBezTo>
                <a:cubicBezTo>
                  <a:pt x="475" y="163"/>
                  <a:pt x="475" y="163"/>
                  <a:pt x="475" y="163"/>
                </a:cubicBezTo>
                <a:cubicBezTo>
                  <a:pt x="475" y="163"/>
                  <a:pt x="417" y="102"/>
                  <a:pt x="348" y="33"/>
                </a:cubicBezTo>
                <a:cubicBezTo>
                  <a:pt x="348" y="33"/>
                  <a:pt x="341" y="6"/>
                  <a:pt x="66" y="0"/>
                </a:cubicBezTo>
              </a:path>
            </a:pathLst>
          </a:custGeom>
          <a:gradFill rotWithShape="0">
            <a:gsLst>
              <a:gs pos="0">
                <a:srgbClr val="7F7F7F"/>
              </a:gs>
              <a:gs pos="64999">
                <a:srgbClr val="F7FAFD"/>
              </a:gs>
              <a:gs pos="100000">
                <a:srgbClr val="F7FAFD"/>
              </a:gs>
            </a:gsLst>
            <a:lin ang="2154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26636" name="组合 1"/>
          <p:cNvGrpSpPr/>
          <p:nvPr/>
        </p:nvGrpSpPr>
        <p:grpSpPr bwMode="auto">
          <a:xfrm>
            <a:off x="3460750" y="1336675"/>
            <a:ext cx="2073275" cy="3224213"/>
            <a:chOff x="0" y="0"/>
            <a:chExt cx="2713038" cy="4217988"/>
          </a:xfrm>
        </p:grpSpPr>
        <p:sp>
          <p:nvSpPr>
            <p:cNvPr id="26660" name="Freeform 12"/>
            <p:cNvSpPr/>
            <p:nvPr/>
          </p:nvSpPr>
          <p:spPr bwMode="auto">
            <a:xfrm>
              <a:off x="0" y="3617791"/>
              <a:ext cx="413396" cy="600197"/>
            </a:xfrm>
            <a:custGeom>
              <a:avLst/>
              <a:gdLst>
                <a:gd name="T0" fmla="*/ 270297 w 130"/>
                <a:gd name="T1" fmla="*/ 0 h 189"/>
                <a:gd name="T2" fmla="*/ 60419 w 130"/>
                <a:gd name="T3" fmla="*/ 295335 h 189"/>
                <a:gd name="T4" fmla="*/ 0 w 130"/>
                <a:gd name="T5" fmla="*/ 600197 h 189"/>
                <a:gd name="T6" fmla="*/ 251218 w 130"/>
                <a:gd name="T7" fmla="*/ 416010 h 189"/>
                <a:gd name="T8" fmla="*/ 413396 w 130"/>
                <a:gd name="T9" fmla="*/ 79391 h 189"/>
                <a:gd name="T10" fmla="*/ 270297 w 130"/>
                <a:gd name="T11" fmla="*/ 0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0" h="189">
                  <a:moveTo>
                    <a:pt x="85" y="0"/>
                  </a:moveTo>
                  <a:cubicBezTo>
                    <a:pt x="85" y="0"/>
                    <a:pt x="37" y="74"/>
                    <a:pt x="19" y="93"/>
                  </a:cubicBezTo>
                  <a:cubicBezTo>
                    <a:pt x="19" y="93"/>
                    <a:pt x="5" y="179"/>
                    <a:pt x="0" y="189"/>
                  </a:cubicBezTo>
                  <a:cubicBezTo>
                    <a:pt x="0" y="189"/>
                    <a:pt x="59" y="143"/>
                    <a:pt x="79" y="131"/>
                  </a:cubicBezTo>
                  <a:cubicBezTo>
                    <a:pt x="79" y="131"/>
                    <a:pt x="116" y="49"/>
                    <a:pt x="130" y="25"/>
                  </a:cubicBez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rgbClr val="9F8800"/>
                </a:gs>
                <a:gs pos="50000">
                  <a:srgbClr val="E5C503"/>
                </a:gs>
                <a:gs pos="100000">
                  <a:srgbClr val="FFEA0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1" name="Freeform 13"/>
            <p:cNvSpPr/>
            <p:nvPr/>
          </p:nvSpPr>
          <p:spPr bwMode="auto">
            <a:xfrm>
              <a:off x="78940" y="3646866"/>
              <a:ext cx="294986" cy="446513"/>
            </a:xfrm>
            <a:custGeom>
              <a:avLst/>
              <a:gdLst>
                <a:gd name="T0" fmla="*/ 0 w 93"/>
                <a:gd name="T1" fmla="*/ 437013 h 141"/>
                <a:gd name="T2" fmla="*/ 25375 w 93"/>
                <a:gd name="T3" fmla="*/ 278675 h 141"/>
                <a:gd name="T4" fmla="*/ 225204 w 93"/>
                <a:gd name="T5" fmla="*/ 0 h 141"/>
                <a:gd name="T6" fmla="*/ 294986 w 93"/>
                <a:gd name="T7" fmla="*/ 44335 h 141"/>
                <a:gd name="T8" fmla="*/ 136391 w 93"/>
                <a:gd name="T9" fmla="*/ 345177 h 141"/>
                <a:gd name="T10" fmla="*/ 15859 w 93"/>
                <a:gd name="T11" fmla="*/ 446513 h 141"/>
                <a:gd name="T12" fmla="*/ 0 w 93"/>
                <a:gd name="T13" fmla="*/ 437013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3" h="141">
                  <a:moveTo>
                    <a:pt x="0" y="138"/>
                  </a:moveTo>
                  <a:cubicBezTo>
                    <a:pt x="0" y="138"/>
                    <a:pt x="5" y="114"/>
                    <a:pt x="8" y="88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43" y="109"/>
                    <a:pt x="16" y="130"/>
                    <a:pt x="5" y="141"/>
                  </a:cubicBezTo>
                  <a:lnTo>
                    <a:pt x="0" y="138"/>
                  </a:ln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2" name="Freeform 14"/>
            <p:cNvSpPr/>
            <p:nvPr/>
          </p:nvSpPr>
          <p:spPr bwMode="auto">
            <a:xfrm>
              <a:off x="216046" y="0"/>
              <a:ext cx="2496992" cy="3690480"/>
            </a:xfrm>
            <a:custGeom>
              <a:avLst/>
              <a:gdLst>
                <a:gd name="T0" fmla="*/ 2496992 w 786"/>
                <a:gd name="T1" fmla="*/ 158799 h 1162"/>
                <a:gd name="T2" fmla="*/ 1775851 w 786"/>
                <a:gd name="T3" fmla="*/ 1406956 h 1162"/>
                <a:gd name="T4" fmla="*/ 1712314 w 786"/>
                <a:gd name="T5" fmla="*/ 1422836 h 1162"/>
                <a:gd name="T6" fmla="*/ 1721844 w 786"/>
                <a:gd name="T7" fmla="*/ 1457771 h 1162"/>
                <a:gd name="T8" fmla="*/ 1702783 w 786"/>
                <a:gd name="T9" fmla="*/ 1533995 h 1162"/>
                <a:gd name="T10" fmla="*/ 781501 w 786"/>
                <a:gd name="T11" fmla="*/ 2963182 h 1162"/>
                <a:gd name="T12" fmla="*/ 743379 w 786"/>
                <a:gd name="T13" fmla="*/ 2994942 h 1162"/>
                <a:gd name="T14" fmla="*/ 667135 w 786"/>
                <a:gd name="T15" fmla="*/ 3109277 h 1162"/>
                <a:gd name="T16" fmla="*/ 629013 w 786"/>
                <a:gd name="T17" fmla="*/ 3118805 h 1162"/>
                <a:gd name="T18" fmla="*/ 298622 w 786"/>
                <a:gd name="T19" fmla="*/ 3626961 h 1162"/>
                <a:gd name="T20" fmla="*/ 254147 w 786"/>
                <a:gd name="T21" fmla="*/ 3687304 h 1162"/>
                <a:gd name="T22" fmla="*/ 142958 w 786"/>
                <a:gd name="T23" fmla="*/ 3614257 h 1162"/>
                <a:gd name="T24" fmla="*/ 28592 w 786"/>
                <a:gd name="T25" fmla="*/ 3544385 h 1162"/>
                <a:gd name="T26" fmla="*/ 63537 w 786"/>
                <a:gd name="T27" fmla="*/ 3477690 h 1162"/>
                <a:gd name="T28" fmla="*/ 381220 w 786"/>
                <a:gd name="T29" fmla="*/ 2963182 h 1162"/>
                <a:gd name="T30" fmla="*/ 371690 w 786"/>
                <a:gd name="T31" fmla="*/ 2921895 h 1162"/>
                <a:gd name="T32" fmla="*/ 444757 w 786"/>
                <a:gd name="T33" fmla="*/ 2804384 h 1162"/>
                <a:gd name="T34" fmla="*/ 454287 w 786"/>
                <a:gd name="T35" fmla="*/ 2756744 h 1162"/>
                <a:gd name="T36" fmla="*/ 1346978 w 786"/>
                <a:gd name="T37" fmla="*/ 1308501 h 1162"/>
                <a:gd name="T38" fmla="*/ 1407338 w 786"/>
                <a:gd name="T39" fmla="*/ 1257685 h 1162"/>
                <a:gd name="T40" fmla="*/ 1442283 w 786"/>
                <a:gd name="T41" fmla="*/ 1251333 h 1162"/>
                <a:gd name="T42" fmla="*/ 1426399 w 786"/>
                <a:gd name="T43" fmla="*/ 1187814 h 1162"/>
                <a:gd name="T44" fmla="*/ 2246022 w 786"/>
                <a:gd name="T45" fmla="*/ 0 h 1162"/>
                <a:gd name="T46" fmla="*/ 2496992 w 786"/>
                <a:gd name="T47" fmla="*/ 158799 h 11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6" h="1162">
                  <a:moveTo>
                    <a:pt x="786" y="50"/>
                  </a:moveTo>
                  <a:cubicBezTo>
                    <a:pt x="741" y="167"/>
                    <a:pt x="559" y="443"/>
                    <a:pt x="559" y="443"/>
                  </a:cubicBezTo>
                  <a:cubicBezTo>
                    <a:pt x="539" y="448"/>
                    <a:pt x="539" y="448"/>
                    <a:pt x="539" y="448"/>
                  </a:cubicBezTo>
                  <a:cubicBezTo>
                    <a:pt x="542" y="459"/>
                    <a:pt x="542" y="459"/>
                    <a:pt x="542" y="459"/>
                  </a:cubicBezTo>
                  <a:cubicBezTo>
                    <a:pt x="536" y="483"/>
                    <a:pt x="536" y="483"/>
                    <a:pt x="536" y="483"/>
                  </a:cubicBezTo>
                  <a:cubicBezTo>
                    <a:pt x="246" y="933"/>
                    <a:pt x="246" y="933"/>
                    <a:pt x="246" y="933"/>
                  </a:cubicBezTo>
                  <a:cubicBezTo>
                    <a:pt x="234" y="943"/>
                    <a:pt x="234" y="943"/>
                    <a:pt x="234" y="943"/>
                  </a:cubicBezTo>
                  <a:cubicBezTo>
                    <a:pt x="210" y="979"/>
                    <a:pt x="210" y="979"/>
                    <a:pt x="210" y="979"/>
                  </a:cubicBezTo>
                  <a:cubicBezTo>
                    <a:pt x="198" y="982"/>
                    <a:pt x="198" y="982"/>
                    <a:pt x="198" y="982"/>
                  </a:cubicBezTo>
                  <a:cubicBezTo>
                    <a:pt x="94" y="1142"/>
                    <a:pt x="94" y="1142"/>
                    <a:pt x="94" y="1142"/>
                  </a:cubicBezTo>
                  <a:cubicBezTo>
                    <a:pt x="98" y="1162"/>
                    <a:pt x="80" y="1161"/>
                    <a:pt x="80" y="1161"/>
                  </a:cubicBezTo>
                  <a:cubicBezTo>
                    <a:pt x="45" y="1138"/>
                    <a:pt x="45" y="1138"/>
                    <a:pt x="45" y="1138"/>
                  </a:cubicBezTo>
                  <a:cubicBezTo>
                    <a:pt x="9" y="1116"/>
                    <a:pt x="9" y="1116"/>
                    <a:pt x="9" y="1116"/>
                  </a:cubicBezTo>
                  <a:cubicBezTo>
                    <a:pt x="9" y="1116"/>
                    <a:pt x="0" y="1100"/>
                    <a:pt x="20" y="1095"/>
                  </a:cubicBezTo>
                  <a:cubicBezTo>
                    <a:pt x="120" y="933"/>
                    <a:pt x="120" y="933"/>
                    <a:pt x="120" y="933"/>
                  </a:cubicBezTo>
                  <a:cubicBezTo>
                    <a:pt x="117" y="920"/>
                    <a:pt x="117" y="920"/>
                    <a:pt x="117" y="920"/>
                  </a:cubicBezTo>
                  <a:cubicBezTo>
                    <a:pt x="140" y="883"/>
                    <a:pt x="140" y="883"/>
                    <a:pt x="140" y="883"/>
                  </a:cubicBezTo>
                  <a:cubicBezTo>
                    <a:pt x="143" y="868"/>
                    <a:pt x="143" y="868"/>
                    <a:pt x="143" y="868"/>
                  </a:cubicBezTo>
                  <a:cubicBezTo>
                    <a:pt x="424" y="412"/>
                    <a:pt x="424" y="412"/>
                    <a:pt x="424" y="412"/>
                  </a:cubicBezTo>
                  <a:cubicBezTo>
                    <a:pt x="443" y="396"/>
                    <a:pt x="443" y="396"/>
                    <a:pt x="443" y="396"/>
                  </a:cubicBezTo>
                  <a:cubicBezTo>
                    <a:pt x="454" y="394"/>
                    <a:pt x="454" y="394"/>
                    <a:pt x="454" y="394"/>
                  </a:cubicBezTo>
                  <a:cubicBezTo>
                    <a:pt x="449" y="374"/>
                    <a:pt x="449" y="374"/>
                    <a:pt x="449" y="374"/>
                  </a:cubicBezTo>
                  <a:cubicBezTo>
                    <a:pt x="449" y="374"/>
                    <a:pt x="620" y="91"/>
                    <a:pt x="707" y="0"/>
                  </a:cubicBezTo>
                  <a:lnTo>
                    <a:pt x="78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63" name="Freeform 16"/>
            <p:cNvSpPr/>
            <p:nvPr/>
          </p:nvSpPr>
          <p:spPr bwMode="auto">
            <a:xfrm>
              <a:off x="211891" y="3547180"/>
              <a:ext cx="267981" cy="182759"/>
            </a:xfrm>
            <a:custGeom>
              <a:avLst/>
              <a:gdLst>
                <a:gd name="T0" fmla="*/ 22332 w 84"/>
                <a:gd name="T1" fmla="*/ 54507 h 57"/>
                <a:gd name="T2" fmla="*/ 121230 w 84"/>
                <a:gd name="T3" fmla="*/ 115427 h 57"/>
                <a:gd name="T4" fmla="*/ 220127 w 84"/>
                <a:gd name="T5" fmla="*/ 179553 h 57"/>
                <a:gd name="T6" fmla="*/ 255220 w 84"/>
                <a:gd name="T7" fmla="*/ 128252 h 57"/>
                <a:gd name="T8" fmla="*/ 54234 w 84"/>
                <a:gd name="T9" fmla="*/ 0 h 57"/>
                <a:gd name="T10" fmla="*/ 22332 w 84"/>
                <a:gd name="T11" fmla="*/ 54507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57">
                  <a:moveTo>
                    <a:pt x="7" y="17"/>
                  </a:moveTo>
                  <a:cubicBezTo>
                    <a:pt x="38" y="36"/>
                    <a:pt x="38" y="36"/>
                    <a:pt x="38" y="36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4" y="57"/>
                    <a:pt x="80" y="4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4"/>
                    <a:pt x="7" y="17"/>
                    <a:pt x="7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6664" name="Freeform 17"/>
            <p:cNvGrpSpPr/>
            <p:nvPr/>
          </p:nvGrpSpPr>
          <p:grpSpPr bwMode="auto">
            <a:xfrm>
              <a:off x="584653" y="2948562"/>
              <a:ext cx="279198" cy="183423"/>
              <a:chOff x="0" y="0"/>
              <a:chExt cx="213360" cy="140208"/>
            </a:xfrm>
          </p:grpSpPr>
          <p:pic>
            <p:nvPicPr>
              <p:cNvPr id="26684" name="Freeform 17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13360" cy="140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5" name="Text Box 19"/>
              <p:cNvSpPr txBox="1">
                <a:spLocks noChangeArrowheads="1"/>
              </p:cNvSpPr>
              <p:nvPr/>
            </p:nvSpPr>
            <p:spPr bwMode="auto">
              <a:xfrm>
                <a:off x="2080" y="-2866"/>
                <a:ext cx="213515" cy="1407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5" name="Freeform 18"/>
            <p:cNvGrpSpPr/>
            <p:nvPr/>
          </p:nvGrpSpPr>
          <p:grpSpPr bwMode="auto">
            <a:xfrm>
              <a:off x="544768" y="2996412"/>
              <a:ext cx="279198" cy="199373"/>
              <a:chOff x="0" y="0"/>
              <a:chExt cx="213360" cy="152400"/>
            </a:xfrm>
          </p:grpSpPr>
          <p:pic>
            <p:nvPicPr>
              <p:cNvPr id="26682" name="Freeform 18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13360" cy="152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3" name="Text Box 22"/>
              <p:cNvSpPr txBox="1">
                <a:spLocks noChangeArrowheads="1"/>
              </p:cNvSpPr>
              <p:nvPr/>
            </p:nvSpPr>
            <p:spPr bwMode="auto">
              <a:xfrm>
                <a:off x="1018" y="-3037"/>
                <a:ext cx="213515" cy="155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6666" name="Freeform 19"/>
            <p:cNvSpPr/>
            <p:nvPr/>
          </p:nvSpPr>
          <p:spPr bwMode="auto">
            <a:xfrm>
              <a:off x="216046" y="3478646"/>
              <a:ext cx="311605" cy="211834"/>
            </a:xfrm>
            <a:custGeom>
              <a:avLst/>
              <a:gdLst>
                <a:gd name="T0" fmla="*/ 28617 w 98"/>
                <a:gd name="T1" fmla="*/ 66396 h 67"/>
                <a:gd name="T2" fmla="*/ 143084 w 98"/>
                <a:gd name="T3" fmla="*/ 135953 h 67"/>
                <a:gd name="T4" fmla="*/ 254371 w 98"/>
                <a:gd name="T5" fmla="*/ 208672 h 67"/>
                <a:gd name="T6" fmla="*/ 298886 w 98"/>
                <a:gd name="T7" fmla="*/ 148600 h 67"/>
                <a:gd name="T8" fmla="*/ 63593 w 98"/>
                <a:gd name="T9" fmla="*/ 0 h 67"/>
                <a:gd name="T10" fmla="*/ 28617 w 98"/>
                <a:gd name="T11" fmla="*/ 66396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" h="67">
                  <a:moveTo>
                    <a:pt x="9" y="21"/>
                  </a:moveTo>
                  <a:cubicBezTo>
                    <a:pt x="45" y="43"/>
                    <a:pt x="45" y="43"/>
                    <a:pt x="45" y="43"/>
                  </a:cubicBezTo>
                  <a:cubicBezTo>
                    <a:pt x="80" y="66"/>
                    <a:pt x="80" y="66"/>
                    <a:pt x="80" y="66"/>
                  </a:cubicBezTo>
                  <a:cubicBezTo>
                    <a:pt x="80" y="66"/>
                    <a:pt x="98" y="67"/>
                    <a:pt x="94" y="4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5"/>
                    <a:pt x="9" y="21"/>
                    <a:pt x="9" y="2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6667" name="Freeform 20"/>
            <p:cNvGrpSpPr/>
            <p:nvPr/>
          </p:nvGrpSpPr>
          <p:grpSpPr bwMode="auto">
            <a:xfrm>
              <a:off x="520837" y="3068186"/>
              <a:ext cx="263244" cy="167473"/>
              <a:chOff x="0" y="0"/>
              <a:chExt cx="201168" cy="128016"/>
            </a:xfrm>
          </p:grpSpPr>
          <p:pic>
            <p:nvPicPr>
              <p:cNvPr id="26680" name="Freeform 20"/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01168" cy="1280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81" name="Text Box 26"/>
              <p:cNvSpPr txBox="1">
                <a:spLocks noChangeArrowheads="1"/>
              </p:cNvSpPr>
              <p:nvPr/>
            </p:nvSpPr>
            <p:spPr bwMode="auto">
              <a:xfrm>
                <a:off x="-105" y="-2081"/>
                <a:ext cx="198957" cy="1310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8" name="Freeform 21"/>
            <p:cNvGrpSpPr/>
            <p:nvPr/>
          </p:nvGrpSpPr>
          <p:grpSpPr bwMode="auto">
            <a:xfrm>
              <a:off x="1565834" y="1249903"/>
              <a:ext cx="374923" cy="279122"/>
              <a:chOff x="0" y="0"/>
              <a:chExt cx="286512" cy="213360"/>
            </a:xfrm>
          </p:grpSpPr>
          <p:pic>
            <p:nvPicPr>
              <p:cNvPr id="26678" name="Freeform 21"/>
              <p:cNvPicPr>
                <a:picLocks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86512" cy="213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79" name="Text Box 29"/>
              <p:cNvSpPr txBox="1">
                <a:spLocks noChangeArrowheads="1"/>
              </p:cNvSpPr>
              <p:nvPr/>
            </p:nvSpPr>
            <p:spPr bwMode="auto">
              <a:xfrm>
                <a:off x="785" y="800"/>
                <a:ext cx="283877" cy="2099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6669" name="Freeform 22"/>
            <p:cNvGrpSpPr/>
            <p:nvPr/>
          </p:nvGrpSpPr>
          <p:grpSpPr bwMode="auto">
            <a:xfrm>
              <a:off x="656447" y="2757164"/>
              <a:ext cx="343014" cy="247223"/>
              <a:chOff x="0" y="0"/>
              <a:chExt cx="262128" cy="188976"/>
            </a:xfrm>
          </p:grpSpPr>
          <p:pic>
            <p:nvPicPr>
              <p:cNvPr id="26676" name="Freeform 22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62128" cy="1889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677" name="Text Box 32"/>
              <p:cNvSpPr txBox="1">
                <a:spLocks noChangeArrowheads="1"/>
              </p:cNvSpPr>
              <p:nvPr/>
            </p:nvSpPr>
            <p:spPr bwMode="auto">
              <a:xfrm>
                <a:off x="-1832" y="248"/>
                <a:ext cx="262041" cy="186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6670" name="Freeform 23"/>
            <p:cNvSpPr/>
            <p:nvPr/>
          </p:nvSpPr>
          <p:spPr bwMode="auto">
            <a:xfrm>
              <a:off x="2347422" y="83072"/>
              <a:ext cx="321992" cy="228448"/>
            </a:xfrm>
            <a:custGeom>
              <a:avLst/>
              <a:gdLst>
                <a:gd name="T0" fmla="*/ 38256 w 101"/>
                <a:gd name="T1" fmla="*/ 0 h 72"/>
                <a:gd name="T2" fmla="*/ 0 w 101"/>
                <a:gd name="T3" fmla="*/ 47593 h 72"/>
                <a:gd name="T4" fmla="*/ 296488 w 101"/>
                <a:gd name="T5" fmla="*/ 228448 h 72"/>
                <a:gd name="T6" fmla="*/ 321992 w 101"/>
                <a:gd name="T7" fmla="*/ 177682 h 72"/>
                <a:gd name="T8" fmla="*/ 38256 w 101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72">
                  <a:moveTo>
                    <a:pt x="12" y="0"/>
                  </a:moveTo>
                  <a:cubicBezTo>
                    <a:pt x="8" y="5"/>
                    <a:pt x="4" y="10"/>
                    <a:pt x="0" y="15"/>
                  </a:cubicBezTo>
                  <a:cubicBezTo>
                    <a:pt x="93" y="72"/>
                    <a:pt x="93" y="72"/>
                    <a:pt x="93" y="72"/>
                  </a:cubicBezTo>
                  <a:cubicBezTo>
                    <a:pt x="96" y="67"/>
                    <a:pt x="99" y="61"/>
                    <a:pt x="101" y="56"/>
                  </a:cubicBezTo>
                  <a:lnTo>
                    <a:pt x="12" y="0"/>
                  </a:lnTo>
                  <a:close/>
                </a:path>
              </a:pathLst>
            </a:custGeom>
            <a:gradFill rotWithShape="1">
              <a:gsLst>
                <a:gs pos="0">
                  <a:srgbClr val="6C6E6F"/>
                </a:gs>
                <a:gs pos="50000">
                  <a:srgbClr val="9D9FA1"/>
                </a:gs>
                <a:gs pos="100000">
                  <a:srgbClr val="BCBE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1" name="Freeform 24"/>
            <p:cNvSpPr/>
            <p:nvPr/>
          </p:nvSpPr>
          <p:spPr bwMode="auto">
            <a:xfrm>
              <a:off x="1643196" y="1025941"/>
              <a:ext cx="457020" cy="377978"/>
            </a:xfrm>
            <a:custGeom>
              <a:avLst/>
              <a:gdLst>
                <a:gd name="T0" fmla="*/ 0 w 144"/>
                <a:gd name="T1" fmla="*/ 161991 h 119"/>
                <a:gd name="T2" fmla="*/ 352286 w 144"/>
                <a:gd name="T3" fmla="*/ 377978 h 119"/>
                <a:gd name="T4" fmla="*/ 457020 w 144"/>
                <a:gd name="T5" fmla="*/ 219164 h 119"/>
                <a:gd name="T6" fmla="*/ 101560 w 144"/>
                <a:gd name="T7" fmla="*/ 0 h 119"/>
                <a:gd name="T8" fmla="*/ 0 w 144"/>
                <a:gd name="T9" fmla="*/ 161991 h 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" h="119">
                  <a:moveTo>
                    <a:pt x="0" y="51"/>
                  </a:moveTo>
                  <a:cubicBezTo>
                    <a:pt x="111" y="119"/>
                    <a:pt x="111" y="119"/>
                    <a:pt x="111" y="119"/>
                  </a:cubicBezTo>
                  <a:cubicBezTo>
                    <a:pt x="114" y="114"/>
                    <a:pt x="126" y="96"/>
                    <a:pt x="144" y="6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3" y="31"/>
                    <a:pt x="0" y="51"/>
                    <a:pt x="0" y="5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2" name="Freeform 25"/>
            <p:cNvSpPr/>
            <p:nvPr/>
          </p:nvSpPr>
          <p:spPr bwMode="auto">
            <a:xfrm>
              <a:off x="1975574" y="755956"/>
              <a:ext cx="130873" cy="211834"/>
            </a:xfrm>
            <a:custGeom>
              <a:avLst/>
              <a:gdLst>
                <a:gd name="T0" fmla="*/ 0 w 41"/>
                <a:gd name="T1" fmla="*/ 211834 h 67"/>
                <a:gd name="T2" fmla="*/ 130873 w 41"/>
                <a:gd name="T3" fmla="*/ 0 h 67"/>
                <a:gd name="T4" fmla="*/ 0 w 41"/>
                <a:gd name="T5" fmla="*/ 211834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67">
                  <a:moveTo>
                    <a:pt x="0" y="67"/>
                  </a:moveTo>
                  <a:cubicBezTo>
                    <a:pt x="0" y="67"/>
                    <a:pt x="35" y="42"/>
                    <a:pt x="41" y="0"/>
                  </a:cubicBezTo>
                  <a:cubicBezTo>
                    <a:pt x="41" y="0"/>
                    <a:pt x="19" y="36"/>
                    <a:pt x="0" y="67"/>
                  </a:cubicBez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3" name="Freeform 26"/>
            <p:cNvSpPr/>
            <p:nvPr/>
          </p:nvSpPr>
          <p:spPr bwMode="auto">
            <a:xfrm>
              <a:off x="1888325" y="83072"/>
              <a:ext cx="714613" cy="884718"/>
            </a:xfrm>
            <a:custGeom>
              <a:avLst/>
              <a:gdLst>
                <a:gd name="T0" fmla="*/ 0 w 225"/>
                <a:gd name="T1" fmla="*/ 827639 h 279"/>
                <a:gd name="T2" fmla="*/ 88930 w 225"/>
                <a:gd name="T3" fmla="*/ 884718 h 279"/>
                <a:gd name="T4" fmla="*/ 492289 w 225"/>
                <a:gd name="T5" fmla="*/ 304419 h 279"/>
                <a:gd name="T6" fmla="*/ 714613 w 225"/>
                <a:gd name="T7" fmla="*/ 136354 h 279"/>
                <a:gd name="T8" fmla="*/ 498641 w 225"/>
                <a:gd name="T9" fmla="*/ 0 h 279"/>
                <a:gd name="T10" fmla="*/ 111162 w 225"/>
                <a:gd name="T11" fmla="*/ 631035 h 279"/>
                <a:gd name="T12" fmla="*/ 0 w 225"/>
                <a:gd name="T13" fmla="*/ 827639 h 2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5" h="279">
                  <a:moveTo>
                    <a:pt x="0" y="261"/>
                  </a:moveTo>
                  <a:cubicBezTo>
                    <a:pt x="28" y="279"/>
                    <a:pt x="28" y="279"/>
                    <a:pt x="28" y="279"/>
                  </a:cubicBezTo>
                  <a:cubicBezTo>
                    <a:pt x="28" y="279"/>
                    <a:pt x="108" y="143"/>
                    <a:pt x="155" y="96"/>
                  </a:cubicBezTo>
                  <a:cubicBezTo>
                    <a:pt x="200" y="49"/>
                    <a:pt x="225" y="43"/>
                    <a:pt x="225" y="43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7" y="0"/>
                    <a:pt x="70" y="136"/>
                    <a:pt x="35" y="199"/>
                  </a:cubicBezTo>
                  <a:cubicBezTo>
                    <a:pt x="0" y="261"/>
                    <a:pt x="0" y="261"/>
                    <a:pt x="0" y="261"/>
                  </a:cubicBezTo>
                  <a:close/>
                </a:path>
              </a:pathLst>
            </a:custGeom>
            <a:gradFill rotWithShape="1">
              <a:gsLst>
                <a:gs pos="0">
                  <a:srgbClr val="797A7B"/>
                </a:gs>
                <a:gs pos="50000">
                  <a:srgbClr val="AFB1B2"/>
                </a:gs>
                <a:gs pos="100000">
                  <a:srgbClr val="D1D3D4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4" name="Freeform 27"/>
            <p:cNvSpPr/>
            <p:nvPr/>
          </p:nvSpPr>
          <p:spPr bwMode="auto">
            <a:xfrm>
              <a:off x="1909099" y="714420"/>
              <a:ext cx="186963" cy="211834"/>
            </a:xfrm>
            <a:custGeom>
              <a:avLst/>
              <a:gdLst>
                <a:gd name="T0" fmla="*/ 88728 w 118"/>
                <a:gd name="T1" fmla="*/ 211834 h 134"/>
                <a:gd name="T2" fmla="*/ 0 w 118"/>
                <a:gd name="T3" fmla="*/ 158085 h 134"/>
                <a:gd name="T4" fmla="*/ 88728 w 118"/>
                <a:gd name="T5" fmla="*/ 0 h 134"/>
                <a:gd name="T6" fmla="*/ 186963 w 118"/>
                <a:gd name="T7" fmla="*/ 53749 h 134"/>
                <a:gd name="T8" fmla="*/ 88728 w 118"/>
                <a:gd name="T9" fmla="*/ 211834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134">
                  <a:moveTo>
                    <a:pt x="56" y="134"/>
                  </a:moveTo>
                  <a:lnTo>
                    <a:pt x="0" y="100"/>
                  </a:lnTo>
                  <a:lnTo>
                    <a:pt x="56" y="0"/>
                  </a:lnTo>
                  <a:lnTo>
                    <a:pt x="118" y="34"/>
                  </a:lnTo>
                  <a:lnTo>
                    <a:pt x="56" y="134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675" name="Freeform 28"/>
            <p:cNvSpPr/>
            <p:nvPr/>
          </p:nvSpPr>
          <p:spPr bwMode="auto">
            <a:xfrm>
              <a:off x="0" y="3960464"/>
              <a:ext cx="180731" cy="257524"/>
            </a:xfrm>
            <a:custGeom>
              <a:avLst/>
              <a:gdLst>
                <a:gd name="T0" fmla="*/ 149024 w 57"/>
                <a:gd name="T1" fmla="*/ 3179 h 81"/>
                <a:gd name="T2" fmla="*/ 133170 w 57"/>
                <a:gd name="T3" fmla="*/ 31793 h 81"/>
                <a:gd name="T4" fmla="*/ 133170 w 57"/>
                <a:gd name="T5" fmla="*/ 34972 h 81"/>
                <a:gd name="T6" fmla="*/ 6341 w 57"/>
                <a:gd name="T7" fmla="*/ 232090 h 81"/>
                <a:gd name="T8" fmla="*/ 0 w 57"/>
                <a:gd name="T9" fmla="*/ 257524 h 81"/>
                <a:gd name="T10" fmla="*/ 22195 w 57"/>
                <a:gd name="T11" fmla="*/ 238448 h 81"/>
                <a:gd name="T12" fmla="*/ 152195 w 57"/>
                <a:gd name="T13" fmla="*/ 47690 h 81"/>
                <a:gd name="T14" fmla="*/ 158536 w 57"/>
                <a:gd name="T15" fmla="*/ 47690 h 81"/>
                <a:gd name="T16" fmla="*/ 177560 w 57"/>
                <a:gd name="T17" fmla="*/ 19076 h 81"/>
                <a:gd name="T18" fmla="*/ 149024 w 57"/>
                <a:gd name="T19" fmla="*/ 3179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81">
                  <a:moveTo>
                    <a:pt x="47" y="1"/>
                  </a:moveTo>
                  <a:cubicBezTo>
                    <a:pt x="43" y="2"/>
                    <a:pt x="41" y="6"/>
                    <a:pt x="42" y="10"/>
                  </a:cubicBezTo>
                  <a:cubicBezTo>
                    <a:pt x="42" y="10"/>
                    <a:pt x="42" y="11"/>
                    <a:pt x="42" y="11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7" y="75"/>
                    <a:pt x="7" y="75"/>
                    <a:pt x="7" y="7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5"/>
                    <a:pt x="50" y="15"/>
                    <a:pt x="50" y="15"/>
                  </a:cubicBezTo>
                  <a:cubicBezTo>
                    <a:pt x="54" y="14"/>
                    <a:pt x="57" y="10"/>
                    <a:pt x="56" y="6"/>
                  </a:cubicBezTo>
                  <a:cubicBezTo>
                    <a:pt x="55" y="3"/>
                    <a:pt x="51" y="0"/>
                    <a:pt x="47" y="1"/>
                  </a:cubicBezTo>
                  <a:close/>
                </a:path>
              </a:pathLst>
            </a:custGeom>
            <a:solidFill>
              <a:srgbClr val="FCB1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6637" name="Freeform 29"/>
          <p:cNvSpPr/>
          <p:nvPr/>
        </p:nvSpPr>
        <p:spPr bwMode="auto">
          <a:xfrm>
            <a:off x="4476750" y="5226050"/>
            <a:ext cx="665163" cy="758825"/>
          </a:xfrm>
          <a:custGeom>
            <a:avLst/>
            <a:gdLst>
              <a:gd name="T0" fmla="*/ 0 w 209"/>
              <a:gd name="T1" fmla="*/ 88900 h 239"/>
              <a:gd name="T2" fmla="*/ 238695 w 209"/>
              <a:gd name="T3" fmla="*/ 523875 h 239"/>
              <a:gd name="T4" fmla="*/ 515581 w 209"/>
              <a:gd name="T5" fmla="*/ 758825 h 239"/>
              <a:gd name="T6" fmla="*/ 474207 w 209"/>
              <a:gd name="T7" fmla="*/ 530225 h 239"/>
              <a:gd name="T8" fmla="*/ 665163 w 209"/>
              <a:gd name="T9" fmla="*/ 568325 h 239"/>
              <a:gd name="T10" fmla="*/ 340538 w 209"/>
              <a:gd name="T11" fmla="*/ 266700 h 239"/>
              <a:gd name="T12" fmla="*/ 210051 w 209"/>
              <a:gd name="T13" fmla="*/ 0 h 239"/>
              <a:gd name="T14" fmla="*/ 0 w 209"/>
              <a:gd name="T15" fmla="*/ 88900 h 23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09" h="239">
                <a:moveTo>
                  <a:pt x="0" y="28"/>
                </a:moveTo>
                <a:cubicBezTo>
                  <a:pt x="0" y="28"/>
                  <a:pt x="42" y="131"/>
                  <a:pt x="75" y="165"/>
                </a:cubicBezTo>
                <a:cubicBezTo>
                  <a:pt x="109" y="198"/>
                  <a:pt x="114" y="203"/>
                  <a:pt x="162" y="239"/>
                </a:cubicBezTo>
                <a:cubicBezTo>
                  <a:pt x="149" y="167"/>
                  <a:pt x="149" y="167"/>
                  <a:pt x="149" y="167"/>
                </a:cubicBezTo>
                <a:cubicBezTo>
                  <a:pt x="209" y="179"/>
                  <a:pt x="209" y="179"/>
                  <a:pt x="209" y="179"/>
                </a:cubicBezTo>
                <a:cubicBezTo>
                  <a:pt x="209" y="179"/>
                  <a:pt x="133" y="150"/>
                  <a:pt x="107" y="84"/>
                </a:cubicBezTo>
                <a:cubicBezTo>
                  <a:pt x="81" y="17"/>
                  <a:pt x="66" y="0"/>
                  <a:pt x="66" y="0"/>
                </a:cubicBezTo>
                <a:lnTo>
                  <a:pt x="0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8" name="Freeform 30"/>
          <p:cNvSpPr/>
          <p:nvPr/>
        </p:nvSpPr>
        <p:spPr bwMode="auto">
          <a:xfrm>
            <a:off x="4610100" y="5121275"/>
            <a:ext cx="1084263" cy="603250"/>
          </a:xfrm>
          <a:custGeom>
            <a:avLst/>
            <a:gdLst>
              <a:gd name="T0" fmla="*/ 0 w 341"/>
              <a:gd name="T1" fmla="*/ 165100 h 190"/>
              <a:gd name="T2" fmla="*/ 149444 w 341"/>
              <a:gd name="T3" fmla="*/ 6350 h 190"/>
              <a:gd name="T4" fmla="*/ 1084263 w 341"/>
              <a:gd name="T5" fmla="*/ 266700 h 190"/>
              <a:gd name="T6" fmla="*/ 594596 w 341"/>
              <a:gd name="T7" fmla="*/ 355600 h 190"/>
              <a:gd name="T8" fmla="*/ 842609 w 341"/>
              <a:gd name="T9" fmla="*/ 603250 h 190"/>
              <a:gd name="T10" fmla="*/ 0 w 341"/>
              <a:gd name="T11" fmla="*/ 165100 h 1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1" h="190">
                <a:moveTo>
                  <a:pt x="0" y="52"/>
                </a:moveTo>
                <a:cubicBezTo>
                  <a:pt x="0" y="52"/>
                  <a:pt x="45" y="0"/>
                  <a:pt x="47" y="2"/>
                </a:cubicBezTo>
                <a:cubicBezTo>
                  <a:pt x="107" y="62"/>
                  <a:pt x="213" y="104"/>
                  <a:pt x="341" y="84"/>
                </a:cubicBezTo>
                <a:cubicBezTo>
                  <a:pt x="341" y="84"/>
                  <a:pt x="237" y="112"/>
                  <a:pt x="187" y="112"/>
                </a:cubicBezTo>
                <a:cubicBezTo>
                  <a:pt x="265" y="190"/>
                  <a:pt x="265" y="190"/>
                  <a:pt x="265" y="190"/>
                </a:cubicBezTo>
                <a:cubicBezTo>
                  <a:pt x="265" y="190"/>
                  <a:pt x="125" y="168"/>
                  <a:pt x="0" y="52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39" name="Freeform 31"/>
          <p:cNvSpPr/>
          <p:nvPr/>
        </p:nvSpPr>
        <p:spPr bwMode="auto">
          <a:xfrm>
            <a:off x="3943350" y="4760913"/>
            <a:ext cx="819150" cy="604837"/>
          </a:xfrm>
          <a:custGeom>
            <a:avLst/>
            <a:gdLst>
              <a:gd name="T0" fmla="*/ 819150 w 258"/>
              <a:gd name="T1" fmla="*/ 369269 h 190"/>
              <a:gd name="T2" fmla="*/ 520700 w 258"/>
              <a:gd name="T3" fmla="*/ 601654 h 190"/>
              <a:gd name="T4" fmla="*/ 28575 w 258"/>
              <a:gd name="T5" fmla="*/ 254668 h 190"/>
              <a:gd name="T6" fmla="*/ 60325 w 258"/>
              <a:gd name="T7" fmla="*/ 0 h 190"/>
              <a:gd name="T8" fmla="*/ 819150 w 258"/>
              <a:gd name="T9" fmla="*/ 369269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8" h="190">
                <a:moveTo>
                  <a:pt x="258" y="116"/>
                </a:moveTo>
                <a:cubicBezTo>
                  <a:pt x="256" y="153"/>
                  <a:pt x="215" y="190"/>
                  <a:pt x="164" y="189"/>
                </a:cubicBezTo>
                <a:cubicBezTo>
                  <a:pt x="97" y="186"/>
                  <a:pt x="26" y="141"/>
                  <a:pt x="9" y="80"/>
                </a:cubicBezTo>
                <a:cubicBezTo>
                  <a:pt x="0" y="49"/>
                  <a:pt x="4" y="21"/>
                  <a:pt x="19" y="0"/>
                </a:cubicBezTo>
                <a:lnTo>
                  <a:pt x="258" y="1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0" name="Freeform 32"/>
          <p:cNvSpPr/>
          <p:nvPr/>
        </p:nvSpPr>
        <p:spPr bwMode="auto">
          <a:xfrm>
            <a:off x="3933825" y="4605338"/>
            <a:ext cx="882650" cy="715962"/>
          </a:xfrm>
          <a:custGeom>
            <a:avLst/>
            <a:gdLst>
              <a:gd name="T0" fmla="*/ 828675 w 278"/>
              <a:gd name="T1" fmla="*/ 369118 h 225"/>
              <a:gd name="T2" fmla="*/ 542925 w 278"/>
              <a:gd name="T3" fmla="*/ 709598 h 225"/>
              <a:gd name="T4" fmla="*/ 53975 w 278"/>
              <a:gd name="T5" fmla="*/ 346844 h 225"/>
              <a:gd name="T6" fmla="*/ 342900 w 278"/>
              <a:gd name="T7" fmla="*/ 6364 h 225"/>
              <a:gd name="T8" fmla="*/ 828675 w 278"/>
              <a:gd name="T9" fmla="*/ 369118 h 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8" h="225">
                <a:moveTo>
                  <a:pt x="261" y="116"/>
                </a:moveTo>
                <a:cubicBezTo>
                  <a:pt x="278" y="177"/>
                  <a:pt x="238" y="225"/>
                  <a:pt x="171" y="223"/>
                </a:cubicBezTo>
                <a:cubicBezTo>
                  <a:pt x="103" y="221"/>
                  <a:pt x="35" y="170"/>
                  <a:pt x="17" y="109"/>
                </a:cubicBezTo>
                <a:cubicBezTo>
                  <a:pt x="0" y="48"/>
                  <a:pt x="41" y="0"/>
                  <a:pt x="108" y="2"/>
                </a:cubicBezTo>
                <a:cubicBezTo>
                  <a:pt x="175" y="4"/>
                  <a:pt x="244" y="55"/>
                  <a:pt x="261" y="116"/>
                </a:cubicBezTo>
                <a:close/>
              </a:path>
            </a:pathLst>
          </a:cu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1" name="Freeform 33"/>
          <p:cNvSpPr/>
          <p:nvPr/>
        </p:nvSpPr>
        <p:spPr bwMode="auto">
          <a:xfrm>
            <a:off x="4089400" y="4703763"/>
            <a:ext cx="609600" cy="493712"/>
          </a:xfrm>
          <a:custGeom>
            <a:avLst/>
            <a:gdLst>
              <a:gd name="T0" fmla="*/ 571500 w 192"/>
              <a:gd name="T1" fmla="*/ 254819 h 155"/>
              <a:gd name="T2" fmla="*/ 374650 w 192"/>
              <a:gd name="T3" fmla="*/ 490527 h 155"/>
              <a:gd name="T4" fmla="*/ 38100 w 192"/>
              <a:gd name="T5" fmla="*/ 238893 h 155"/>
              <a:gd name="T6" fmla="*/ 234950 w 192"/>
              <a:gd name="T7" fmla="*/ 3185 h 155"/>
              <a:gd name="T8" fmla="*/ 571500 w 192"/>
              <a:gd name="T9" fmla="*/ 254819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" h="155">
                <a:moveTo>
                  <a:pt x="180" y="80"/>
                </a:moveTo>
                <a:cubicBezTo>
                  <a:pt x="192" y="122"/>
                  <a:pt x="164" y="155"/>
                  <a:pt x="118" y="154"/>
                </a:cubicBezTo>
                <a:cubicBezTo>
                  <a:pt x="71" y="152"/>
                  <a:pt x="24" y="117"/>
                  <a:pt x="12" y="75"/>
                </a:cubicBezTo>
                <a:cubicBezTo>
                  <a:pt x="0" y="33"/>
                  <a:pt x="28" y="0"/>
                  <a:pt x="74" y="1"/>
                </a:cubicBezTo>
                <a:cubicBezTo>
                  <a:pt x="121" y="3"/>
                  <a:pt x="168" y="38"/>
                  <a:pt x="180" y="8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3" name="Freeform 97"/>
          <p:cNvSpPr/>
          <p:nvPr/>
        </p:nvSpPr>
        <p:spPr bwMode="auto">
          <a:xfrm>
            <a:off x="6132513" y="3613150"/>
            <a:ext cx="298450" cy="255588"/>
          </a:xfrm>
          <a:custGeom>
            <a:avLst/>
            <a:gdLst>
              <a:gd name="T0" fmla="*/ 138116 w 497"/>
              <a:gd name="T1" fmla="*/ 138593 h 426"/>
              <a:gd name="T2" fmla="*/ 138116 w 497"/>
              <a:gd name="T3" fmla="*/ 138593 h 426"/>
              <a:gd name="T4" fmla="*/ 164538 w 497"/>
              <a:gd name="T5" fmla="*/ 138593 h 426"/>
              <a:gd name="T6" fmla="*/ 164538 w 497"/>
              <a:gd name="T7" fmla="*/ 164992 h 426"/>
              <a:gd name="T8" fmla="*/ 297849 w 497"/>
              <a:gd name="T9" fmla="*/ 164992 h 426"/>
              <a:gd name="T10" fmla="*/ 292445 w 497"/>
              <a:gd name="T11" fmla="*/ 79796 h 426"/>
              <a:gd name="T12" fmla="*/ 266023 w 497"/>
              <a:gd name="T13" fmla="*/ 47998 h 426"/>
              <a:gd name="T14" fmla="*/ 217983 w 497"/>
              <a:gd name="T15" fmla="*/ 47998 h 426"/>
              <a:gd name="T16" fmla="*/ 202370 w 497"/>
              <a:gd name="T17" fmla="*/ 16199 h 426"/>
              <a:gd name="T18" fmla="*/ 180151 w 497"/>
              <a:gd name="T19" fmla="*/ 0 h 426"/>
              <a:gd name="T20" fmla="*/ 116498 w 497"/>
              <a:gd name="T21" fmla="*/ 0 h 426"/>
              <a:gd name="T22" fmla="*/ 100885 w 497"/>
              <a:gd name="T23" fmla="*/ 16199 h 426"/>
              <a:gd name="T24" fmla="*/ 79867 w 497"/>
              <a:gd name="T25" fmla="*/ 47998 h 426"/>
              <a:gd name="T26" fmla="*/ 31827 w 497"/>
              <a:gd name="T27" fmla="*/ 47998 h 426"/>
              <a:gd name="T28" fmla="*/ 5405 w 497"/>
              <a:gd name="T29" fmla="*/ 79796 h 426"/>
              <a:gd name="T30" fmla="*/ 0 w 497"/>
              <a:gd name="T31" fmla="*/ 164992 h 426"/>
              <a:gd name="T32" fmla="*/ 138116 w 497"/>
              <a:gd name="T33" fmla="*/ 164992 h 426"/>
              <a:gd name="T34" fmla="*/ 138116 w 497"/>
              <a:gd name="T35" fmla="*/ 138593 h 426"/>
              <a:gd name="T36" fmla="*/ 111694 w 497"/>
              <a:gd name="T37" fmla="*/ 31799 h 426"/>
              <a:gd name="T38" fmla="*/ 111694 w 497"/>
              <a:gd name="T39" fmla="*/ 31799 h 426"/>
              <a:gd name="T40" fmla="*/ 127307 w 497"/>
              <a:gd name="T41" fmla="*/ 21599 h 426"/>
              <a:gd name="T42" fmla="*/ 170543 w 497"/>
              <a:gd name="T43" fmla="*/ 21599 h 426"/>
              <a:gd name="T44" fmla="*/ 185555 w 497"/>
              <a:gd name="T45" fmla="*/ 31799 h 426"/>
              <a:gd name="T46" fmla="*/ 191560 w 497"/>
              <a:gd name="T47" fmla="*/ 47998 h 426"/>
              <a:gd name="T48" fmla="*/ 106289 w 497"/>
              <a:gd name="T49" fmla="*/ 47998 h 426"/>
              <a:gd name="T50" fmla="*/ 111694 w 497"/>
              <a:gd name="T51" fmla="*/ 31799 h 426"/>
              <a:gd name="T52" fmla="*/ 164538 w 497"/>
              <a:gd name="T53" fmla="*/ 212990 h 426"/>
              <a:gd name="T54" fmla="*/ 164538 w 497"/>
              <a:gd name="T55" fmla="*/ 212990 h 426"/>
              <a:gd name="T56" fmla="*/ 138116 w 497"/>
              <a:gd name="T57" fmla="*/ 212990 h 426"/>
              <a:gd name="T58" fmla="*/ 138116 w 497"/>
              <a:gd name="T59" fmla="*/ 181191 h 426"/>
              <a:gd name="T60" fmla="*/ 5405 w 497"/>
              <a:gd name="T61" fmla="*/ 181191 h 426"/>
              <a:gd name="T62" fmla="*/ 10209 w 497"/>
              <a:gd name="T63" fmla="*/ 228589 h 426"/>
              <a:gd name="T64" fmla="*/ 37231 w 497"/>
              <a:gd name="T65" fmla="*/ 254988 h 426"/>
              <a:gd name="T66" fmla="*/ 260618 w 497"/>
              <a:gd name="T67" fmla="*/ 254988 h 426"/>
              <a:gd name="T68" fmla="*/ 287040 w 497"/>
              <a:gd name="T69" fmla="*/ 228589 h 426"/>
              <a:gd name="T70" fmla="*/ 292445 w 497"/>
              <a:gd name="T71" fmla="*/ 181191 h 426"/>
              <a:gd name="T72" fmla="*/ 164538 w 497"/>
              <a:gd name="T73" fmla="*/ 181191 h 426"/>
              <a:gd name="T74" fmla="*/ 164538 w 497"/>
              <a:gd name="T75" fmla="*/ 212990 h 42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5" name="Freeform 115"/>
          <p:cNvSpPr/>
          <p:nvPr/>
        </p:nvSpPr>
        <p:spPr bwMode="auto">
          <a:xfrm>
            <a:off x="9117013" y="3590925"/>
            <a:ext cx="239712" cy="298450"/>
          </a:xfrm>
          <a:custGeom>
            <a:avLst/>
            <a:gdLst>
              <a:gd name="T0" fmla="*/ 228326 w 400"/>
              <a:gd name="T1" fmla="*/ 74313 h 498"/>
              <a:gd name="T2" fmla="*/ 228326 w 400"/>
              <a:gd name="T3" fmla="*/ 74313 h 498"/>
              <a:gd name="T4" fmla="*/ 138434 w 400"/>
              <a:gd name="T5" fmla="*/ 5394 h 498"/>
              <a:gd name="T6" fmla="*/ 68917 w 400"/>
              <a:gd name="T7" fmla="*/ 90494 h 498"/>
              <a:gd name="T8" fmla="*/ 79704 w 400"/>
              <a:gd name="T9" fmla="*/ 127650 h 498"/>
              <a:gd name="T10" fmla="*/ 5394 w 400"/>
              <a:gd name="T11" fmla="*/ 243914 h 498"/>
              <a:gd name="T12" fmla="*/ 0 w 400"/>
              <a:gd name="T13" fmla="*/ 260095 h 498"/>
              <a:gd name="T14" fmla="*/ 5394 w 400"/>
              <a:gd name="T15" fmla="*/ 286464 h 498"/>
              <a:gd name="T16" fmla="*/ 16181 w 400"/>
              <a:gd name="T17" fmla="*/ 297851 h 498"/>
              <a:gd name="T18" fmla="*/ 37155 w 400"/>
              <a:gd name="T19" fmla="*/ 291858 h 498"/>
              <a:gd name="T20" fmla="*/ 53336 w 400"/>
              <a:gd name="T21" fmla="*/ 281670 h 498"/>
              <a:gd name="T22" fmla="*/ 85098 w 400"/>
              <a:gd name="T23" fmla="*/ 233726 h 498"/>
              <a:gd name="T24" fmla="*/ 85098 w 400"/>
              <a:gd name="T25" fmla="*/ 233726 h 498"/>
              <a:gd name="T26" fmla="*/ 106073 w 400"/>
              <a:gd name="T27" fmla="*/ 228332 h 498"/>
              <a:gd name="T28" fmla="*/ 138434 w 400"/>
              <a:gd name="T29" fmla="*/ 170200 h 498"/>
              <a:gd name="T30" fmla="*/ 175589 w 400"/>
              <a:gd name="T31" fmla="*/ 170200 h 498"/>
              <a:gd name="T32" fmla="*/ 228326 w 400"/>
              <a:gd name="T33" fmla="*/ 74313 h 498"/>
              <a:gd name="T34" fmla="*/ 191170 w 400"/>
              <a:gd name="T35" fmla="*/ 95288 h 498"/>
              <a:gd name="T36" fmla="*/ 191170 w 400"/>
              <a:gd name="T37" fmla="*/ 95288 h 498"/>
              <a:gd name="T38" fmla="*/ 153416 w 400"/>
              <a:gd name="T39" fmla="*/ 85100 h 498"/>
              <a:gd name="T40" fmla="*/ 132441 w 400"/>
              <a:gd name="T41" fmla="*/ 47944 h 498"/>
              <a:gd name="T42" fmla="*/ 185777 w 400"/>
              <a:gd name="T43" fmla="*/ 42550 h 498"/>
              <a:gd name="T44" fmla="*/ 191170 w 400"/>
              <a:gd name="T45" fmla="*/ 95288 h 49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7" name="Freeform 29"/>
          <p:cNvSpPr/>
          <p:nvPr/>
        </p:nvSpPr>
        <p:spPr bwMode="auto">
          <a:xfrm>
            <a:off x="6122988" y="5094288"/>
            <a:ext cx="266700" cy="276225"/>
          </a:xfrm>
          <a:custGeom>
            <a:avLst/>
            <a:gdLst>
              <a:gd name="T0" fmla="*/ 148968 w 444"/>
              <a:gd name="T1" fmla="*/ 201489 h 462"/>
              <a:gd name="T2" fmla="*/ 148968 w 444"/>
              <a:gd name="T3" fmla="*/ 201489 h 462"/>
              <a:gd name="T4" fmla="*/ 192216 w 444"/>
              <a:gd name="T5" fmla="*/ 153658 h 462"/>
              <a:gd name="T6" fmla="*/ 266099 w 444"/>
              <a:gd name="T7" fmla="*/ 42450 h 462"/>
              <a:gd name="T8" fmla="*/ 255888 w 444"/>
              <a:gd name="T9" fmla="*/ 31688 h 462"/>
              <a:gd name="T10" fmla="*/ 207834 w 444"/>
              <a:gd name="T11" fmla="*/ 31688 h 462"/>
              <a:gd name="T12" fmla="*/ 133350 w 444"/>
              <a:gd name="T13" fmla="*/ 0 h 462"/>
              <a:gd name="T14" fmla="*/ 58866 w 444"/>
              <a:gd name="T15" fmla="*/ 31688 h 462"/>
              <a:gd name="T16" fmla="*/ 10812 w 444"/>
              <a:gd name="T17" fmla="*/ 31688 h 462"/>
              <a:gd name="T18" fmla="*/ 0 w 444"/>
              <a:gd name="T19" fmla="*/ 42450 h 462"/>
              <a:gd name="T20" fmla="*/ 74484 w 444"/>
              <a:gd name="T21" fmla="*/ 153658 h 462"/>
              <a:gd name="T22" fmla="*/ 117132 w 444"/>
              <a:gd name="T23" fmla="*/ 201489 h 462"/>
              <a:gd name="T24" fmla="*/ 117132 w 444"/>
              <a:gd name="T25" fmla="*/ 222415 h 462"/>
              <a:gd name="T26" fmla="*/ 64272 w 444"/>
              <a:gd name="T27" fmla="*/ 248722 h 462"/>
              <a:gd name="T28" fmla="*/ 133350 w 444"/>
              <a:gd name="T29" fmla="*/ 275627 h 462"/>
              <a:gd name="T30" fmla="*/ 197022 w 444"/>
              <a:gd name="T31" fmla="*/ 248722 h 462"/>
              <a:gd name="T32" fmla="*/ 148968 w 444"/>
              <a:gd name="T33" fmla="*/ 222415 h 462"/>
              <a:gd name="T34" fmla="*/ 148968 w 444"/>
              <a:gd name="T35" fmla="*/ 201489 h 462"/>
              <a:gd name="T36" fmla="*/ 192216 w 444"/>
              <a:gd name="T37" fmla="*/ 126753 h 462"/>
              <a:gd name="T38" fmla="*/ 192216 w 444"/>
              <a:gd name="T39" fmla="*/ 126753 h 462"/>
              <a:gd name="T40" fmla="*/ 207834 w 444"/>
              <a:gd name="T41" fmla="*/ 53212 h 462"/>
              <a:gd name="T42" fmla="*/ 245076 w 444"/>
              <a:gd name="T43" fmla="*/ 53212 h 462"/>
              <a:gd name="T44" fmla="*/ 192216 w 444"/>
              <a:gd name="T45" fmla="*/ 126753 h 462"/>
              <a:gd name="T46" fmla="*/ 133350 w 444"/>
              <a:gd name="T47" fmla="*/ 21524 h 462"/>
              <a:gd name="T48" fmla="*/ 133350 w 444"/>
              <a:gd name="T49" fmla="*/ 21524 h 462"/>
              <a:gd name="T50" fmla="*/ 192216 w 444"/>
              <a:gd name="T51" fmla="*/ 42450 h 462"/>
              <a:gd name="T52" fmla="*/ 133350 w 444"/>
              <a:gd name="T53" fmla="*/ 68757 h 462"/>
              <a:gd name="T54" fmla="*/ 74484 w 444"/>
              <a:gd name="T55" fmla="*/ 42450 h 462"/>
              <a:gd name="T56" fmla="*/ 133350 w 444"/>
              <a:gd name="T57" fmla="*/ 21524 h 462"/>
              <a:gd name="T58" fmla="*/ 21624 w 444"/>
              <a:gd name="T59" fmla="*/ 53212 h 462"/>
              <a:gd name="T60" fmla="*/ 21624 w 444"/>
              <a:gd name="T61" fmla="*/ 53212 h 462"/>
              <a:gd name="T62" fmla="*/ 58866 w 444"/>
              <a:gd name="T63" fmla="*/ 53212 h 462"/>
              <a:gd name="T64" fmla="*/ 74484 w 444"/>
              <a:gd name="T65" fmla="*/ 126753 h 462"/>
              <a:gd name="T66" fmla="*/ 21624 w 444"/>
              <a:gd name="T67" fmla="*/ 53212 h 46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49" name="Freeform 3"/>
          <p:cNvSpPr/>
          <p:nvPr/>
        </p:nvSpPr>
        <p:spPr bwMode="auto">
          <a:xfrm>
            <a:off x="9088438" y="5113338"/>
            <a:ext cx="296862" cy="239712"/>
          </a:xfrm>
          <a:custGeom>
            <a:avLst/>
            <a:gdLst>
              <a:gd name="T0" fmla="*/ 290889 w 497"/>
              <a:gd name="T1" fmla="*/ 42549 h 400"/>
              <a:gd name="T2" fmla="*/ 290889 w 497"/>
              <a:gd name="T3" fmla="*/ 42549 h 400"/>
              <a:gd name="T4" fmla="*/ 222199 w 497"/>
              <a:gd name="T5" fmla="*/ 0 h 400"/>
              <a:gd name="T6" fmla="*/ 211447 w 497"/>
              <a:gd name="T7" fmla="*/ 0 h 400"/>
              <a:gd name="T8" fmla="*/ 148132 w 497"/>
              <a:gd name="T9" fmla="*/ 42549 h 400"/>
              <a:gd name="T10" fmla="*/ 84818 w 497"/>
              <a:gd name="T11" fmla="*/ 0 h 400"/>
              <a:gd name="T12" fmla="*/ 73469 w 497"/>
              <a:gd name="T13" fmla="*/ 0 h 400"/>
              <a:gd name="T14" fmla="*/ 4778 w 497"/>
              <a:gd name="T15" fmla="*/ 42549 h 400"/>
              <a:gd name="T16" fmla="*/ 0 w 497"/>
              <a:gd name="T17" fmla="*/ 53336 h 400"/>
              <a:gd name="T18" fmla="*/ 0 w 497"/>
              <a:gd name="T19" fmla="*/ 228925 h 400"/>
              <a:gd name="T20" fmla="*/ 4778 w 497"/>
              <a:gd name="T21" fmla="*/ 233719 h 400"/>
              <a:gd name="T22" fmla="*/ 15530 w 497"/>
              <a:gd name="T23" fmla="*/ 233719 h 400"/>
              <a:gd name="T24" fmla="*/ 78845 w 497"/>
              <a:gd name="T25" fmla="*/ 196564 h 400"/>
              <a:gd name="T26" fmla="*/ 142757 w 497"/>
              <a:gd name="T27" fmla="*/ 233719 h 400"/>
              <a:gd name="T28" fmla="*/ 153508 w 497"/>
              <a:gd name="T29" fmla="*/ 233719 h 400"/>
              <a:gd name="T30" fmla="*/ 216823 w 497"/>
              <a:gd name="T31" fmla="*/ 196564 h 400"/>
              <a:gd name="T32" fmla="*/ 280735 w 497"/>
              <a:gd name="T33" fmla="*/ 233719 h 400"/>
              <a:gd name="T34" fmla="*/ 285513 w 497"/>
              <a:gd name="T35" fmla="*/ 239113 h 400"/>
              <a:gd name="T36" fmla="*/ 290889 w 497"/>
              <a:gd name="T37" fmla="*/ 233719 h 400"/>
              <a:gd name="T38" fmla="*/ 296265 w 497"/>
              <a:gd name="T39" fmla="*/ 228925 h 400"/>
              <a:gd name="T40" fmla="*/ 296265 w 497"/>
              <a:gd name="T41" fmla="*/ 53336 h 400"/>
              <a:gd name="T42" fmla="*/ 290889 w 497"/>
              <a:gd name="T43" fmla="*/ 42549 h 400"/>
              <a:gd name="T44" fmla="*/ 68690 w 497"/>
              <a:gd name="T45" fmla="*/ 175589 h 400"/>
              <a:gd name="T46" fmla="*/ 68690 w 497"/>
              <a:gd name="T47" fmla="*/ 175589 h 400"/>
              <a:gd name="T48" fmla="*/ 20906 w 497"/>
              <a:gd name="T49" fmla="*/ 207351 h 400"/>
              <a:gd name="T50" fmla="*/ 20906 w 497"/>
              <a:gd name="T51" fmla="*/ 58729 h 400"/>
              <a:gd name="T52" fmla="*/ 68690 w 497"/>
              <a:gd name="T53" fmla="*/ 26368 h 400"/>
              <a:gd name="T54" fmla="*/ 68690 w 497"/>
              <a:gd name="T55" fmla="*/ 175589 h 400"/>
              <a:gd name="T56" fmla="*/ 137381 w 497"/>
              <a:gd name="T57" fmla="*/ 207351 h 400"/>
              <a:gd name="T58" fmla="*/ 137381 w 497"/>
              <a:gd name="T59" fmla="*/ 207351 h 400"/>
              <a:gd name="T60" fmla="*/ 89596 w 497"/>
              <a:gd name="T61" fmla="*/ 175589 h 400"/>
              <a:gd name="T62" fmla="*/ 89596 w 497"/>
              <a:gd name="T63" fmla="*/ 26368 h 400"/>
              <a:gd name="T64" fmla="*/ 137381 w 497"/>
              <a:gd name="T65" fmla="*/ 58729 h 400"/>
              <a:gd name="T66" fmla="*/ 137381 w 497"/>
              <a:gd name="T67" fmla="*/ 207351 h 400"/>
              <a:gd name="T68" fmla="*/ 206071 w 497"/>
              <a:gd name="T69" fmla="*/ 175589 h 400"/>
              <a:gd name="T70" fmla="*/ 206071 w 497"/>
              <a:gd name="T71" fmla="*/ 175589 h 400"/>
              <a:gd name="T72" fmla="*/ 158884 w 497"/>
              <a:gd name="T73" fmla="*/ 207351 h 400"/>
              <a:gd name="T74" fmla="*/ 158884 w 497"/>
              <a:gd name="T75" fmla="*/ 58729 h 400"/>
              <a:gd name="T76" fmla="*/ 206071 w 497"/>
              <a:gd name="T77" fmla="*/ 26368 h 400"/>
              <a:gd name="T78" fmla="*/ 206071 w 497"/>
              <a:gd name="T79" fmla="*/ 175589 h 400"/>
              <a:gd name="T80" fmla="*/ 275359 w 497"/>
              <a:gd name="T81" fmla="*/ 207351 h 400"/>
              <a:gd name="T82" fmla="*/ 275359 w 497"/>
              <a:gd name="T83" fmla="*/ 207351 h 400"/>
              <a:gd name="T84" fmla="*/ 226977 w 497"/>
              <a:gd name="T85" fmla="*/ 175589 h 400"/>
              <a:gd name="T86" fmla="*/ 226977 w 497"/>
              <a:gd name="T87" fmla="*/ 26368 h 400"/>
              <a:gd name="T88" fmla="*/ 275359 w 497"/>
              <a:gd name="T89" fmla="*/ 58729 h 400"/>
              <a:gd name="T90" fmla="*/ 275359 w 497"/>
              <a:gd name="T91" fmla="*/ 207351 h 4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50" name="矩形 93"/>
          <p:cNvSpPr>
            <a:spLocks noChangeArrowheads="1"/>
          </p:cNvSpPr>
          <p:nvPr/>
        </p:nvSpPr>
        <p:spPr bwMode="auto">
          <a:xfrm>
            <a:off x="6107113" y="2071688"/>
            <a:ext cx="5238750" cy="163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1216025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工程训练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部分，对基本的的知识点已经掌握，包括      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铸造、锻压、焊接、热处理、非金属材料成形、增材制造、减材制造、钳工等。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对部分新技术在工训以及实际生活中接触较少，掌握有所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欠缺，对先进制造及物联网还未掌握。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30997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一、获取的知识点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171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图片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5" y="1703388"/>
            <a:ext cx="3162300" cy="51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组合 7"/>
          <p:cNvGrpSpPr/>
          <p:nvPr/>
        </p:nvGrpSpPr>
        <p:grpSpPr bwMode="auto">
          <a:xfrm>
            <a:off x="741363" y="1600200"/>
            <a:ext cx="3236912" cy="3236913"/>
            <a:chOff x="0" y="0"/>
            <a:chExt cx="3236976" cy="3236976"/>
          </a:xfrm>
        </p:grpSpPr>
        <p:sp>
          <p:nvSpPr>
            <p:cNvPr id="7179" name="椭圆 8"/>
            <p:cNvSpPr>
              <a:spLocks noChangeArrowheads="1"/>
            </p:cNvSpPr>
            <p:nvPr/>
          </p:nvSpPr>
          <p:spPr bwMode="auto">
            <a:xfrm>
              <a:off x="0" y="0"/>
              <a:ext cx="3236976" cy="3236976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180" name="文本框 9"/>
            <p:cNvSpPr txBox="1">
              <a:spLocks noChangeArrowheads="1"/>
            </p:cNvSpPr>
            <p:nvPr/>
          </p:nvSpPr>
          <p:spPr bwMode="auto">
            <a:xfrm>
              <a:off x="561840" y="951656"/>
              <a:ext cx="2291088" cy="1323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理论课部分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en-US" altLang="zh-CN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93</a:t>
              </a:r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个核心知识点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合计掌握</a:t>
              </a:r>
              <a:r>
                <a:rPr lang="en-US" altLang="zh-CN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83</a:t>
              </a:r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5" name="组合 12"/>
          <p:cNvGrpSpPr/>
          <p:nvPr/>
        </p:nvGrpSpPr>
        <p:grpSpPr bwMode="auto">
          <a:xfrm>
            <a:off x="8070850" y="1600200"/>
            <a:ext cx="3236913" cy="3236913"/>
            <a:chOff x="0" y="0"/>
            <a:chExt cx="3236976" cy="3236976"/>
          </a:xfrm>
        </p:grpSpPr>
        <p:sp>
          <p:nvSpPr>
            <p:cNvPr id="7177" name="椭圆 14"/>
            <p:cNvSpPr>
              <a:spLocks noChangeArrowheads="1"/>
            </p:cNvSpPr>
            <p:nvPr/>
          </p:nvSpPr>
          <p:spPr bwMode="auto">
            <a:xfrm>
              <a:off x="0" y="0"/>
              <a:ext cx="3236976" cy="3236976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178" name="文本框 15"/>
            <p:cNvSpPr txBox="1">
              <a:spLocks noChangeArrowheads="1"/>
            </p:cNvSpPr>
            <p:nvPr/>
          </p:nvSpPr>
          <p:spPr bwMode="auto">
            <a:xfrm>
              <a:off x="561840" y="951656"/>
              <a:ext cx="2291088" cy="1323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工程训练部分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en-US" altLang="zh-CN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78</a:t>
              </a:r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个一级知识点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合计掌握</a:t>
              </a:r>
              <a:r>
                <a:rPr lang="en-US" altLang="zh-CN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58</a:t>
              </a:r>
              <a:r>
                <a:rPr lang="zh-CN" altLang="en-US" sz="20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个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组合 1"/>
          <p:cNvGrpSpPr/>
          <p:nvPr/>
        </p:nvGrpSpPr>
        <p:grpSpPr bwMode="auto">
          <a:xfrm>
            <a:off x="2093913" y="2354263"/>
            <a:ext cx="2424112" cy="2424112"/>
            <a:chOff x="0" y="0"/>
            <a:chExt cx="1397928" cy="1397926"/>
          </a:xfrm>
        </p:grpSpPr>
        <p:sp>
          <p:nvSpPr>
            <p:cNvPr id="16389" name="Freeform 39"/>
            <p:cNvSpPr/>
            <p:nvPr/>
          </p:nvSpPr>
          <p:spPr bwMode="auto">
            <a:xfrm>
              <a:off x="0" y="0"/>
              <a:ext cx="1397928" cy="1397926"/>
            </a:xfrm>
            <a:custGeom>
              <a:avLst/>
              <a:gdLst>
                <a:gd name="T0" fmla="*/ 992257 w 1583637"/>
                <a:gd name="T1" fmla="*/ 222883 h 1583637"/>
                <a:gd name="T2" fmla="*/ 1100994 w 1583637"/>
                <a:gd name="T3" fmla="*/ 131638 h 1583637"/>
                <a:gd name="T4" fmla="*/ 1187861 w 1583637"/>
                <a:gd name="T5" fmla="*/ 204530 h 1583637"/>
                <a:gd name="T6" fmla="*/ 1116883 w 1583637"/>
                <a:gd name="T7" fmla="*/ 327459 h 1583637"/>
                <a:gd name="T8" fmla="*/ 1229657 w 1583637"/>
                <a:gd name="T9" fmla="*/ 522790 h 1583637"/>
                <a:gd name="T10" fmla="*/ 1371606 w 1583637"/>
                <a:gd name="T11" fmla="*/ 522786 h 1583637"/>
                <a:gd name="T12" fmla="*/ 1391297 w 1583637"/>
                <a:gd name="T13" fmla="*/ 634461 h 1583637"/>
                <a:gd name="T14" fmla="*/ 1257907 w 1583637"/>
                <a:gd name="T15" fmla="*/ 683007 h 1583637"/>
                <a:gd name="T16" fmla="*/ 1218741 w 1583637"/>
                <a:gd name="T17" fmla="*/ 905128 h 1583637"/>
                <a:gd name="T18" fmla="*/ 1327482 w 1583637"/>
                <a:gd name="T19" fmla="*/ 996368 h 1583637"/>
                <a:gd name="T20" fmla="*/ 1270784 w 1583637"/>
                <a:gd name="T21" fmla="*/ 1094573 h 1583637"/>
                <a:gd name="T22" fmla="*/ 1137397 w 1583637"/>
                <a:gd name="T23" fmla="*/ 1046021 h 1583637"/>
                <a:gd name="T24" fmla="*/ 964616 w 1583637"/>
                <a:gd name="T25" fmla="*/ 1191001 h 1583637"/>
                <a:gd name="T26" fmla="*/ 989269 w 1583637"/>
                <a:gd name="T27" fmla="*/ 1330792 h 1583637"/>
                <a:gd name="T28" fmla="*/ 882710 w 1583637"/>
                <a:gd name="T29" fmla="*/ 1369576 h 1583637"/>
                <a:gd name="T30" fmla="*/ 811738 w 1583637"/>
                <a:gd name="T31" fmla="*/ 1246644 h 1583637"/>
                <a:gd name="T32" fmla="*/ 586189 w 1583637"/>
                <a:gd name="T33" fmla="*/ 1246644 h 1583637"/>
                <a:gd name="T34" fmla="*/ 515218 w 1583637"/>
                <a:gd name="T35" fmla="*/ 1369576 h 1583637"/>
                <a:gd name="T36" fmla="*/ 408659 w 1583637"/>
                <a:gd name="T37" fmla="*/ 1330792 h 1583637"/>
                <a:gd name="T38" fmla="*/ 433312 w 1583637"/>
                <a:gd name="T39" fmla="*/ 1191001 h 1583637"/>
                <a:gd name="T40" fmla="*/ 260531 w 1583637"/>
                <a:gd name="T41" fmla="*/ 1046020 h 1583637"/>
                <a:gd name="T42" fmla="*/ 127144 w 1583637"/>
                <a:gd name="T43" fmla="*/ 1094573 h 1583637"/>
                <a:gd name="T44" fmla="*/ 70446 w 1583637"/>
                <a:gd name="T45" fmla="*/ 996368 h 1583637"/>
                <a:gd name="T46" fmla="*/ 179187 w 1583637"/>
                <a:gd name="T47" fmla="*/ 905128 h 1583637"/>
                <a:gd name="T48" fmla="*/ 140021 w 1583637"/>
                <a:gd name="T49" fmla="*/ 683007 h 1583637"/>
                <a:gd name="T50" fmla="*/ 6631 w 1583637"/>
                <a:gd name="T51" fmla="*/ 634461 h 1583637"/>
                <a:gd name="T52" fmla="*/ 26322 w 1583637"/>
                <a:gd name="T53" fmla="*/ 522786 h 1583637"/>
                <a:gd name="T54" fmla="*/ 168271 w 1583637"/>
                <a:gd name="T55" fmla="*/ 522790 h 1583637"/>
                <a:gd name="T56" fmla="*/ 281045 w 1583637"/>
                <a:gd name="T57" fmla="*/ 327459 h 1583637"/>
                <a:gd name="T58" fmla="*/ 210067 w 1583637"/>
                <a:gd name="T59" fmla="*/ 204530 h 1583637"/>
                <a:gd name="T60" fmla="*/ 296934 w 1583637"/>
                <a:gd name="T61" fmla="*/ 131638 h 1583637"/>
                <a:gd name="T62" fmla="*/ 405671 w 1583637"/>
                <a:gd name="T63" fmla="*/ 222883 h 1583637"/>
                <a:gd name="T64" fmla="*/ 617618 w 1583637"/>
                <a:gd name="T65" fmla="*/ 145742 h 1583637"/>
                <a:gd name="T66" fmla="*/ 642264 w 1583637"/>
                <a:gd name="T67" fmla="*/ 5949 h 1583637"/>
                <a:gd name="T68" fmla="*/ 755664 w 1583637"/>
                <a:gd name="T69" fmla="*/ 5949 h 1583637"/>
                <a:gd name="T70" fmla="*/ 780309 w 1583637"/>
                <a:gd name="T71" fmla="*/ 145741 h 1583637"/>
                <a:gd name="T72" fmla="*/ 992256 w 1583637"/>
                <a:gd name="T73" fmla="*/ 222883 h 1583637"/>
                <a:gd name="T74" fmla="*/ 992257 w 1583637"/>
                <a:gd name="T75" fmla="*/ 222883 h 15836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83637" h="1583637">
                  <a:moveTo>
                    <a:pt x="1124074" y="252493"/>
                  </a:moveTo>
                  <a:lnTo>
                    <a:pt x="1247256" y="149126"/>
                  </a:lnTo>
                  <a:lnTo>
                    <a:pt x="1345663" y="231701"/>
                  </a:lnTo>
                  <a:lnTo>
                    <a:pt x="1265256" y="370961"/>
                  </a:lnTo>
                  <a:cubicBezTo>
                    <a:pt x="1322430" y="435278"/>
                    <a:pt x="1365899" y="510569"/>
                    <a:pt x="1393012" y="592241"/>
                  </a:cubicBezTo>
                  <a:lnTo>
                    <a:pt x="1553818" y="592237"/>
                  </a:lnTo>
                  <a:lnTo>
                    <a:pt x="1576125" y="718748"/>
                  </a:lnTo>
                  <a:lnTo>
                    <a:pt x="1425015" y="773743"/>
                  </a:lnTo>
                  <a:cubicBezTo>
                    <a:pt x="1427471" y="859762"/>
                    <a:pt x="1412374" y="945380"/>
                    <a:pt x="1380646" y="1025372"/>
                  </a:cubicBezTo>
                  <a:lnTo>
                    <a:pt x="1503833" y="1128733"/>
                  </a:lnTo>
                  <a:lnTo>
                    <a:pt x="1439602" y="1239984"/>
                  </a:lnTo>
                  <a:lnTo>
                    <a:pt x="1288495" y="1184982"/>
                  </a:lnTo>
                  <a:cubicBezTo>
                    <a:pt x="1235084" y="1252456"/>
                    <a:pt x="1168484" y="1308339"/>
                    <a:pt x="1092761" y="1349222"/>
                  </a:cubicBezTo>
                  <a:lnTo>
                    <a:pt x="1120689" y="1507584"/>
                  </a:lnTo>
                  <a:lnTo>
                    <a:pt x="999974" y="1551521"/>
                  </a:lnTo>
                  <a:lnTo>
                    <a:pt x="919574" y="1412257"/>
                  </a:lnTo>
                  <a:cubicBezTo>
                    <a:pt x="835287" y="1429613"/>
                    <a:pt x="748348" y="1429613"/>
                    <a:pt x="664062" y="1412257"/>
                  </a:cubicBezTo>
                  <a:lnTo>
                    <a:pt x="583663" y="1551521"/>
                  </a:lnTo>
                  <a:lnTo>
                    <a:pt x="462948" y="1507584"/>
                  </a:lnTo>
                  <a:lnTo>
                    <a:pt x="490876" y="1349222"/>
                  </a:lnTo>
                  <a:cubicBezTo>
                    <a:pt x="415153" y="1308339"/>
                    <a:pt x="348553" y="1252455"/>
                    <a:pt x="295142" y="1184981"/>
                  </a:cubicBezTo>
                  <a:lnTo>
                    <a:pt x="144035" y="1239984"/>
                  </a:lnTo>
                  <a:lnTo>
                    <a:pt x="79804" y="1128733"/>
                  </a:lnTo>
                  <a:lnTo>
                    <a:pt x="202991" y="1025372"/>
                  </a:lnTo>
                  <a:cubicBezTo>
                    <a:pt x="171263" y="945380"/>
                    <a:pt x="156166" y="859762"/>
                    <a:pt x="158622" y="773743"/>
                  </a:cubicBezTo>
                  <a:lnTo>
                    <a:pt x="7512" y="718748"/>
                  </a:lnTo>
                  <a:lnTo>
                    <a:pt x="29819" y="592237"/>
                  </a:lnTo>
                  <a:lnTo>
                    <a:pt x="190625" y="592241"/>
                  </a:lnTo>
                  <a:cubicBezTo>
                    <a:pt x="217738" y="510569"/>
                    <a:pt x="261208" y="435277"/>
                    <a:pt x="318381" y="370961"/>
                  </a:cubicBezTo>
                  <a:lnTo>
                    <a:pt x="237974" y="231701"/>
                  </a:lnTo>
                  <a:lnTo>
                    <a:pt x="336381" y="149126"/>
                  </a:lnTo>
                  <a:lnTo>
                    <a:pt x="459563" y="252493"/>
                  </a:lnTo>
                  <a:cubicBezTo>
                    <a:pt x="532831" y="207356"/>
                    <a:pt x="614527" y="177621"/>
                    <a:pt x="699666" y="165103"/>
                  </a:cubicBezTo>
                  <a:lnTo>
                    <a:pt x="727586" y="6739"/>
                  </a:lnTo>
                  <a:lnTo>
                    <a:pt x="856051" y="6739"/>
                  </a:lnTo>
                  <a:lnTo>
                    <a:pt x="883970" y="165102"/>
                  </a:lnTo>
                  <a:cubicBezTo>
                    <a:pt x="969110" y="177621"/>
                    <a:pt x="1050806" y="207356"/>
                    <a:pt x="1124073" y="252493"/>
                  </a:cubicBezTo>
                  <a:lnTo>
                    <a:pt x="1124074" y="2524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474380" tIns="730091" rIns="474380" bIns="581203" anchor="ctr"/>
            <a:lstStyle/>
            <a:p>
              <a:endParaRPr lang="zh-CN" altLang="en-US"/>
            </a:p>
          </p:txBody>
        </p:sp>
        <p:sp>
          <p:nvSpPr>
            <p:cNvPr id="16390" name="Oval 40"/>
            <p:cNvSpPr>
              <a:spLocks noChangeArrowheads="1"/>
            </p:cNvSpPr>
            <p:nvPr/>
          </p:nvSpPr>
          <p:spPr bwMode="auto">
            <a:xfrm>
              <a:off x="265487" y="265487"/>
              <a:ext cx="866953" cy="866952"/>
            </a:xfrm>
            <a:prstGeom prst="ellipse">
              <a:avLst/>
            </a:prstGeom>
            <a:solidFill>
              <a:srgbClr val="ED7D31"/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 defTabSz="1372870" eaLnBrk="1" hangingPunct="1"/>
              <a:endParaRPr lang="en-US" altLang="zh-CN" sz="47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6387" name="TextBox 13"/>
          <p:cNvSpPr txBox="1">
            <a:spLocks noChangeArrowheads="1"/>
          </p:cNvSpPr>
          <p:nvPr/>
        </p:nvSpPr>
        <p:spPr bwMode="auto">
          <a:xfrm>
            <a:off x="4772025" y="2963863"/>
            <a:ext cx="5664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二、达成的能力</a:t>
            </a:r>
            <a:endParaRPr lang="en-US" altLang="zh-CN" sz="4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达成的能力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315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21" name="Straight Connector 30"/>
          <p:cNvCxnSpPr>
            <a:cxnSpLocks noChangeShapeType="1"/>
          </p:cNvCxnSpPr>
          <p:nvPr/>
        </p:nvCxnSpPr>
        <p:spPr bwMode="auto">
          <a:xfrm>
            <a:off x="76200" y="6115050"/>
            <a:ext cx="12069763" cy="1588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2" name="任意多边形 12"/>
          <p:cNvSpPr/>
          <p:nvPr/>
        </p:nvSpPr>
        <p:spPr bwMode="auto">
          <a:xfrm>
            <a:off x="4553932" y="3333750"/>
            <a:ext cx="811212" cy="2916238"/>
          </a:xfrm>
          <a:custGeom>
            <a:avLst/>
            <a:gdLst>
              <a:gd name="T0" fmla="*/ 405897 w 811214"/>
              <a:gd name="T1" fmla="*/ 2648113 h 2916313"/>
              <a:gd name="T2" fmla="*/ 539963 w 811214"/>
              <a:gd name="T3" fmla="*/ 2782175 h 2916313"/>
              <a:gd name="T4" fmla="*/ 405897 w 811214"/>
              <a:gd name="T5" fmla="*/ 2916238 h 2916313"/>
              <a:gd name="T6" fmla="*/ 271831 w 811214"/>
              <a:gd name="T7" fmla="*/ 2782175 h 2916313"/>
              <a:gd name="T8" fmla="*/ 405897 w 811214"/>
              <a:gd name="T9" fmla="*/ 2648113 h 2916313"/>
              <a:gd name="T10" fmla="*/ 405606 w 811214"/>
              <a:gd name="T11" fmla="*/ 0 h 2916313"/>
              <a:gd name="T12" fmla="*/ 811212 w 811214"/>
              <a:gd name="T13" fmla="*/ 405597 h 2916313"/>
              <a:gd name="T14" fmla="*/ 563487 w 811214"/>
              <a:gd name="T15" fmla="*/ 779320 h 2916313"/>
              <a:gd name="T16" fmla="*/ 456198 w 811214"/>
              <a:gd name="T17" fmla="*/ 800979 h 2916313"/>
              <a:gd name="T18" fmla="*/ 405606 w 811214"/>
              <a:gd name="T19" fmla="*/ 2622247 h 2916313"/>
              <a:gd name="T20" fmla="*/ 355014 w 811214"/>
              <a:gd name="T21" fmla="*/ 800979 h 2916313"/>
              <a:gd name="T22" fmla="*/ 247725 w 811214"/>
              <a:gd name="T23" fmla="*/ 779320 h 2916313"/>
              <a:gd name="T24" fmla="*/ 0 w 811214"/>
              <a:gd name="T25" fmla="*/ 405597 h 2916313"/>
              <a:gd name="T26" fmla="*/ 405606 w 811214"/>
              <a:gd name="T27" fmla="*/ 0 h 29163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2916313">
                <a:moveTo>
                  <a:pt x="405898" y="2648181"/>
                </a:moveTo>
                <a:cubicBezTo>
                  <a:pt x="479941" y="2648181"/>
                  <a:pt x="539964" y="2708204"/>
                  <a:pt x="539964" y="2782247"/>
                </a:cubicBezTo>
                <a:cubicBezTo>
                  <a:pt x="539964" y="2856290"/>
                  <a:pt x="479941" y="2916313"/>
                  <a:pt x="405898" y="2916313"/>
                </a:cubicBezTo>
                <a:cubicBezTo>
                  <a:pt x="331855" y="2916313"/>
                  <a:pt x="271832" y="2856290"/>
                  <a:pt x="271832" y="2782247"/>
                </a:cubicBezTo>
                <a:cubicBezTo>
                  <a:pt x="271832" y="2708204"/>
                  <a:pt x="331855" y="2648181"/>
                  <a:pt x="405898" y="2648181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7"/>
                </a:cubicBezTo>
                <a:cubicBezTo>
                  <a:pt x="811214" y="573615"/>
                  <a:pt x="709067" y="717765"/>
                  <a:pt x="563488" y="779340"/>
                </a:cubicBezTo>
                <a:lnTo>
                  <a:pt x="456199" y="801000"/>
                </a:lnTo>
                <a:lnTo>
                  <a:pt x="405607" y="2622314"/>
                </a:lnTo>
                <a:lnTo>
                  <a:pt x="355015" y="801000"/>
                </a:lnTo>
                <a:lnTo>
                  <a:pt x="247726" y="779340"/>
                </a:lnTo>
                <a:cubicBezTo>
                  <a:pt x="102148" y="717765"/>
                  <a:pt x="0" y="573615"/>
                  <a:pt x="0" y="405607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3" name="任意多边形 13"/>
          <p:cNvSpPr/>
          <p:nvPr/>
        </p:nvSpPr>
        <p:spPr bwMode="auto">
          <a:xfrm>
            <a:off x="1754188" y="4402138"/>
            <a:ext cx="811212" cy="1847850"/>
          </a:xfrm>
          <a:custGeom>
            <a:avLst/>
            <a:gdLst>
              <a:gd name="T0" fmla="*/ 393223 w 811214"/>
              <a:gd name="T1" fmla="*/ 1579815 h 1848522"/>
              <a:gd name="T2" fmla="*/ 527289 w 811214"/>
              <a:gd name="T3" fmla="*/ 1713833 h 1848522"/>
              <a:gd name="T4" fmla="*/ 393223 w 811214"/>
              <a:gd name="T5" fmla="*/ 1847850 h 1848522"/>
              <a:gd name="T6" fmla="*/ 259157 w 811214"/>
              <a:gd name="T7" fmla="*/ 1713833 h 1848522"/>
              <a:gd name="T8" fmla="*/ 393223 w 811214"/>
              <a:gd name="T9" fmla="*/ 1579815 h 1848522"/>
              <a:gd name="T10" fmla="*/ 405606 w 811214"/>
              <a:gd name="T11" fmla="*/ 0 h 1848522"/>
              <a:gd name="T12" fmla="*/ 811212 w 811214"/>
              <a:gd name="T13" fmla="*/ 405459 h 1848522"/>
              <a:gd name="T14" fmla="*/ 487350 w 811214"/>
              <a:gd name="T15" fmla="*/ 802680 h 1848522"/>
              <a:gd name="T16" fmla="*/ 445589 w 811214"/>
              <a:gd name="T17" fmla="*/ 806889 h 1848522"/>
              <a:gd name="T18" fmla="*/ 405606 w 811214"/>
              <a:gd name="T19" fmla="*/ 1574270 h 1848522"/>
              <a:gd name="T20" fmla="*/ 365624 w 811214"/>
              <a:gd name="T21" fmla="*/ 806889 h 1848522"/>
              <a:gd name="T22" fmla="*/ 323862 w 811214"/>
              <a:gd name="T23" fmla="*/ 802680 h 1848522"/>
              <a:gd name="T24" fmla="*/ 0 w 811214"/>
              <a:gd name="T25" fmla="*/ 405459 h 1848522"/>
              <a:gd name="T26" fmla="*/ 405606 w 811214"/>
              <a:gd name="T27" fmla="*/ 0 h 184852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1848522">
                <a:moveTo>
                  <a:pt x="393224" y="1580390"/>
                </a:moveTo>
                <a:cubicBezTo>
                  <a:pt x="467267" y="1580390"/>
                  <a:pt x="527290" y="1640413"/>
                  <a:pt x="527290" y="1714456"/>
                </a:cubicBezTo>
                <a:cubicBezTo>
                  <a:pt x="527290" y="1788499"/>
                  <a:pt x="467267" y="1848522"/>
                  <a:pt x="393224" y="1848522"/>
                </a:cubicBezTo>
                <a:cubicBezTo>
                  <a:pt x="319181" y="1848522"/>
                  <a:pt x="259158" y="1788499"/>
                  <a:pt x="259158" y="1714456"/>
                </a:cubicBezTo>
                <a:cubicBezTo>
                  <a:pt x="259158" y="1640413"/>
                  <a:pt x="319181" y="1580390"/>
                  <a:pt x="393224" y="1580390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6"/>
                </a:cubicBezTo>
                <a:cubicBezTo>
                  <a:pt x="811214" y="601615"/>
                  <a:pt x="672180" y="765151"/>
                  <a:pt x="487351" y="802972"/>
                </a:cubicBezTo>
                <a:lnTo>
                  <a:pt x="445590" y="807182"/>
                </a:lnTo>
                <a:lnTo>
                  <a:pt x="405607" y="1574843"/>
                </a:lnTo>
                <a:lnTo>
                  <a:pt x="365625" y="807182"/>
                </a:lnTo>
                <a:lnTo>
                  <a:pt x="323863" y="802972"/>
                </a:lnTo>
                <a:cubicBezTo>
                  <a:pt x="139035" y="765151"/>
                  <a:pt x="0" y="601615"/>
                  <a:pt x="0" y="405606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4" name="任意多边形 14"/>
          <p:cNvSpPr/>
          <p:nvPr/>
        </p:nvSpPr>
        <p:spPr bwMode="auto">
          <a:xfrm>
            <a:off x="7277476" y="4159250"/>
            <a:ext cx="811213" cy="2090738"/>
          </a:xfrm>
          <a:custGeom>
            <a:avLst/>
            <a:gdLst>
              <a:gd name="T0" fmla="*/ 405897 w 811214"/>
              <a:gd name="T1" fmla="*/ 1822753 h 2091886"/>
              <a:gd name="T2" fmla="*/ 539963 w 811214"/>
              <a:gd name="T3" fmla="*/ 1956746 h 2091886"/>
              <a:gd name="T4" fmla="*/ 405897 w 811214"/>
              <a:gd name="T5" fmla="*/ 2090738 h 2091886"/>
              <a:gd name="T6" fmla="*/ 271832 w 811214"/>
              <a:gd name="T7" fmla="*/ 1956746 h 2091886"/>
              <a:gd name="T8" fmla="*/ 405897 w 811214"/>
              <a:gd name="T9" fmla="*/ 1822753 h 2091886"/>
              <a:gd name="T10" fmla="*/ 405607 w 811214"/>
              <a:gd name="T11" fmla="*/ 0 h 2091886"/>
              <a:gd name="T12" fmla="*/ 811213 w 811214"/>
              <a:gd name="T13" fmla="*/ 405383 h 2091886"/>
              <a:gd name="T14" fmla="*/ 487350 w 811214"/>
              <a:gd name="T15" fmla="*/ 802531 h 2091886"/>
              <a:gd name="T16" fmla="*/ 455835 w 811214"/>
              <a:gd name="T17" fmla="*/ 805707 h 2091886"/>
              <a:gd name="T18" fmla="*/ 405607 w 811214"/>
              <a:gd name="T19" fmla="*/ 1769568 h 2091886"/>
              <a:gd name="T20" fmla="*/ 355378 w 811214"/>
              <a:gd name="T21" fmla="*/ 805707 h 2091886"/>
              <a:gd name="T22" fmla="*/ 323863 w 811214"/>
              <a:gd name="T23" fmla="*/ 802531 h 2091886"/>
              <a:gd name="T24" fmla="*/ 0 w 811214"/>
              <a:gd name="T25" fmla="*/ 405383 h 2091886"/>
              <a:gd name="T26" fmla="*/ 405607 w 811214"/>
              <a:gd name="T27" fmla="*/ 0 h 20918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2091886">
                <a:moveTo>
                  <a:pt x="405898" y="1823754"/>
                </a:moveTo>
                <a:cubicBezTo>
                  <a:pt x="479941" y="1823754"/>
                  <a:pt x="539964" y="1883777"/>
                  <a:pt x="539964" y="1957820"/>
                </a:cubicBezTo>
                <a:cubicBezTo>
                  <a:pt x="539964" y="2031863"/>
                  <a:pt x="479941" y="2091886"/>
                  <a:pt x="405898" y="2091886"/>
                </a:cubicBezTo>
                <a:cubicBezTo>
                  <a:pt x="331855" y="2091886"/>
                  <a:pt x="271832" y="2031863"/>
                  <a:pt x="271832" y="1957820"/>
                </a:cubicBezTo>
                <a:cubicBezTo>
                  <a:pt x="271832" y="1883777"/>
                  <a:pt x="331855" y="1823754"/>
                  <a:pt x="405898" y="1823754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6"/>
                </a:cubicBezTo>
                <a:cubicBezTo>
                  <a:pt x="811214" y="601615"/>
                  <a:pt x="672180" y="765151"/>
                  <a:pt x="487351" y="802972"/>
                </a:cubicBezTo>
                <a:lnTo>
                  <a:pt x="455836" y="806149"/>
                </a:lnTo>
                <a:lnTo>
                  <a:pt x="405607" y="1770540"/>
                </a:lnTo>
                <a:lnTo>
                  <a:pt x="355378" y="806149"/>
                </a:lnTo>
                <a:lnTo>
                  <a:pt x="323863" y="802972"/>
                </a:lnTo>
                <a:cubicBezTo>
                  <a:pt x="139035" y="765151"/>
                  <a:pt x="0" y="601615"/>
                  <a:pt x="0" y="405606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5" name="任意多边形 15"/>
          <p:cNvSpPr/>
          <p:nvPr/>
        </p:nvSpPr>
        <p:spPr bwMode="auto">
          <a:xfrm>
            <a:off x="10052073" y="3867944"/>
            <a:ext cx="811213" cy="2916238"/>
          </a:xfrm>
          <a:custGeom>
            <a:avLst/>
            <a:gdLst>
              <a:gd name="T0" fmla="*/ 395758 w 811214"/>
              <a:gd name="T1" fmla="*/ 2648113 h 2916313"/>
              <a:gd name="T2" fmla="*/ 529823 w 811214"/>
              <a:gd name="T3" fmla="*/ 2782175 h 2916313"/>
              <a:gd name="T4" fmla="*/ 395758 w 811214"/>
              <a:gd name="T5" fmla="*/ 2916238 h 2916313"/>
              <a:gd name="T6" fmla="*/ 261692 w 811214"/>
              <a:gd name="T7" fmla="*/ 2782175 h 2916313"/>
              <a:gd name="T8" fmla="*/ 395758 w 811214"/>
              <a:gd name="T9" fmla="*/ 2648113 h 2916313"/>
              <a:gd name="T10" fmla="*/ 405607 w 811214"/>
              <a:gd name="T11" fmla="*/ 0 h 2916313"/>
              <a:gd name="T12" fmla="*/ 811213 w 811214"/>
              <a:gd name="T13" fmla="*/ 405597 h 2916313"/>
              <a:gd name="T14" fmla="*/ 563487 w 811214"/>
              <a:gd name="T15" fmla="*/ 779320 h 2916313"/>
              <a:gd name="T16" fmla="*/ 455087 w 811214"/>
              <a:gd name="T17" fmla="*/ 801204 h 2916313"/>
              <a:gd name="T18" fmla="*/ 405605 w 811214"/>
              <a:gd name="T19" fmla="*/ 2582518 h 2916313"/>
              <a:gd name="T20" fmla="*/ 356123 w 811214"/>
              <a:gd name="T21" fmla="*/ 801203 h 2916313"/>
              <a:gd name="T22" fmla="*/ 247727 w 811214"/>
              <a:gd name="T23" fmla="*/ 779320 h 2916313"/>
              <a:gd name="T24" fmla="*/ 0 w 811214"/>
              <a:gd name="T25" fmla="*/ 405597 h 2916313"/>
              <a:gd name="T26" fmla="*/ 405607 w 811214"/>
              <a:gd name="T27" fmla="*/ 0 h 29163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2916313">
                <a:moveTo>
                  <a:pt x="395758" y="2648181"/>
                </a:moveTo>
                <a:cubicBezTo>
                  <a:pt x="469801" y="2648181"/>
                  <a:pt x="529824" y="2708204"/>
                  <a:pt x="529824" y="2782247"/>
                </a:cubicBezTo>
                <a:cubicBezTo>
                  <a:pt x="529824" y="2856290"/>
                  <a:pt x="469801" y="2916313"/>
                  <a:pt x="395758" y="2916313"/>
                </a:cubicBezTo>
                <a:cubicBezTo>
                  <a:pt x="321715" y="2916313"/>
                  <a:pt x="261692" y="2856290"/>
                  <a:pt x="261692" y="2782247"/>
                </a:cubicBezTo>
                <a:cubicBezTo>
                  <a:pt x="261692" y="2708204"/>
                  <a:pt x="321715" y="2648181"/>
                  <a:pt x="395758" y="2648181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7"/>
                </a:cubicBezTo>
                <a:cubicBezTo>
                  <a:pt x="811214" y="573615"/>
                  <a:pt x="709067" y="717765"/>
                  <a:pt x="563488" y="779340"/>
                </a:cubicBezTo>
                <a:lnTo>
                  <a:pt x="455088" y="801225"/>
                </a:lnTo>
                <a:lnTo>
                  <a:pt x="405605" y="2582584"/>
                </a:lnTo>
                <a:lnTo>
                  <a:pt x="356123" y="801224"/>
                </a:lnTo>
                <a:lnTo>
                  <a:pt x="247727" y="779340"/>
                </a:lnTo>
                <a:cubicBezTo>
                  <a:pt x="102148" y="717765"/>
                  <a:pt x="0" y="573615"/>
                  <a:pt x="0" y="405607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7" name="TextBox 13"/>
          <p:cNvSpPr txBox="1">
            <a:spLocks noChangeArrowheads="1"/>
          </p:cNvSpPr>
          <p:nvPr/>
        </p:nvSpPr>
        <p:spPr bwMode="auto">
          <a:xfrm>
            <a:off x="990600" y="1215653"/>
            <a:ext cx="2338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自主学习能力</a:t>
            </a:r>
            <a:endParaRPr lang="en-US" altLang="zh-CN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328" name="TextBox 13"/>
          <p:cNvSpPr txBox="1">
            <a:spLocks noChangeArrowheads="1"/>
          </p:cNvSpPr>
          <p:nvPr/>
        </p:nvSpPr>
        <p:spPr bwMode="auto">
          <a:xfrm>
            <a:off x="962025" y="2007728"/>
            <a:ext cx="2395538" cy="206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自主调整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3D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打印教室的打印机，自主打印实体；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自主学习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SOLIDWORKS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en-US" altLang="zh-CN" sz="1600" dirty="0" err="1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ProE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UG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等绘图软件，熟练掌握装配、三维实体模型构建；</a:t>
            </a:r>
          </a:p>
          <a:p>
            <a:pPr algn="just"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自主学习数控车床、数控铣床的编写程序。</a:t>
            </a:r>
          </a:p>
        </p:txBody>
      </p:sp>
      <p:sp>
        <p:nvSpPr>
          <p:cNvPr id="13329" name="TextBox 13"/>
          <p:cNvSpPr txBox="1">
            <a:spLocks noChangeArrowheads="1"/>
          </p:cNvSpPr>
          <p:nvPr/>
        </p:nvSpPr>
        <p:spPr bwMode="auto">
          <a:xfrm>
            <a:off x="3772693" y="814295"/>
            <a:ext cx="2338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表达与协调能力</a:t>
            </a:r>
            <a:endParaRPr lang="en-US" altLang="zh-CN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330" name="TextBox 13"/>
          <p:cNvSpPr txBox="1">
            <a:spLocks noChangeArrowheads="1"/>
          </p:cNvSpPr>
          <p:nvPr/>
        </p:nvSpPr>
        <p:spPr bwMode="auto">
          <a:xfrm>
            <a:off x="3790344" y="1505494"/>
            <a:ext cx="23383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积极与各个工种老师交流，与相同项目的同学和老师对制作产品中出现的问题进行深入交流，对个别零件的特殊制作要求与工训老师进行密切的联系</a:t>
            </a:r>
            <a:r>
              <a:rPr lang="zh-CN" altLang="en-US" sz="1400" b="1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en-US" altLang="zh-CN" sz="14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331" name="TextBox 13"/>
          <p:cNvSpPr txBox="1">
            <a:spLocks noChangeArrowheads="1"/>
          </p:cNvSpPr>
          <p:nvPr/>
        </p:nvSpPr>
        <p:spPr bwMode="auto">
          <a:xfrm>
            <a:off x="6479830" y="1201096"/>
            <a:ext cx="2338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实践操作能力</a:t>
            </a:r>
            <a:endParaRPr lang="en-US" altLang="zh-CN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332" name="TextBox 13"/>
          <p:cNvSpPr txBox="1">
            <a:spLocks noChangeArrowheads="1"/>
          </p:cNvSpPr>
          <p:nvPr/>
        </p:nvSpPr>
        <p:spPr bwMode="auto">
          <a:xfrm>
            <a:off x="6405273" y="2007728"/>
            <a:ext cx="2267780" cy="1526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可以在无老师辅助的情况下完成钳工、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3D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打印、数控车、数控铣、普车、焊接等工种作业；</a:t>
            </a:r>
          </a:p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可自主制作项目需要的板材、棒料。</a:t>
            </a:r>
          </a:p>
        </p:txBody>
      </p:sp>
      <p:sp>
        <p:nvSpPr>
          <p:cNvPr id="13333" name="TextBox 13"/>
          <p:cNvSpPr txBox="1">
            <a:spLocks noChangeArrowheads="1"/>
          </p:cNvSpPr>
          <p:nvPr/>
        </p:nvSpPr>
        <p:spPr bwMode="auto">
          <a:xfrm>
            <a:off x="9200460" y="814295"/>
            <a:ext cx="2338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设计创新能力</a:t>
            </a:r>
            <a:endParaRPr lang="en-US" altLang="zh-CN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334" name="TextBox 13"/>
          <p:cNvSpPr txBox="1">
            <a:spLocks noChangeArrowheads="1"/>
          </p:cNvSpPr>
          <p:nvPr/>
        </p:nvSpPr>
        <p:spPr bwMode="auto">
          <a:xfrm>
            <a:off x="8949594" y="1295576"/>
            <a:ext cx="2840119" cy="280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将刀片由传统方式进行改进，通过电机连接轴连接电机进行高速转动，同时也将刀片形状进行了改进；</a:t>
            </a:r>
          </a:p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选用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PVC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材料制作的舱体具有良好的防水性能，与亚克力板相比具有更大的密度，可以在后续的过程中减少配重的要求；</a:t>
            </a:r>
          </a:p>
          <a:p>
            <a:pPr eaLnBrk="1" hangingPunct="1">
              <a:spcBef>
                <a:spcPct val="20000"/>
              </a:spcBef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履带的设计使机器人可以到陆上运行，同时起到防搁浅的作用。</a:t>
            </a:r>
          </a:p>
        </p:txBody>
      </p:sp>
      <p:sp>
        <p:nvSpPr>
          <p:cNvPr id="13337" name="TextBox 13"/>
          <p:cNvSpPr txBox="1">
            <a:spLocks noChangeArrowheads="1"/>
          </p:cNvSpPr>
          <p:nvPr/>
        </p:nvSpPr>
        <p:spPr bwMode="auto">
          <a:xfrm>
            <a:off x="1677988" y="4654550"/>
            <a:ext cx="963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 b="1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13338" name="TextBox 13"/>
          <p:cNvSpPr txBox="1">
            <a:spLocks noChangeArrowheads="1"/>
          </p:cNvSpPr>
          <p:nvPr/>
        </p:nvSpPr>
        <p:spPr bwMode="auto">
          <a:xfrm>
            <a:off x="7200482" y="4393072"/>
            <a:ext cx="965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 b="1" dirty="0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13340" name="TextBox 13"/>
          <p:cNvSpPr txBox="1">
            <a:spLocks noChangeArrowheads="1"/>
          </p:cNvSpPr>
          <p:nvPr/>
        </p:nvSpPr>
        <p:spPr bwMode="auto">
          <a:xfrm>
            <a:off x="9975872" y="4102498"/>
            <a:ext cx="963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 b="1" dirty="0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</a:p>
        </p:txBody>
      </p:sp>
      <p:sp>
        <p:nvSpPr>
          <p:cNvPr id="13341" name="TextBox 13"/>
          <p:cNvSpPr txBox="1">
            <a:spLocks noChangeArrowheads="1"/>
          </p:cNvSpPr>
          <p:nvPr/>
        </p:nvSpPr>
        <p:spPr bwMode="auto">
          <a:xfrm>
            <a:off x="4460081" y="3566362"/>
            <a:ext cx="963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 b="1" dirty="0">
                <a:solidFill>
                  <a:srgbClr val="ED7D3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达成的能力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3315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21" name="Straight Connector 30"/>
          <p:cNvCxnSpPr>
            <a:cxnSpLocks noChangeShapeType="1"/>
          </p:cNvCxnSpPr>
          <p:nvPr/>
        </p:nvCxnSpPr>
        <p:spPr bwMode="auto">
          <a:xfrm>
            <a:off x="76200" y="6115050"/>
            <a:ext cx="12069763" cy="1588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2" name="任意多边形 12"/>
          <p:cNvSpPr/>
          <p:nvPr/>
        </p:nvSpPr>
        <p:spPr bwMode="auto">
          <a:xfrm>
            <a:off x="4553932" y="3333750"/>
            <a:ext cx="811212" cy="2916238"/>
          </a:xfrm>
          <a:custGeom>
            <a:avLst/>
            <a:gdLst>
              <a:gd name="T0" fmla="*/ 405897 w 811214"/>
              <a:gd name="T1" fmla="*/ 2648113 h 2916313"/>
              <a:gd name="T2" fmla="*/ 539963 w 811214"/>
              <a:gd name="T3" fmla="*/ 2782175 h 2916313"/>
              <a:gd name="T4" fmla="*/ 405897 w 811214"/>
              <a:gd name="T5" fmla="*/ 2916238 h 2916313"/>
              <a:gd name="T6" fmla="*/ 271831 w 811214"/>
              <a:gd name="T7" fmla="*/ 2782175 h 2916313"/>
              <a:gd name="T8" fmla="*/ 405897 w 811214"/>
              <a:gd name="T9" fmla="*/ 2648113 h 2916313"/>
              <a:gd name="T10" fmla="*/ 405606 w 811214"/>
              <a:gd name="T11" fmla="*/ 0 h 2916313"/>
              <a:gd name="T12" fmla="*/ 811212 w 811214"/>
              <a:gd name="T13" fmla="*/ 405597 h 2916313"/>
              <a:gd name="T14" fmla="*/ 563487 w 811214"/>
              <a:gd name="T15" fmla="*/ 779320 h 2916313"/>
              <a:gd name="T16" fmla="*/ 456198 w 811214"/>
              <a:gd name="T17" fmla="*/ 800979 h 2916313"/>
              <a:gd name="T18" fmla="*/ 405606 w 811214"/>
              <a:gd name="T19" fmla="*/ 2622247 h 2916313"/>
              <a:gd name="T20" fmla="*/ 355014 w 811214"/>
              <a:gd name="T21" fmla="*/ 800979 h 2916313"/>
              <a:gd name="T22" fmla="*/ 247725 w 811214"/>
              <a:gd name="T23" fmla="*/ 779320 h 2916313"/>
              <a:gd name="T24" fmla="*/ 0 w 811214"/>
              <a:gd name="T25" fmla="*/ 405597 h 2916313"/>
              <a:gd name="T26" fmla="*/ 405606 w 811214"/>
              <a:gd name="T27" fmla="*/ 0 h 29163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2916313">
                <a:moveTo>
                  <a:pt x="405898" y="2648181"/>
                </a:moveTo>
                <a:cubicBezTo>
                  <a:pt x="479941" y="2648181"/>
                  <a:pt x="539964" y="2708204"/>
                  <a:pt x="539964" y="2782247"/>
                </a:cubicBezTo>
                <a:cubicBezTo>
                  <a:pt x="539964" y="2856290"/>
                  <a:pt x="479941" y="2916313"/>
                  <a:pt x="405898" y="2916313"/>
                </a:cubicBezTo>
                <a:cubicBezTo>
                  <a:pt x="331855" y="2916313"/>
                  <a:pt x="271832" y="2856290"/>
                  <a:pt x="271832" y="2782247"/>
                </a:cubicBezTo>
                <a:cubicBezTo>
                  <a:pt x="271832" y="2708204"/>
                  <a:pt x="331855" y="2648181"/>
                  <a:pt x="405898" y="2648181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7"/>
                </a:cubicBezTo>
                <a:cubicBezTo>
                  <a:pt x="811214" y="573615"/>
                  <a:pt x="709067" y="717765"/>
                  <a:pt x="563488" y="779340"/>
                </a:cubicBezTo>
                <a:lnTo>
                  <a:pt x="456199" y="801000"/>
                </a:lnTo>
                <a:lnTo>
                  <a:pt x="405607" y="2622314"/>
                </a:lnTo>
                <a:lnTo>
                  <a:pt x="355015" y="801000"/>
                </a:lnTo>
                <a:lnTo>
                  <a:pt x="247726" y="779340"/>
                </a:lnTo>
                <a:cubicBezTo>
                  <a:pt x="102148" y="717765"/>
                  <a:pt x="0" y="573615"/>
                  <a:pt x="0" y="405607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23" name="任意多边形 13"/>
          <p:cNvSpPr/>
          <p:nvPr/>
        </p:nvSpPr>
        <p:spPr bwMode="auto">
          <a:xfrm>
            <a:off x="1754188" y="4402138"/>
            <a:ext cx="811212" cy="1847850"/>
          </a:xfrm>
          <a:custGeom>
            <a:avLst/>
            <a:gdLst>
              <a:gd name="T0" fmla="*/ 393223 w 811214"/>
              <a:gd name="T1" fmla="*/ 1579815 h 1848522"/>
              <a:gd name="T2" fmla="*/ 527289 w 811214"/>
              <a:gd name="T3" fmla="*/ 1713833 h 1848522"/>
              <a:gd name="T4" fmla="*/ 393223 w 811214"/>
              <a:gd name="T5" fmla="*/ 1847850 h 1848522"/>
              <a:gd name="T6" fmla="*/ 259157 w 811214"/>
              <a:gd name="T7" fmla="*/ 1713833 h 1848522"/>
              <a:gd name="T8" fmla="*/ 393223 w 811214"/>
              <a:gd name="T9" fmla="*/ 1579815 h 1848522"/>
              <a:gd name="T10" fmla="*/ 405606 w 811214"/>
              <a:gd name="T11" fmla="*/ 0 h 1848522"/>
              <a:gd name="T12" fmla="*/ 811212 w 811214"/>
              <a:gd name="T13" fmla="*/ 405459 h 1848522"/>
              <a:gd name="T14" fmla="*/ 487350 w 811214"/>
              <a:gd name="T15" fmla="*/ 802680 h 1848522"/>
              <a:gd name="T16" fmla="*/ 445589 w 811214"/>
              <a:gd name="T17" fmla="*/ 806889 h 1848522"/>
              <a:gd name="T18" fmla="*/ 405606 w 811214"/>
              <a:gd name="T19" fmla="*/ 1574270 h 1848522"/>
              <a:gd name="T20" fmla="*/ 365624 w 811214"/>
              <a:gd name="T21" fmla="*/ 806889 h 1848522"/>
              <a:gd name="T22" fmla="*/ 323862 w 811214"/>
              <a:gd name="T23" fmla="*/ 802680 h 1848522"/>
              <a:gd name="T24" fmla="*/ 0 w 811214"/>
              <a:gd name="T25" fmla="*/ 405459 h 1848522"/>
              <a:gd name="T26" fmla="*/ 405606 w 811214"/>
              <a:gd name="T27" fmla="*/ 0 h 184852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1848522">
                <a:moveTo>
                  <a:pt x="393224" y="1580390"/>
                </a:moveTo>
                <a:cubicBezTo>
                  <a:pt x="467267" y="1580390"/>
                  <a:pt x="527290" y="1640413"/>
                  <a:pt x="527290" y="1714456"/>
                </a:cubicBezTo>
                <a:cubicBezTo>
                  <a:pt x="527290" y="1788499"/>
                  <a:pt x="467267" y="1848522"/>
                  <a:pt x="393224" y="1848522"/>
                </a:cubicBezTo>
                <a:cubicBezTo>
                  <a:pt x="319181" y="1848522"/>
                  <a:pt x="259158" y="1788499"/>
                  <a:pt x="259158" y="1714456"/>
                </a:cubicBezTo>
                <a:cubicBezTo>
                  <a:pt x="259158" y="1640413"/>
                  <a:pt x="319181" y="1580390"/>
                  <a:pt x="393224" y="1580390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6"/>
                </a:cubicBezTo>
                <a:cubicBezTo>
                  <a:pt x="811214" y="601615"/>
                  <a:pt x="672180" y="765151"/>
                  <a:pt x="487351" y="802972"/>
                </a:cubicBezTo>
                <a:lnTo>
                  <a:pt x="445590" y="807182"/>
                </a:lnTo>
                <a:lnTo>
                  <a:pt x="405607" y="1574843"/>
                </a:lnTo>
                <a:lnTo>
                  <a:pt x="365625" y="807182"/>
                </a:lnTo>
                <a:lnTo>
                  <a:pt x="323863" y="802972"/>
                </a:lnTo>
                <a:cubicBezTo>
                  <a:pt x="139035" y="765151"/>
                  <a:pt x="0" y="601615"/>
                  <a:pt x="0" y="405606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24" name="任意多边形 14"/>
          <p:cNvSpPr/>
          <p:nvPr/>
        </p:nvSpPr>
        <p:spPr bwMode="auto">
          <a:xfrm>
            <a:off x="7277476" y="4159250"/>
            <a:ext cx="811213" cy="2090738"/>
          </a:xfrm>
          <a:custGeom>
            <a:avLst/>
            <a:gdLst>
              <a:gd name="T0" fmla="*/ 405897 w 811214"/>
              <a:gd name="T1" fmla="*/ 1822753 h 2091886"/>
              <a:gd name="T2" fmla="*/ 539963 w 811214"/>
              <a:gd name="T3" fmla="*/ 1956746 h 2091886"/>
              <a:gd name="T4" fmla="*/ 405897 w 811214"/>
              <a:gd name="T5" fmla="*/ 2090738 h 2091886"/>
              <a:gd name="T6" fmla="*/ 271832 w 811214"/>
              <a:gd name="T7" fmla="*/ 1956746 h 2091886"/>
              <a:gd name="T8" fmla="*/ 405897 w 811214"/>
              <a:gd name="T9" fmla="*/ 1822753 h 2091886"/>
              <a:gd name="T10" fmla="*/ 405607 w 811214"/>
              <a:gd name="T11" fmla="*/ 0 h 2091886"/>
              <a:gd name="T12" fmla="*/ 811213 w 811214"/>
              <a:gd name="T13" fmla="*/ 405383 h 2091886"/>
              <a:gd name="T14" fmla="*/ 487350 w 811214"/>
              <a:gd name="T15" fmla="*/ 802531 h 2091886"/>
              <a:gd name="T16" fmla="*/ 455835 w 811214"/>
              <a:gd name="T17" fmla="*/ 805707 h 2091886"/>
              <a:gd name="T18" fmla="*/ 405607 w 811214"/>
              <a:gd name="T19" fmla="*/ 1769568 h 2091886"/>
              <a:gd name="T20" fmla="*/ 355378 w 811214"/>
              <a:gd name="T21" fmla="*/ 805707 h 2091886"/>
              <a:gd name="T22" fmla="*/ 323863 w 811214"/>
              <a:gd name="T23" fmla="*/ 802531 h 2091886"/>
              <a:gd name="T24" fmla="*/ 0 w 811214"/>
              <a:gd name="T25" fmla="*/ 405383 h 2091886"/>
              <a:gd name="T26" fmla="*/ 405607 w 811214"/>
              <a:gd name="T27" fmla="*/ 0 h 209188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811214" h="2091886">
                <a:moveTo>
                  <a:pt x="405898" y="1823754"/>
                </a:moveTo>
                <a:cubicBezTo>
                  <a:pt x="479941" y="1823754"/>
                  <a:pt x="539964" y="1883777"/>
                  <a:pt x="539964" y="1957820"/>
                </a:cubicBezTo>
                <a:cubicBezTo>
                  <a:pt x="539964" y="2031863"/>
                  <a:pt x="479941" y="2091886"/>
                  <a:pt x="405898" y="2091886"/>
                </a:cubicBezTo>
                <a:cubicBezTo>
                  <a:pt x="331855" y="2091886"/>
                  <a:pt x="271832" y="2031863"/>
                  <a:pt x="271832" y="1957820"/>
                </a:cubicBezTo>
                <a:cubicBezTo>
                  <a:pt x="271832" y="1883777"/>
                  <a:pt x="331855" y="1823754"/>
                  <a:pt x="405898" y="1823754"/>
                </a:cubicBezTo>
                <a:close/>
                <a:moveTo>
                  <a:pt x="405607" y="0"/>
                </a:moveTo>
                <a:cubicBezTo>
                  <a:pt x="629618" y="0"/>
                  <a:pt x="811214" y="181596"/>
                  <a:pt x="811214" y="405606"/>
                </a:cubicBezTo>
                <a:cubicBezTo>
                  <a:pt x="811214" y="601615"/>
                  <a:pt x="672180" y="765151"/>
                  <a:pt x="487351" y="802972"/>
                </a:cubicBezTo>
                <a:lnTo>
                  <a:pt x="455836" y="806149"/>
                </a:lnTo>
                <a:lnTo>
                  <a:pt x="405607" y="1770540"/>
                </a:lnTo>
                <a:lnTo>
                  <a:pt x="355378" y="806149"/>
                </a:lnTo>
                <a:lnTo>
                  <a:pt x="323863" y="802972"/>
                </a:lnTo>
                <a:cubicBezTo>
                  <a:pt x="139035" y="765151"/>
                  <a:pt x="0" y="601615"/>
                  <a:pt x="0" y="405606"/>
                </a:cubicBezTo>
                <a:cubicBezTo>
                  <a:pt x="0" y="181596"/>
                  <a:pt x="181596" y="0"/>
                  <a:pt x="40560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327" name="TextBox 13"/>
          <p:cNvSpPr txBox="1">
            <a:spLocks noChangeArrowheads="1"/>
          </p:cNvSpPr>
          <p:nvPr/>
        </p:nvSpPr>
        <p:spPr bwMode="auto">
          <a:xfrm>
            <a:off x="749823" y="1213865"/>
            <a:ext cx="28199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0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分析问题解决问题的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能力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3328" name="TextBox 13"/>
          <p:cNvSpPr txBox="1">
            <a:spLocks noChangeArrowheads="1"/>
          </p:cNvSpPr>
          <p:nvPr/>
        </p:nvSpPr>
        <p:spPr bwMode="auto">
          <a:xfrm>
            <a:off x="962025" y="2007728"/>
            <a:ext cx="2395538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在方案设计上遇到问题时进行合理分析，提出假设并讨论其存在的问题，最终选出最优解。</a:t>
            </a:r>
          </a:p>
        </p:txBody>
      </p:sp>
      <p:sp>
        <p:nvSpPr>
          <p:cNvPr id="13329" name="TextBox 13"/>
          <p:cNvSpPr txBox="1">
            <a:spLocks noChangeArrowheads="1"/>
          </p:cNvSpPr>
          <p:nvPr/>
        </p:nvSpPr>
        <p:spPr bwMode="auto">
          <a:xfrm>
            <a:off x="3772693" y="814295"/>
            <a:ext cx="23383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团队合作能力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3330" name="TextBox 13"/>
          <p:cNvSpPr txBox="1">
            <a:spLocks noChangeArrowheads="1"/>
          </p:cNvSpPr>
          <p:nvPr/>
        </p:nvSpPr>
        <p:spPr bwMode="auto">
          <a:xfrm>
            <a:off x="3790344" y="1505494"/>
            <a:ext cx="23383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在每项任务完成后与小组成员积极讨论下一次的任务，并合理分工，小组合作解决遇到的一系列难题，共同前往训练的场所讨论、学习。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3331" name="TextBox 13"/>
          <p:cNvSpPr txBox="1">
            <a:spLocks noChangeArrowheads="1"/>
          </p:cNvSpPr>
          <p:nvPr/>
        </p:nvSpPr>
        <p:spPr bwMode="auto">
          <a:xfrm>
            <a:off x="6479830" y="1201096"/>
            <a:ext cx="2338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运用知识的能力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3332" name="TextBox 13"/>
          <p:cNvSpPr txBox="1">
            <a:spLocks noChangeArrowheads="1"/>
          </p:cNvSpPr>
          <p:nvPr/>
        </p:nvSpPr>
        <p:spPr bwMode="auto">
          <a:xfrm>
            <a:off x="6405273" y="2007728"/>
            <a:ext cx="226778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运用已掌握的知识对零件的加工工艺进行分析，选择合适发加工方法。</a:t>
            </a:r>
          </a:p>
        </p:txBody>
      </p:sp>
      <p:sp>
        <p:nvSpPr>
          <p:cNvPr id="13337" name="TextBox 13"/>
          <p:cNvSpPr txBox="1">
            <a:spLocks noChangeArrowheads="1"/>
          </p:cNvSpPr>
          <p:nvPr/>
        </p:nvSpPr>
        <p:spPr bwMode="auto">
          <a:xfrm>
            <a:off x="1677988" y="4654550"/>
            <a:ext cx="963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05</a:t>
            </a:r>
          </a:p>
        </p:txBody>
      </p:sp>
      <p:sp>
        <p:nvSpPr>
          <p:cNvPr id="13338" name="TextBox 13"/>
          <p:cNvSpPr txBox="1">
            <a:spLocks noChangeArrowheads="1"/>
          </p:cNvSpPr>
          <p:nvPr/>
        </p:nvSpPr>
        <p:spPr bwMode="auto">
          <a:xfrm>
            <a:off x="7200482" y="4393072"/>
            <a:ext cx="965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07</a:t>
            </a:r>
          </a:p>
        </p:txBody>
      </p:sp>
      <p:sp>
        <p:nvSpPr>
          <p:cNvPr id="13341" name="TextBox 13"/>
          <p:cNvSpPr txBox="1">
            <a:spLocks noChangeArrowheads="1"/>
          </p:cNvSpPr>
          <p:nvPr/>
        </p:nvSpPr>
        <p:spPr bwMode="auto">
          <a:xfrm>
            <a:off x="4460081" y="3566362"/>
            <a:ext cx="963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433324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组合 1"/>
          <p:cNvGrpSpPr/>
          <p:nvPr/>
        </p:nvGrpSpPr>
        <p:grpSpPr bwMode="auto">
          <a:xfrm>
            <a:off x="2093913" y="2354263"/>
            <a:ext cx="2424112" cy="2424112"/>
            <a:chOff x="0" y="0"/>
            <a:chExt cx="1397928" cy="1397926"/>
          </a:xfrm>
        </p:grpSpPr>
        <p:sp>
          <p:nvSpPr>
            <p:cNvPr id="16389" name="Freeform 39"/>
            <p:cNvSpPr/>
            <p:nvPr/>
          </p:nvSpPr>
          <p:spPr bwMode="auto">
            <a:xfrm>
              <a:off x="0" y="0"/>
              <a:ext cx="1397928" cy="1397926"/>
            </a:xfrm>
            <a:custGeom>
              <a:avLst/>
              <a:gdLst>
                <a:gd name="T0" fmla="*/ 992257 w 1583637"/>
                <a:gd name="T1" fmla="*/ 222883 h 1583637"/>
                <a:gd name="T2" fmla="*/ 1100994 w 1583637"/>
                <a:gd name="T3" fmla="*/ 131638 h 1583637"/>
                <a:gd name="T4" fmla="*/ 1187861 w 1583637"/>
                <a:gd name="T5" fmla="*/ 204530 h 1583637"/>
                <a:gd name="T6" fmla="*/ 1116883 w 1583637"/>
                <a:gd name="T7" fmla="*/ 327459 h 1583637"/>
                <a:gd name="T8" fmla="*/ 1229657 w 1583637"/>
                <a:gd name="T9" fmla="*/ 522790 h 1583637"/>
                <a:gd name="T10" fmla="*/ 1371606 w 1583637"/>
                <a:gd name="T11" fmla="*/ 522786 h 1583637"/>
                <a:gd name="T12" fmla="*/ 1391297 w 1583637"/>
                <a:gd name="T13" fmla="*/ 634461 h 1583637"/>
                <a:gd name="T14" fmla="*/ 1257907 w 1583637"/>
                <a:gd name="T15" fmla="*/ 683007 h 1583637"/>
                <a:gd name="T16" fmla="*/ 1218741 w 1583637"/>
                <a:gd name="T17" fmla="*/ 905128 h 1583637"/>
                <a:gd name="T18" fmla="*/ 1327482 w 1583637"/>
                <a:gd name="T19" fmla="*/ 996368 h 1583637"/>
                <a:gd name="T20" fmla="*/ 1270784 w 1583637"/>
                <a:gd name="T21" fmla="*/ 1094573 h 1583637"/>
                <a:gd name="T22" fmla="*/ 1137397 w 1583637"/>
                <a:gd name="T23" fmla="*/ 1046021 h 1583637"/>
                <a:gd name="T24" fmla="*/ 964616 w 1583637"/>
                <a:gd name="T25" fmla="*/ 1191001 h 1583637"/>
                <a:gd name="T26" fmla="*/ 989269 w 1583637"/>
                <a:gd name="T27" fmla="*/ 1330792 h 1583637"/>
                <a:gd name="T28" fmla="*/ 882710 w 1583637"/>
                <a:gd name="T29" fmla="*/ 1369576 h 1583637"/>
                <a:gd name="T30" fmla="*/ 811738 w 1583637"/>
                <a:gd name="T31" fmla="*/ 1246644 h 1583637"/>
                <a:gd name="T32" fmla="*/ 586189 w 1583637"/>
                <a:gd name="T33" fmla="*/ 1246644 h 1583637"/>
                <a:gd name="T34" fmla="*/ 515218 w 1583637"/>
                <a:gd name="T35" fmla="*/ 1369576 h 1583637"/>
                <a:gd name="T36" fmla="*/ 408659 w 1583637"/>
                <a:gd name="T37" fmla="*/ 1330792 h 1583637"/>
                <a:gd name="T38" fmla="*/ 433312 w 1583637"/>
                <a:gd name="T39" fmla="*/ 1191001 h 1583637"/>
                <a:gd name="T40" fmla="*/ 260531 w 1583637"/>
                <a:gd name="T41" fmla="*/ 1046020 h 1583637"/>
                <a:gd name="T42" fmla="*/ 127144 w 1583637"/>
                <a:gd name="T43" fmla="*/ 1094573 h 1583637"/>
                <a:gd name="T44" fmla="*/ 70446 w 1583637"/>
                <a:gd name="T45" fmla="*/ 996368 h 1583637"/>
                <a:gd name="T46" fmla="*/ 179187 w 1583637"/>
                <a:gd name="T47" fmla="*/ 905128 h 1583637"/>
                <a:gd name="T48" fmla="*/ 140021 w 1583637"/>
                <a:gd name="T49" fmla="*/ 683007 h 1583637"/>
                <a:gd name="T50" fmla="*/ 6631 w 1583637"/>
                <a:gd name="T51" fmla="*/ 634461 h 1583637"/>
                <a:gd name="T52" fmla="*/ 26322 w 1583637"/>
                <a:gd name="T53" fmla="*/ 522786 h 1583637"/>
                <a:gd name="T54" fmla="*/ 168271 w 1583637"/>
                <a:gd name="T55" fmla="*/ 522790 h 1583637"/>
                <a:gd name="T56" fmla="*/ 281045 w 1583637"/>
                <a:gd name="T57" fmla="*/ 327459 h 1583637"/>
                <a:gd name="T58" fmla="*/ 210067 w 1583637"/>
                <a:gd name="T59" fmla="*/ 204530 h 1583637"/>
                <a:gd name="T60" fmla="*/ 296934 w 1583637"/>
                <a:gd name="T61" fmla="*/ 131638 h 1583637"/>
                <a:gd name="T62" fmla="*/ 405671 w 1583637"/>
                <a:gd name="T63" fmla="*/ 222883 h 1583637"/>
                <a:gd name="T64" fmla="*/ 617618 w 1583637"/>
                <a:gd name="T65" fmla="*/ 145742 h 1583637"/>
                <a:gd name="T66" fmla="*/ 642264 w 1583637"/>
                <a:gd name="T67" fmla="*/ 5949 h 1583637"/>
                <a:gd name="T68" fmla="*/ 755664 w 1583637"/>
                <a:gd name="T69" fmla="*/ 5949 h 1583637"/>
                <a:gd name="T70" fmla="*/ 780309 w 1583637"/>
                <a:gd name="T71" fmla="*/ 145741 h 1583637"/>
                <a:gd name="T72" fmla="*/ 992256 w 1583637"/>
                <a:gd name="T73" fmla="*/ 222883 h 1583637"/>
                <a:gd name="T74" fmla="*/ 992257 w 1583637"/>
                <a:gd name="T75" fmla="*/ 222883 h 15836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83637" h="1583637">
                  <a:moveTo>
                    <a:pt x="1124074" y="252493"/>
                  </a:moveTo>
                  <a:lnTo>
                    <a:pt x="1247256" y="149126"/>
                  </a:lnTo>
                  <a:lnTo>
                    <a:pt x="1345663" y="231701"/>
                  </a:lnTo>
                  <a:lnTo>
                    <a:pt x="1265256" y="370961"/>
                  </a:lnTo>
                  <a:cubicBezTo>
                    <a:pt x="1322430" y="435278"/>
                    <a:pt x="1365899" y="510569"/>
                    <a:pt x="1393012" y="592241"/>
                  </a:cubicBezTo>
                  <a:lnTo>
                    <a:pt x="1553818" y="592237"/>
                  </a:lnTo>
                  <a:lnTo>
                    <a:pt x="1576125" y="718748"/>
                  </a:lnTo>
                  <a:lnTo>
                    <a:pt x="1425015" y="773743"/>
                  </a:lnTo>
                  <a:cubicBezTo>
                    <a:pt x="1427471" y="859762"/>
                    <a:pt x="1412374" y="945380"/>
                    <a:pt x="1380646" y="1025372"/>
                  </a:cubicBezTo>
                  <a:lnTo>
                    <a:pt x="1503833" y="1128733"/>
                  </a:lnTo>
                  <a:lnTo>
                    <a:pt x="1439602" y="1239984"/>
                  </a:lnTo>
                  <a:lnTo>
                    <a:pt x="1288495" y="1184982"/>
                  </a:lnTo>
                  <a:cubicBezTo>
                    <a:pt x="1235084" y="1252456"/>
                    <a:pt x="1168484" y="1308339"/>
                    <a:pt x="1092761" y="1349222"/>
                  </a:cubicBezTo>
                  <a:lnTo>
                    <a:pt x="1120689" y="1507584"/>
                  </a:lnTo>
                  <a:lnTo>
                    <a:pt x="999974" y="1551521"/>
                  </a:lnTo>
                  <a:lnTo>
                    <a:pt x="919574" y="1412257"/>
                  </a:lnTo>
                  <a:cubicBezTo>
                    <a:pt x="835287" y="1429613"/>
                    <a:pt x="748348" y="1429613"/>
                    <a:pt x="664062" y="1412257"/>
                  </a:cubicBezTo>
                  <a:lnTo>
                    <a:pt x="583663" y="1551521"/>
                  </a:lnTo>
                  <a:lnTo>
                    <a:pt x="462948" y="1507584"/>
                  </a:lnTo>
                  <a:lnTo>
                    <a:pt x="490876" y="1349222"/>
                  </a:lnTo>
                  <a:cubicBezTo>
                    <a:pt x="415153" y="1308339"/>
                    <a:pt x="348553" y="1252455"/>
                    <a:pt x="295142" y="1184981"/>
                  </a:cubicBezTo>
                  <a:lnTo>
                    <a:pt x="144035" y="1239984"/>
                  </a:lnTo>
                  <a:lnTo>
                    <a:pt x="79804" y="1128733"/>
                  </a:lnTo>
                  <a:lnTo>
                    <a:pt x="202991" y="1025372"/>
                  </a:lnTo>
                  <a:cubicBezTo>
                    <a:pt x="171263" y="945380"/>
                    <a:pt x="156166" y="859762"/>
                    <a:pt x="158622" y="773743"/>
                  </a:cubicBezTo>
                  <a:lnTo>
                    <a:pt x="7512" y="718748"/>
                  </a:lnTo>
                  <a:lnTo>
                    <a:pt x="29819" y="592237"/>
                  </a:lnTo>
                  <a:lnTo>
                    <a:pt x="190625" y="592241"/>
                  </a:lnTo>
                  <a:cubicBezTo>
                    <a:pt x="217738" y="510569"/>
                    <a:pt x="261208" y="435277"/>
                    <a:pt x="318381" y="370961"/>
                  </a:cubicBezTo>
                  <a:lnTo>
                    <a:pt x="237974" y="231701"/>
                  </a:lnTo>
                  <a:lnTo>
                    <a:pt x="336381" y="149126"/>
                  </a:lnTo>
                  <a:lnTo>
                    <a:pt x="459563" y="252493"/>
                  </a:lnTo>
                  <a:cubicBezTo>
                    <a:pt x="532831" y="207356"/>
                    <a:pt x="614527" y="177621"/>
                    <a:pt x="699666" y="165103"/>
                  </a:cubicBezTo>
                  <a:lnTo>
                    <a:pt x="727586" y="6739"/>
                  </a:lnTo>
                  <a:lnTo>
                    <a:pt x="856051" y="6739"/>
                  </a:lnTo>
                  <a:lnTo>
                    <a:pt x="883970" y="165102"/>
                  </a:lnTo>
                  <a:cubicBezTo>
                    <a:pt x="969110" y="177621"/>
                    <a:pt x="1050806" y="207356"/>
                    <a:pt x="1124073" y="252493"/>
                  </a:cubicBezTo>
                  <a:lnTo>
                    <a:pt x="1124074" y="2524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474380" tIns="730091" rIns="474380" bIns="581203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390" name="Oval 40"/>
            <p:cNvSpPr>
              <a:spLocks noChangeArrowheads="1"/>
            </p:cNvSpPr>
            <p:nvPr/>
          </p:nvSpPr>
          <p:spPr bwMode="auto">
            <a:xfrm>
              <a:off x="265487" y="265487"/>
              <a:ext cx="866953" cy="866952"/>
            </a:xfrm>
            <a:prstGeom prst="ellipse">
              <a:avLst/>
            </a:prstGeom>
            <a:solidFill>
              <a:srgbClr val="ED7D31"/>
            </a:solidFill>
            <a:ln w="381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marL="0" marR="0" lvl="0" indent="0" algn="ctr" defTabSz="13728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zh-CN" sz="47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6387" name="TextBox 13"/>
          <p:cNvSpPr txBox="1">
            <a:spLocks noChangeArrowheads="1"/>
          </p:cNvSpPr>
          <p:nvPr/>
        </p:nvSpPr>
        <p:spPr bwMode="auto">
          <a:xfrm>
            <a:off x="4772025" y="2963863"/>
            <a:ext cx="566420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121602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12160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谢谢！</a:t>
            </a:r>
            <a:endParaRPr kumimoji="0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50674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35"/>
          <p:cNvSpPr txBox="1">
            <a:spLocks noChangeArrowheads="1"/>
          </p:cNvSpPr>
          <p:nvPr/>
        </p:nvSpPr>
        <p:spPr bwMode="auto">
          <a:xfrm>
            <a:off x="952500" y="192088"/>
            <a:ext cx="2697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理论课部分</a:t>
            </a:r>
            <a:endParaRPr lang="zh-CN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47" name="组合 3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158750"/>
            <a:ext cx="73183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9" name="组合 43"/>
          <p:cNvGrpSpPr/>
          <p:nvPr/>
        </p:nvGrpSpPr>
        <p:grpSpPr bwMode="auto">
          <a:xfrm>
            <a:off x="8581832" y="3317587"/>
            <a:ext cx="2487614" cy="1811861"/>
            <a:chOff x="12501" y="-22508"/>
            <a:chExt cx="2486249" cy="1811505"/>
          </a:xfrm>
        </p:grpSpPr>
        <p:sp>
          <p:nvSpPr>
            <p:cNvPr id="6190" name="Text Placeholder 3"/>
            <p:cNvSpPr txBox="1">
              <a:spLocks noChangeArrowheads="1"/>
            </p:cNvSpPr>
            <p:nvPr/>
          </p:nvSpPr>
          <p:spPr bwMode="auto">
            <a:xfrm>
              <a:off x="12501" y="-22508"/>
              <a:ext cx="1770347" cy="307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defTabSz="9124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4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9124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5.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机械制造工艺</a:t>
              </a:r>
            </a:p>
          </p:txBody>
        </p:sp>
        <p:sp>
          <p:nvSpPr>
            <p:cNvPr id="6191" name="Text Placeholder 3"/>
            <p:cNvSpPr txBox="1">
              <a:spLocks noChangeArrowheads="1"/>
            </p:cNvSpPr>
            <p:nvPr/>
          </p:nvSpPr>
          <p:spPr bwMode="auto">
            <a:xfrm>
              <a:off x="12501" y="311959"/>
              <a:ext cx="2486249" cy="147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12172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72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12172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切削加工、特种加工、常见表面加工方案、数控加工、零件结构工艺性、零件制造工艺过程、先进制造技术、机械制造经济性与管理、机械制造业环境保护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50" name="组合 46"/>
          <p:cNvGrpSpPr/>
          <p:nvPr/>
        </p:nvGrpSpPr>
        <p:grpSpPr bwMode="auto">
          <a:xfrm>
            <a:off x="8581832" y="5163090"/>
            <a:ext cx="2487613" cy="1256355"/>
            <a:chOff x="12500" y="-15332"/>
            <a:chExt cx="2486249" cy="1256109"/>
          </a:xfrm>
        </p:grpSpPr>
        <p:sp>
          <p:nvSpPr>
            <p:cNvPr id="6188" name="Text Placeholder 3"/>
            <p:cNvSpPr txBox="1">
              <a:spLocks noChangeArrowheads="1"/>
            </p:cNvSpPr>
            <p:nvPr/>
          </p:nvSpPr>
          <p:spPr bwMode="auto">
            <a:xfrm>
              <a:off x="63770" y="-15332"/>
              <a:ext cx="1257668" cy="307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defTabSz="9124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4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9124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4.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材料成形</a:t>
              </a:r>
            </a:p>
          </p:txBody>
        </p:sp>
        <p:sp>
          <p:nvSpPr>
            <p:cNvPr id="6189" name="Text Placeholder 3"/>
            <p:cNvSpPr txBox="1">
              <a:spLocks noChangeArrowheads="1"/>
            </p:cNvSpPr>
            <p:nvPr/>
          </p:nvSpPr>
          <p:spPr bwMode="auto">
            <a:xfrm>
              <a:off x="12500" y="256085"/>
              <a:ext cx="2486249" cy="984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12172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72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12172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zh-CN" altLang="en-US" sz="16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液态成形、塑性成形、连接成形、粉体成形、高分子材料成形、复合材料成形、增材制造</a:t>
              </a:r>
              <a:endPara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51" name="组合 49"/>
          <p:cNvGrpSpPr/>
          <p:nvPr/>
        </p:nvGrpSpPr>
        <p:grpSpPr bwMode="auto">
          <a:xfrm>
            <a:off x="1035209" y="1708663"/>
            <a:ext cx="2628741" cy="615623"/>
            <a:chOff x="-141052" y="-15359"/>
            <a:chExt cx="2627301" cy="615502"/>
          </a:xfrm>
        </p:grpSpPr>
        <p:sp>
          <p:nvSpPr>
            <p:cNvPr id="6186" name="Text Placeholder 3"/>
            <p:cNvSpPr txBox="1">
              <a:spLocks noChangeArrowheads="1"/>
            </p:cNvSpPr>
            <p:nvPr/>
          </p:nvSpPr>
          <p:spPr bwMode="auto">
            <a:xfrm>
              <a:off x="-141052" y="-15359"/>
              <a:ext cx="2539368" cy="307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defTabSz="9124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4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9124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1.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材料与制造技术简论</a:t>
              </a:r>
            </a:p>
          </p:txBody>
        </p:sp>
        <p:sp>
          <p:nvSpPr>
            <p:cNvPr id="6187" name="Text Placeholder 3"/>
            <p:cNvSpPr txBox="1">
              <a:spLocks noChangeArrowheads="1"/>
            </p:cNvSpPr>
            <p:nvPr/>
          </p:nvSpPr>
          <p:spPr bwMode="auto">
            <a:xfrm>
              <a:off x="0" y="384741"/>
              <a:ext cx="2486249" cy="215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12172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72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12172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endPara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52" name="组合 52"/>
          <p:cNvGrpSpPr/>
          <p:nvPr/>
        </p:nvGrpSpPr>
        <p:grpSpPr bwMode="auto">
          <a:xfrm>
            <a:off x="1176338" y="3356488"/>
            <a:ext cx="2487612" cy="880408"/>
            <a:chOff x="0" y="-15359"/>
            <a:chExt cx="2486249" cy="880235"/>
          </a:xfrm>
        </p:grpSpPr>
        <p:sp>
          <p:nvSpPr>
            <p:cNvPr id="6184" name="Text Placeholder 3"/>
            <p:cNvSpPr txBox="1">
              <a:spLocks noChangeArrowheads="1"/>
            </p:cNvSpPr>
            <p:nvPr/>
          </p:nvSpPr>
          <p:spPr bwMode="auto">
            <a:xfrm>
              <a:off x="1140648" y="-15359"/>
              <a:ext cx="1257669" cy="307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defTabSz="9124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4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9124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2.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工程材料</a:t>
              </a:r>
            </a:p>
          </p:txBody>
        </p:sp>
        <p:sp>
          <p:nvSpPr>
            <p:cNvPr id="6185" name="Text Placeholder 3"/>
            <p:cNvSpPr txBox="1">
              <a:spLocks noChangeArrowheads="1"/>
            </p:cNvSpPr>
            <p:nvPr/>
          </p:nvSpPr>
          <p:spPr bwMode="auto">
            <a:xfrm>
              <a:off x="0" y="310987"/>
              <a:ext cx="2486249" cy="553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12172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72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12172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工程材料的性能、材料学基础、材料选择</a:t>
              </a:r>
              <a:endPara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53" name="组合 55"/>
          <p:cNvGrpSpPr/>
          <p:nvPr/>
        </p:nvGrpSpPr>
        <p:grpSpPr bwMode="auto">
          <a:xfrm>
            <a:off x="1176338" y="5182113"/>
            <a:ext cx="2487612" cy="963410"/>
            <a:chOff x="0" y="-15359"/>
            <a:chExt cx="2486249" cy="963221"/>
          </a:xfrm>
        </p:grpSpPr>
        <p:sp>
          <p:nvSpPr>
            <p:cNvPr id="6182" name="Text Placeholder 3"/>
            <p:cNvSpPr txBox="1">
              <a:spLocks noChangeArrowheads="1"/>
            </p:cNvSpPr>
            <p:nvPr/>
          </p:nvSpPr>
          <p:spPr bwMode="auto">
            <a:xfrm>
              <a:off x="884308" y="-15359"/>
              <a:ext cx="1514008" cy="307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defTabSz="9124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4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9124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9124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/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3.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材料的改性</a:t>
              </a:r>
            </a:p>
          </p:txBody>
        </p:sp>
        <p:sp>
          <p:nvSpPr>
            <p:cNvPr id="6183" name="Text Placeholder 3"/>
            <p:cNvSpPr txBox="1">
              <a:spLocks noChangeArrowheads="1"/>
            </p:cNvSpPr>
            <p:nvPr/>
          </p:nvSpPr>
          <p:spPr bwMode="auto">
            <a:xfrm>
              <a:off x="0" y="338584"/>
              <a:ext cx="2486249" cy="609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defTabSz="1217295"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121729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defTabSz="1217295"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defTabSz="121729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材料热处理、</a:t>
              </a:r>
              <a:endPara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  <a:p>
              <a:pPr eaLnBrk="1" hangingPunct="1">
                <a:spcBef>
                  <a:spcPct val="20000"/>
                </a:spcBef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材料表面工程技术</a:t>
              </a:r>
              <a:endParaRPr lang="en-US" altLang="zh-CN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154" name="Freeform 64"/>
          <p:cNvSpPr/>
          <p:nvPr/>
        </p:nvSpPr>
        <p:spPr bwMode="auto">
          <a:xfrm>
            <a:off x="4665663" y="1970088"/>
            <a:ext cx="1379537" cy="1235075"/>
          </a:xfrm>
          <a:custGeom>
            <a:avLst/>
            <a:gdLst>
              <a:gd name="T0" fmla="*/ 1358947 w 335"/>
              <a:gd name="T1" fmla="*/ 760046 h 299"/>
              <a:gd name="T2" fmla="*/ 1358947 w 335"/>
              <a:gd name="T3" fmla="*/ 132182 h 299"/>
              <a:gd name="T4" fmla="*/ 1058331 w 335"/>
              <a:gd name="T5" fmla="*/ 74352 h 299"/>
              <a:gd name="T6" fmla="*/ 135895 w 335"/>
              <a:gd name="T7" fmla="*/ 627864 h 299"/>
              <a:gd name="T8" fmla="*/ 115305 w 335"/>
              <a:gd name="T9" fmla="*/ 850921 h 299"/>
              <a:gd name="T10" fmla="*/ 691828 w 335"/>
              <a:gd name="T11" fmla="*/ 1185507 h 299"/>
              <a:gd name="T12" fmla="*/ 848312 w 335"/>
              <a:gd name="T13" fmla="*/ 1181376 h 299"/>
              <a:gd name="T14" fmla="*/ 1190108 w 335"/>
              <a:gd name="T15" fmla="*/ 962450 h 299"/>
              <a:gd name="T16" fmla="*/ 1358947 w 335"/>
              <a:gd name="T17" fmla="*/ 760046 h 2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5" h="299">
                <a:moveTo>
                  <a:pt x="330" y="184"/>
                </a:moveTo>
                <a:cubicBezTo>
                  <a:pt x="330" y="159"/>
                  <a:pt x="330" y="32"/>
                  <a:pt x="330" y="32"/>
                </a:cubicBezTo>
                <a:cubicBezTo>
                  <a:pt x="330" y="32"/>
                  <a:pt x="335" y="0"/>
                  <a:pt x="257" y="18"/>
                </a:cubicBezTo>
                <a:cubicBezTo>
                  <a:pt x="180" y="35"/>
                  <a:pt x="96" y="74"/>
                  <a:pt x="33" y="152"/>
                </a:cubicBezTo>
                <a:cubicBezTo>
                  <a:pt x="25" y="163"/>
                  <a:pt x="0" y="190"/>
                  <a:pt x="28" y="206"/>
                </a:cubicBezTo>
                <a:cubicBezTo>
                  <a:pt x="57" y="222"/>
                  <a:pt x="168" y="287"/>
                  <a:pt x="168" y="287"/>
                </a:cubicBezTo>
                <a:cubicBezTo>
                  <a:pt x="168" y="287"/>
                  <a:pt x="189" y="299"/>
                  <a:pt x="206" y="286"/>
                </a:cubicBezTo>
                <a:cubicBezTo>
                  <a:pt x="222" y="272"/>
                  <a:pt x="257" y="244"/>
                  <a:pt x="289" y="233"/>
                </a:cubicBezTo>
                <a:cubicBezTo>
                  <a:pt x="319" y="224"/>
                  <a:pt x="331" y="226"/>
                  <a:pt x="330" y="184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155" name="Rectangle 52"/>
          <p:cNvSpPr>
            <a:spLocks noChangeArrowheads="1"/>
          </p:cNvSpPr>
          <p:nvPr/>
        </p:nvSpPr>
        <p:spPr bwMode="auto">
          <a:xfrm>
            <a:off x="5292725" y="2351088"/>
            <a:ext cx="4238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</a:p>
        </p:txBody>
      </p:sp>
      <p:sp>
        <p:nvSpPr>
          <p:cNvPr id="6156" name="Freeform 62"/>
          <p:cNvSpPr/>
          <p:nvPr/>
        </p:nvSpPr>
        <p:spPr bwMode="auto">
          <a:xfrm>
            <a:off x="4410075" y="2840038"/>
            <a:ext cx="1012825" cy="1589087"/>
          </a:xfrm>
          <a:custGeom>
            <a:avLst/>
            <a:gdLst>
              <a:gd name="T0" fmla="*/ 860490 w 246"/>
              <a:gd name="T1" fmla="*/ 383857 h 385"/>
              <a:gd name="T2" fmla="*/ 308788 w 246"/>
              <a:gd name="T3" fmla="*/ 82550 h 385"/>
              <a:gd name="T4" fmla="*/ 111164 w 246"/>
              <a:gd name="T5" fmla="*/ 317817 h 385"/>
              <a:gd name="T6" fmla="*/ 156453 w 246"/>
              <a:gd name="T7" fmla="*/ 1395095 h 385"/>
              <a:gd name="T8" fmla="*/ 341726 w 246"/>
              <a:gd name="T9" fmla="*/ 1518920 h 385"/>
              <a:gd name="T10" fmla="*/ 909896 w 246"/>
              <a:gd name="T11" fmla="*/ 1172210 h 385"/>
              <a:gd name="T12" fmla="*/ 979888 w 246"/>
              <a:gd name="T13" fmla="*/ 1031875 h 385"/>
              <a:gd name="T14" fmla="*/ 955185 w 246"/>
              <a:gd name="T15" fmla="*/ 627380 h 385"/>
              <a:gd name="T16" fmla="*/ 860490 w 246"/>
              <a:gd name="T17" fmla="*/ 383857 h 3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6" h="385">
                <a:moveTo>
                  <a:pt x="209" y="93"/>
                </a:moveTo>
                <a:cubicBezTo>
                  <a:pt x="187" y="81"/>
                  <a:pt x="75" y="20"/>
                  <a:pt x="75" y="20"/>
                </a:cubicBezTo>
                <a:cubicBezTo>
                  <a:pt x="75" y="20"/>
                  <a:pt x="49" y="0"/>
                  <a:pt x="27" y="77"/>
                </a:cubicBezTo>
                <a:cubicBezTo>
                  <a:pt x="6" y="153"/>
                  <a:pt x="0" y="245"/>
                  <a:pt x="38" y="338"/>
                </a:cubicBezTo>
                <a:cubicBezTo>
                  <a:pt x="43" y="350"/>
                  <a:pt x="56" y="385"/>
                  <a:pt x="83" y="368"/>
                </a:cubicBezTo>
                <a:cubicBezTo>
                  <a:pt x="110" y="351"/>
                  <a:pt x="221" y="284"/>
                  <a:pt x="221" y="284"/>
                </a:cubicBezTo>
                <a:cubicBezTo>
                  <a:pt x="221" y="284"/>
                  <a:pt x="242" y="271"/>
                  <a:pt x="238" y="250"/>
                </a:cubicBezTo>
                <a:cubicBezTo>
                  <a:pt x="234" y="229"/>
                  <a:pt x="226" y="186"/>
                  <a:pt x="232" y="152"/>
                </a:cubicBezTo>
                <a:cubicBezTo>
                  <a:pt x="238" y="122"/>
                  <a:pt x="246" y="112"/>
                  <a:pt x="209" y="93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157" name="Rectangle 53"/>
          <p:cNvSpPr>
            <a:spLocks noChangeArrowheads="1"/>
          </p:cNvSpPr>
          <p:nvPr/>
        </p:nvSpPr>
        <p:spPr bwMode="auto">
          <a:xfrm>
            <a:off x="4676775" y="3373438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</a:p>
        </p:txBody>
      </p:sp>
      <p:sp>
        <p:nvSpPr>
          <p:cNvPr id="6159" name="Rectangle 54"/>
          <p:cNvSpPr>
            <a:spLocks noChangeArrowheads="1"/>
          </p:cNvSpPr>
          <p:nvPr/>
        </p:nvSpPr>
        <p:spPr bwMode="auto">
          <a:xfrm>
            <a:off x="6488113" y="2351088"/>
            <a:ext cx="4238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</a:p>
        </p:txBody>
      </p:sp>
      <p:sp>
        <p:nvSpPr>
          <p:cNvPr id="6160" name="Freeform 58"/>
          <p:cNvSpPr/>
          <p:nvPr/>
        </p:nvSpPr>
        <p:spPr bwMode="auto">
          <a:xfrm>
            <a:off x="6740525" y="2836863"/>
            <a:ext cx="1012825" cy="1587500"/>
          </a:xfrm>
          <a:custGeom>
            <a:avLst/>
            <a:gdLst>
              <a:gd name="T0" fmla="*/ 156453 w 246"/>
              <a:gd name="T1" fmla="*/ 1208149 h 385"/>
              <a:gd name="T2" fmla="*/ 704037 w 246"/>
              <a:gd name="T3" fmla="*/ 1505032 h 385"/>
              <a:gd name="T4" fmla="*/ 901661 w 246"/>
              <a:gd name="T5" fmla="*/ 1270000 h 385"/>
              <a:gd name="T6" fmla="*/ 856372 w 246"/>
              <a:gd name="T7" fmla="*/ 193799 h 385"/>
              <a:gd name="T8" fmla="*/ 671099 w 246"/>
              <a:gd name="T9" fmla="*/ 70097 h 385"/>
              <a:gd name="T10" fmla="*/ 107047 w 246"/>
              <a:gd name="T11" fmla="*/ 416461 h 385"/>
              <a:gd name="T12" fmla="*/ 32937 w 246"/>
              <a:gd name="T13" fmla="*/ 556656 h 385"/>
              <a:gd name="T14" fmla="*/ 57640 w 246"/>
              <a:gd name="T15" fmla="*/ 960747 h 385"/>
              <a:gd name="T16" fmla="*/ 156453 w 246"/>
              <a:gd name="T17" fmla="*/ 1208149 h 3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6" h="385">
                <a:moveTo>
                  <a:pt x="38" y="293"/>
                </a:moveTo>
                <a:cubicBezTo>
                  <a:pt x="60" y="304"/>
                  <a:pt x="171" y="365"/>
                  <a:pt x="171" y="365"/>
                </a:cubicBezTo>
                <a:cubicBezTo>
                  <a:pt x="171" y="365"/>
                  <a:pt x="197" y="385"/>
                  <a:pt x="219" y="308"/>
                </a:cubicBezTo>
                <a:cubicBezTo>
                  <a:pt x="241" y="232"/>
                  <a:pt x="246" y="140"/>
                  <a:pt x="208" y="47"/>
                </a:cubicBezTo>
                <a:cubicBezTo>
                  <a:pt x="203" y="35"/>
                  <a:pt x="191" y="0"/>
                  <a:pt x="163" y="17"/>
                </a:cubicBezTo>
                <a:cubicBezTo>
                  <a:pt x="136" y="35"/>
                  <a:pt x="26" y="101"/>
                  <a:pt x="26" y="101"/>
                </a:cubicBezTo>
                <a:cubicBezTo>
                  <a:pt x="26" y="101"/>
                  <a:pt x="4" y="114"/>
                  <a:pt x="8" y="135"/>
                </a:cubicBezTo>
                <a:cubicBezTo>
                  <a:pt x="13" y="156"/>
                  <a:pt x="21" y="200"/>
                  <a:pt x="14" y="233"/>
                </a:cubicBezTo>
                <a:cubicBezTo>
                  <a:pt x="8" y="263"/>
                  <a:pt x="0" y="273"/>
                  <a:pt x="38" y="293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161" name="Rectangle 59"/>
          <p:cNvSpPr>
            <a:spLocks noChangeArrowheads="1"/>
          </p:cNvSpPr>
          <p:nvPr/>
        </p:nvSpPr>
        <p:spPr bwMode="auto">
          <a:xfrm>
            <a:off x="7078663" y="3409950"/>
            <a:ext cx="4254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</a:p>
        </p:txBody>
      </p:sp>
      <p:sp>
        <p:nvSpPr>
          <p:cNvPr id="6162" name="Freeform 60"/>
          <p:cNvSpPr/>
          <p:nvPr/>
        </p:nvSpPr>
        <p:spPr bwMode="auto">
          <a:xfrm>
            <a:off x="6127750" y="4070350"/>
            <a:ext cx="1366838" cy="1254125"/>
          </a:xfrm>
          <a:custGeom>
            <a:avLst/>
            <a:gdLst>
              <a:gd name="T0" fmla="*/ 8234 w 332"/>
              <a:gd name="T1" fmla="*/ 495049 h 304"/>
              <a:gd name="T2" fmla="*/ 28819 w 332"/>
              <a:gd name="T3" fmla="*/ 1122112 h 304"/>
              <a:gd name="T4" fmla="*/ 333476 w 332"/>
              <a:gd name="T5" fmla="*/ 1171617 h 304"/>
              <a:gd name="T6" fmla="*/ 1235095 w 332"/>
              <a:gd name="T7" fmla="*/ 581683 h 304"/>
              <a:gd name="T8" fmla="*/ 1247446 w 332"/>
              <a:gd name="T9" fmla="*/ 363036 h 304"/>
              <a:gd name="T10" fmla="*/ 658717 w 332"/>
              <a:gd name="T11" fmla="*/ 49505 h 304"/>
              <a:gd name="T12" fmla="*/ 506389 w 332"/>
              <a:gd name="T13" fmla="*/ 57756 h 304"/>
              <a:gd name="T14" fmla="*/ 168796 w 332"/>
              <a:gd name="T15" fmla="*/ 284653 h 304"/>
              <a:gd name="T16" fmla="*/ 8234 w 332"/>
              <a:gd name="T17" fmla="*/ 495049 h 30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2" h="304">
                <a:moveTo>
                  <a:pt x="2" y="120"/>
                </a:moveTo>
                <a:cubicBezTo>
                  <a:pt x="3" y="145"/>
                  <a:pt x="7" y="272"/>
                  <a:pt x="7" y="272"/>
                </a:cubicBezTo>
                <a:cubicBezTo>
                  <a:pt x="7" y="272"/>
                  <a:pt x="4" y="304"/>
                  <a:pt x="81" y="284"/>
                </a:cubicBezTo>
                <a:cubicBezTo>
                  <a:pt x="158" y="264"/>
                  <a:pt x="240" y="222"/>
                  <a:pt x="300" y="141"/>
                </a:cubicBezTo>
                <a:cubicBezTo>
                  <a:pt x="308" y="131"/>
                  <a:pt x="332" y="102"/>
                  <a:pt x="303" y="88"/>
                </a:cubicBezTo>
                <a:cubicBezTo>
                  <a:pt x="274" y="73"/>
                  <a:pt x="160" y="12"/>
                  <a:pt x="160" y="12"/>
                </a:cubicBezTo>
                <a:cubicBezTo>
                  <a:pt x="160" y="12"/>
                  <a:pt x="139" y="0"/>
                  <a:pt x="123" y="14"/>
                </a:cubicBezTo>
                <a:cubicBezTo>
                  <a:pt x="107" y="29"/>
                  <a:pt x="73" y="58"/>
                  <a:pt x="41" y="69"/>
                </a:cubicBezTo>
                <a:cubicBezTo>
                  <a:pt x="12" y="80"/>
                  <a:pt x="0" y="78"/>
                  <a:pt x="2" y="12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163" name="Rectangle 60"/>
          <p:cNvSpPr>
            <a:spLocks noChangeArrowheads="1"/>
          </p:cNvSpPr>
          <p:nvPr/>
        </p:nvSpPr>
        <p:spPr bwMode="auto">
          <a:xfrm>
            <a:off x="6462713" y="4445000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</a:p>
        </p:txBody>
      </p:sp>
      <p:sp>
        <p:nvSpPr>
          <p:cNvPr id="6164" name="Freeform 61"/>
          <p:cNvSpPr/>
          <p:nvPr/>
        </p:nvSpPr>
        <p:spPr bwMode="auto">
          <a:xfrm>
            <a:off x="4652963" y="4054475"/>
            <a:ext cx="1382712" cy="1244600"/>
          </a:xfrm>
          <a:custGeom>
            <a:avLst/>
            <a:gdLst>
              <a:gd name="T0" fmla="*/ 662549 w 336"/>
              <a:gd name="T1" fmla="*/ 90666 h 302"/>
              <a:gd name="T2" fmla="*/ 127572 w 336"/>
              <a:gd name="T3" fmla="*/ 412119 h 302"/>
              <a:gd name="T4" fmla="*/ 230452 w 336"/>
              <a:gd name="T5" fmla="*/ 704724 h 302"/>
              <a:gd name="T6" fmla="*/ 1181067 w 336"/>
              <a:gd name="T7" fmla="*/ 1207509 h 302"/>
              <a:gd name="T8" fmla="*/ 1378597 w 336"/>
              <a:gd name="T9" fmla="*/ 1112722 h 302"/>
              <a:gd name="T10" fmla="*/ 1366251 w 336"/>
              <a:gd name="T11" fmla="*/ 445089 h 302"/>
              <a:gd name="T12" fmla="*/ 1283947 w 336"/>
              <a:gd name="T13" fmla="*/ 317332 h 302"/>
              <a:gd name="T14" fmla="*/ 921808 w 336"/>
              <a:gd name="T15" fmla="*/ 131878 h 302"/>
              <a:gd name="T16" fmla="*/ 662549 w 336"/>
              <a:gd name="T17" fmla="*/ 90666 h 3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6" h="302">
                <a:moveTo>
                  <a:pt x="161" y="22"/>
                </a:moveTo>
                <a:cubicBezTo>
                  <a:pt x="140" y="35"/>
                  <a:pt x="31" y="100"/>
                  <a:pt x="31" y="100"/>
                </a:cubicBezTo>
                <a:cubicBezTo>
                  <a:pt x="31" y="100"/>
                  <a:pt x="0" y="113"/>
                  <a:pt x="56" y="171"/>
                </a:cubicBezTo>
                <a:cubicBezTo>
                  <a:pt x="111" y="228"/>
                  <a:pt x="187" y="280"/>
                  <a:pt x="287" y="293"/>
                </a:cubicBezTo>
                <a:cubicBezTo>
                  <a:pt x="300" y="295"/>
                  <a:pt x="336" y="302"/>
                  <a:pt x="335" y="270"/>
                </a:cubicBezTo>
                <a:cubicBezTo>
                  <a:pt x="334" y="237"/>
                  <a:pt x="332" y="108"/>
                  <a:pt x="332" y="108"/>
                </a:cubicBezTo>
                <a:cubicBezTo>
                  <a:pt x="332" y="108"/>
                  <a:pt x="332" y="84"/>
                  <a:pt x="312" y="77"/>
                </a:cubicBezTo>
                <a:cubicBezTo>
                  <a:pt x="292" y="70"/>
                  <a:pt x="250" y="54"/>
                  <a:pt x="224" y="32"/>
                </a:cubicBezTo>
                <a:cubicBezTo>
                  <a:pt x="201" y="12"/>
                  <a:pt x="196" y="0"/>
                  <a:pt x="161" y="22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920" tIns="60960" rIns="121920" bIns="60960"/>
          <a:lstStyle/>
          <a:p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165" name="Rectangle 62"/>
          <p:cNvSpPr>
            <a:spLocks noChangeArrowheads="1"/>
          </p:cNvSpPr>
          <p:nvPr/>
        </p:nvSpPr>
        <p:spPr bwMode="auto">
          <a:xfrm>
            <a:off x="5241925" y="4437063"/>
            <a:ext cx="425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1374775" eaLnBrk="1" hangingPunct="1"/>
            <a:r>
              <a:rPr lang="en-US" altLang="zh-CN" sz="32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</a:p>
        </p:txBody>
      </p:sp>
      <p:grpSp>
        <p:nvGrpSpPr>
          <p:cNvPr id="6168" name="Group 73"/>
          <p:cNvGrpSpPr/>
          <p:nvPr/>
        </p:nvGrpSpPr>
        <p:grpSpPr bwMode="auto">
          <a:xfrm>
            <a:off x="3840163" y="1974850"/>
            <a:ext cx="1327150" cy="266700"/>
            <a:chOff x="0" y="0"/>
            <a:chExt cx="1074355" cy="220268"/>
          </a:xfrm>
        </p:grpSpPr>
        <p:cxnSp>
          <p:nvCxnSpPr>
            <p:cNvPr id="6180" name="Straight Connector 69"/>
            <p:cNvCxnSpPr>
              <a:cxnSpLocks noChangeShapeType="1"/>
            </p:cNvCxnSpPr>
            <p:nvPr/>
          </p:nvCxnSpPr>
          <p:spPr bwMode="auto">
            <a:xfrm flipH="1" flipV="1">
              <a:off x="835324" y="0"/>
              <a:ext cx="239031" cy="2202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1" name="Straight Connector 72"/>
            <p:cNvCxnSpPr>
              <a:cxnSpLocks noChangeShapeType="1"/>
            </p:cNvCxnSpPr>
            <p:nvPr/>
          </p:nvCxnSpPr>
          <p:spPr bwMode="auto">
            <a:xfrm flipH="1">
              <a:off x="0" y="3934"/>
              <a:ext cx="835324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170" name="Group 81"/>
          <p:cNvGrpSpPr/>
          <p:nvPr/>
        </p:nvGrpSpPr>
        <p:grpSpPr bwMode="auto">
          <a:xfrm flipV="1">
            <a:off x="3840163" y="5021263"/>
            <a:ext cx="1327150" cy="266700"/>
            <a:chOff x="0" y="0"/>
            <a:chExt cx="1074354" cy="220268"/>
          </a:xfrm>
        </p:grpSpPr>
        <p:cxnSp>
          <p:nvCxnSpPr>
            <p:cNvPr id="6176" name="Straight Connector 82"/>
            <p:cNvCxnSpPr>
              <a:cxnSpLocks noChangeShapeType="1"/>
            </p:cNvCxnSpPr>
            <p:nvPr/>
          </p:nvCxnSpPr>
          <p:spPr bwMode="auto">
            <a:xfrm flipH="1" flipV="1">
              <a:off x="835323" y="0"/>
              <a:ext cx="239031" cy="2202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7" name="Straight Connector 83"/>
            <p:cNvCxnSpPr>
              <a:cxnSpLocks noChangeShapeType="1"/>
            </p:cNvCxnSpPr>
            <p:nvPr/>
          </p:nvCxnSpPr>
          <p:spPr bwMode="auto">
            <a:xfrm flipH="1" flipV="1">
              <a:off x="0" y="3934"/>
              <a:ext cx="835323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171" name="Group 84"/>
          <p:cNvGrpSpPr/>
          <p:nvPr/>
        </p:nvGrpSpPr>
        <p:grpSpPr bwMode="auto">
          <a:xfrm flipH="1" flipV="1">
            <a:off x="6915150" y="5062538"/>
            <a:ext cx="1395413" cy="273050"/>
            <a:chOff x="0" y="0"/>
            <a:chExt cx="1129170" cy="220268"/>
          </a:xfrm>
        </p:grpSpPr>
        <p:cxnSp>
          <p:nvCxnSpPr>
            <p:cNvPr id="6174" name="Straight Connector 85"/>
            <p:cNvCxnSpPr>
              <a:cxnSpLocks noChangeShapeType="1"/>
            </p:cNvCxnSpPr>
            <p:nvPr/>
          </p:nvCxnSpPr>
          <p:spPr bwMode="auto">
            <a:xfrm flipH="1" flipV="1">
              <a:off x="890233" y="0"/>
              <a:ext cx="238937" cy="220268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5" name="Straight Connector 86"/>
            <p:cNvCxnSpPr>
              <a:cxnSpLocks noChangeShapeType="1"/>
            </p:cNvCxnSpPr>
            <p:nvPr/>
          </p:nvCxnSpPr>
          <p:spPr bwMode="auto">
            <a:xfrm flipH="1" flipV="1">
              <a:off x="0" y="3842"/>
              <a:ext cx="890233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172" name="Straight Connector 89"/>
          <p:cNvCxnSpPr>
            <a:cxnSpLocks noChangeShapeType="1"/>
          </p:cNvCxnSpPr>
          <p:nvPr/>
        </p:nvCxnSpPr>
        <p:spPr bwMode="auto">
          <a:xfrm flipH="1">
            <a:off x="7681913" y="3627438"/>
            <a:ext cx="64611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Straight Connector 89"/>
          <p:cNvCxnSpPr>
            <a:cxnSpLocks noChangeShapeType="1"/>
          </p:cNvCxnSpPr>
          <p:nvPr/>
        </p:nvCxnSpPr>
        <p:spPr bwMode="auto">
          <a:xfrm flipH="1">
            <a:off x="3840163" y="3609975"/>
            <a:ext cx="56991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sz="2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材料与制造技术简论 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合计一级核心知识点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lang="en-US" altLang="zh-CN" sz="2000" b="1" u="sng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u="none" strike="noStrike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与材料、新材料、材料分类有关的概色新材料现状、发展趋势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小、强、智、绿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、典型先进材料简介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与制造、制造业、先进制造、机械制造有关的概念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、制造技术发展现状、发展趋势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微、网、众、智、绿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典型先进制造技术简介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比如智能制造及其三个发展阶段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*: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自动化、数字化以及智能化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大数据分析方法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 (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初步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与精益生产在制造技术中的应用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物联网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机器人与机器学习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传感器及其应用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生产管理系统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);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0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产品制造过程与本课程知识体系。</a:t>
            </a:r>
            <a:r>
              <a:rPr lang="zh-CN" altLang="zh-CN" sz="20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endParaRPr lang="zh-CN" altLang="en-US"/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7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algn="ctr" defTabSz="1372870" eaLnBrk="1" hangingPunct="1"/>
            <a:endParaRPr lang="en-US" altLang="zh-CN" sz="47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endParaRPr lang="zh-CN" altLang="en-US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415411"/>
            <a:ext cx="969075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工程材料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合计一级核心知识点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11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11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工程材料的性能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材料的基本力学性能，包括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强度*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塑性*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硬度*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断裂韧性*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冲击韧性*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疲劳强度*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材料物理性能、化学性能、工艺性能* 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材料是否容易制造的性能，与材料性能、组织结构、制造方法密切相关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3FD4031-513E-466C-B651-B94593052937}"/>
              </a:ext>
            </a:extLst>
          </p:cNvPr>
          <p:cNvSpPr txBox="1"/>
          <p:nvPr/>
        </p:nvSpPr>
        <p:spPr>
          <a:xfrm>
            <a:off x="989813" y="3991737"/>
            <a:ext cx="102614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材料学基础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 (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金属材料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) </a:t>
            </a:r>
          </a:p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核心知识点 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材料的结构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三种典型晶体结构*，结构不同，性能不同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√2)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纯金属材料结构的变化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液固结晶*、固态同素异构转变*、材料的缺陷*，注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成份和工艺改变会导致结构变化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); 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√3)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合金的相及相结构、组织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成份和工艺改变会导致组织结构变化，同样组织结构变化会引起工艺性变化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); 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√4)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二元合金相图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; </a:t>
            </a: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√5)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铁炭合金相图及应用。 </a:t>
            </a:r>
          </a:p>
        </p:txBody>
      </p:sp>
    </p:spTree>
    <p:extLst>
      <p:ext uri="{BB962C8B-B14F-4D97-AF65-F5344CB8AC3E}">
        <p14:creationId xmlns:p14="http://schemas.microsoft.com/office/powerpoint/2010/main" val="135863221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823586"/>
            <a:ext cx="969075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材料学基础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 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非金属材料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陶瓷材料的键合特点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强结合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离子键、共价键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、结构特点*、特性、用途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高分子材料的键合特点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弱结合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氢键、范德华键等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、结构特点、特性、用途。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2000" b="1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2000" b="1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材料选择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材料的分类*、编排与用途*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选材原则。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17938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40726" y="1485728"/>
            <a:ext cx="95748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材料的改性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合计一级核心知识点 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材料热处理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钢在加热和冷却时的组织及性能转变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退火*、正火*、淬火*、回火工艺*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表面热处理与化学热处理*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非金属材料热处理简介。 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2000" b="1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材料表面工程技术 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√1) 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表面工程技术原理*、常用工艺方法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热喷涂、电镀、热浸镀、涂装、化学镀、离子溅射等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*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、用途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 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热喷涂工艺。 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2000" b="1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9046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0">
              <a:schemeClr val="accent2">
                <a:lumMod val="0"/>
                <a:lumOff val="100000"/>
              </a:schemeClr>
            </a:gs>
            <a:gs pos="88000">
              <a:schemeClr val="accent2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8">
            <a:extLst>
              <a:ext uri="{FF2B5EF4-FFF2-40B4-BE49-F238E27FC236}">
                <a16:creationId xmlns:a16="http://schemas.microsoft.com/office/drawing/2014/main" id="{01520B51-A430-4BBA-9BDD-D977D4EB7E70}"/>
              </a:ext>
            </a:extLst>
          </p:cNvPr>
          <p:cNvSpPr/>
          <p:nvPr/>
        </p:nvSpPr>
        <p:spPr bwMode="auto">
          <a:xfrm>
            <a:off x="260704" y="197987"/>
            <a:ext cx="1276350" cy="1276350"/>
          </a:xfrm>
          <a:custGeom>
            <a:avLst/>
            <a:gdLst>
              <a:gd name="T0" fmla="*/ 905960 w 1583637"/>
              <a:gd name="T1" fmla="*/ 203500 h 1583637"/>
              <a:gd name="T2" fmla="*/ 1005240 w 1583637"/>
              <a:gd name="T3" fmla="*/ 120190 h 1583637"/>
              <a:gd name="T4" fmla="*/ 1084552 w 1583637"/>
              <a:gd name="T5" fmla="*/ 186742 h 1583637"/>
              <a:gd name="T6" fmla="*/ 1019747 w 1583637"/>
              <a:gd name="T7" fmla="*/ 298980 h 1583637"/>
              <a:gd name="T8" fmla="*/ 1122714 w 1583637"/>
              <a:gd name="T9" fmla="*/ 477323 h 1583637"/>
              <a:gd name="T10" fmla="*/ 1252317 w 1583637"/>
              <a:gd name="T11" fmla="*/ 477320 h 1583637"/>
              <a:gd name="T12" fmla="*/ 1270296 w 1583637"/>
              <a:gd name="T13" fmla="*/ 579283 h 1583637"/>
              <a:gd name="T14" fmla="*/ 1148507 w 1583637"/>
              <a:gd name="T15" fmla="*/ 623607 h 1583637"/>
              <a:gd name="T16" fmla="*/ 1112747 w 1583637"/>
              <a:gd name="T17" fmla="*/ 826410 h 1583637"/>
              <a:gd name="T18" fmla="*/ 1212031 w 1583637"/>
              <a:gd name="T19" fmla="*/ 909715 h 1583637"/>
              <a:gd name="T20" fmla="*/ 1160263 w 1583637"/>
              <a:gd name="T21" fmla="*/ 999379 h 1583637"/>
              <a:gd name="T22" fmla="*/ 1038477 w 1583637"/>
              <a:gd name="T23" fmla="*/ 955050 h 1583637"/>
              <a:gd name="T24" fmla="*/ 880723 w 1583637"/>
              <a:gd name="T25" fmla="*/ 1087421 h 1583637"/>
              <a:gd name="T26" fmla="*/ 903232 w 1583637"/>
              <a:gd name="T27" fmla="*/ 1215054 h 1583637"/>
              <a:gd name="T28" fmla="*/ 805940 w 1583637"/>
              <a:gd name="T29" fmla="*/ 1250466 h 1583637"/>
              <a:gd name="T30" fmla="*/ 741141 w 1583637"/>
              <a:gd name="T31" fmla="*/ 1138224 h 1583637"/>
              <a:gd name="T32" fmla="*/ 535208 w 1583637"/>
              <a:gd name="T33" fmla="*/ 1138224 h 1583637"/>
              <a:gd name="T34" fmla="*/ 470410 w 1583637"/>
              <a:gd name="T35" fmla="*/ 1250466 h 1583637"/>
              <a:gd name="T36" fmla="*/ 373118 w 1583637"/>
              <a:gd name="T37" fmla="*/ 1215054 h 1583637"/>
              <a:gd name="T38" fmla="*/ 395627 w 1583637"/>
              <a:gd name="T39" fmla="*/ 1087421 h 1583637"/>
              <a:gd name="T40" fmla="*/ 237873 w 1583637"/>
              <a:gd name="T41" fmla="*/ 955049 h 1583637"/>
              <a:gd name="T42" fmla="*/ 116087 w 1583637"/>
              <a:gd name="T43" fmla="*/ 999379 h 1583637"/>
              <a:gd name="T44" fmla="*/ 64319 w 1583637"/>
              <a:gd name="T45" fmla="*/ 909715 h 1583637"/>
              <a:gd name="T46" fmla="*/ 163603 w 1583637"/>
              <a:gd name="T47" fmla="*/ 826410 h 1583637"/>
              <a:gd name="T48" fmla="*/ 127843 w 1583637"/>
              <a:gd name="T49" fmla="*/ 623607 h 1583637"/>
              <a:gd name="T50" fmla="*/ 6054 w 1583637"/>
              <a:gd name="T51" fmla="*/ 579283 h 1583637"/>
              <a:gd name="T52" fmla="*/ 24033 w 1583637"/>
              <a:gd name="T53" fmla="*/ 477320 h 1583637"/>
              <a:gd name="T54" fmla="*/ 153636 w 1583637"/>
              <a:gd name="T55" fmla="*/ 477323 h 1583637"/>
              <a:gd name="T56" fmla="*/ 256603 w 1583637"/>
              <a:gd name="T57" fmla="*/ 298980 h 1583637"/>
              <a:gd name="T58" fmla="*/ 191798 w 1583637"/>
              <a:gd name="T59" fmla="*/ 186742 h 1583637"/>
              <a:gd name="T60" fmla="*/ 271110 w 1583637"/>
              <a:gd name="T61" fmla="*/ 120190 h 1583637"/>
              <a:gd name="T62" fmla="*/ 370390 w 1583637"/>
              <a:gd name="T63" fmla="*/ 203500 h 1583637"/>
              <a:gd name="T64" fmla="*/ 563904 w 1583637"/>
              <a:gd name="T65" fmla="*/ 133067 h 1583637"/>
              <a:gd name="T66" fmla="*/ 586406 w 1583637"/>
              <a:gd name="T67" fmla="*/ 5431 h 1583637"/>
              <a:gd name="T68" fmla="*/ 689944 w 1583637"/>
              <a:gd name="T69" fmla="*/ 5431 h 1583637"/>
              <a:gd name="T70" fmla="*/ 712446 w 1583637"/>
              <a:gd name="T71" fmla="*/ 133066 h 1583637"/>
              <a:gd name="T72" fmla="*/ 905959 w 1583637"/>
              <a:gd name="T73" fmla="*/ 203500 h 1583637"/>
              <a:gd name="T74" fmla="*/ 905960 w 1583637"/>
              <a:gd name="T75" fmla="*/ 203500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226CDD8-15F6-4591-93C7-8783AE99C2B0}"/>
              </a:ext>
            </a:extLst>
          </p:cNvPr>
          <p:cNvSpPr txBox="1"/>
          <p:nvPr/>
        </p:nvSpPr>
        <p:spPr>
          <a:xfrm>
            <a:off x="989813" y="1470132"/>
            <a:ext cx="96907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材料成形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合计一级核心知识点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32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个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 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已掌握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29)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kumimoji="0" lang="en-US" altLang="zh-CN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20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材料的液态成形 核心知识点 </a:t>
            </a:r>
            <a:endParaRPr kumimoji="0" lang="en-US" altLang="zh-CN" sz="2000" b="1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铸造基础知识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铸造工艺原理*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流动性*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凝固*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收缩性*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吸气性*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铸造缺陷*。 </a:t>
            </a:r>
            <a:endParaRPr kumimoji="0" lang="en-US" altLang="zh-CN" sz="200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砂型铸造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√3)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特种铸造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金属型铸造*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压力铸造*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熔模铸造*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离心铸造*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消失模铸造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;*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√4)</a:t>
            </a:r>
            <a:r>
              <a:rPr kumimoji="0" lang="zh-CN" altLang="en-US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铸件结构工艺性</a:t>
            </a:r>
            <a:r>
              <a:rPr kumimoji="0" lang="en-US" altLang="zh-CN" sz="200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; </a:t>
            </a:r>
            <a:endParaRPr kumimoji="0" lang="zh-CN" altLang="en-US" sz="18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Freeform 45">
            <a:extLst>
              <a:ext uri="{FF2B5EF4-FFF2-40B4-BE49-F238E27FC236}">
                <a16:creationId xmlns:a16="http://schemas.microsoft.com/office/drawing/2014/main" id="{FD0A8F6B-60E1-498C-9E35-FA033D35F2CF}"/>
              </a:ext>
            </a:extLst>
          </p:cNvPr>
          <p:cNvSpPr/>
          <p:nvPr/>
        </p:nvSpPr>
        <p:spPr bwMode="auto">
          <a:xfrm>
            <a:off x="9760613" y="412128"/>
            <a:ext cx="1839912" cy="1839913"/>
          </a:xfrm>
          <a:custGeom>
            <a:avLst/>
            <a:gdLst>
              <a:gd name="T0" fmla="*/ 1305979 w 1583637"/>
              <a:gd name="T1" fmla="*/ 293353 h 1583637"/>
              <a:gd name="T2" fmla="*/ 1449096 w 1583637"/>
              <a:gd name="T3" fmla="*/ 173259 h 1583637"/>
              <a:gd name="T4" fmla="*/ 1563427 w 1583637"/>
              <a:gd name="T5" fmla="*/ 269197 h 1583637"/>
              <a:gd name="T6" fmla="*/ 1470008 w 1583637"/>
              <a:gd name="T7" fmla="*/ 430993 h 1583637"/>
              <a:gd name="T8" fmla="*/ 1618439 w 1583637"/>
              <a:gd name="T9" fmla="*/ 688082 h 1583637"/>
              <a:gd name="T10" fmla="*/ 1805267 w 1583637"/>
              <a:gd name="T11" fmla="*/ 688077 h 1583637"/>
              <a:gd name="T12" fmla="*/ 1831184 w 1583637"/>
              <a:gd name="T13" fmla="*/ 835061 h 1583637"/>
              <a:gd name="T14" fmla="*/ 1655621 w 1583637"/>
              <a:gd name="T15" fmla="*/ 898956 h 1583637"/>
              <a:gd name="T16" fmla="*/ 1604072 w 1583637"/>
              <a:gd name="T17" fmla="*/ 1191305 h 1583637"/>
              <a:gd name="T18" fmla="*/ 1747194 w 1583637"/>
              <a:gd name="T19" fmla="*/ 1311393 h 1583637"/>
              <a:gd name="T20" fmla="*/ 1672568 w 1583637"/>
              <a:gd name="T21" fmla="*/ 1440647 h 1583637"/>
              <a:gd name="T22" fmla="*/ 1497008 w 1583637"/>
              <a:gd name="T23" fmla="*/ 1376745 h 1583637"/>
              <a:gd name="T24" fmla="*/ 1269599 w 1583637"/>
              <a:gd name="T25" fmla="*/ 1567563 h 1583637"/>
              <a:gd name="T26" fmla="*/ 1302047 w 1583637"/>
              <a:gd name="T27" fmla="*/ 1751553 h 1583637"/>
              <a:gd name="T28" fmla="*/ 1161797 w 1583637"/>
              <a:gd name="T29" fmla="*/ 1802600 h 1583637"/>
              <a:gd name="T30" fmla="*/ 1068386 w 1583637"/>
              <a:gd name="T31" fmla="*/ 1640799 h 1583637"/>
              <a:gd name="T32" fmla="*/ 771525 w 1583637"/>
              <a:gd name="T33" fmla="*/ 1640799 h 1583637"/>
              <a:gd name="T34" fmla="*/ 678115 w 1583637"/>
              <a:gd name="T35" fmla="*/ 1802600 h 1583637"/>
              <a:gd name="T36" fmla="*/ 537865 w 1583637"/>
              <a:gd name="T37" fmla="*/ 1751553 h 1583637"/>
              <a:gd name="T38" fmla="*/ 570313 w 1583637"/>
              <a:gd name="T39" fmla="*/ 1567563 h 1583637"/>
              <a:gd name="T40" fmla="*/ 342904 w 1583637"/>
              <a:gd name="T41" fmla="*/ 1376744 h 1583637"/>
              <a:gd name="T42" fmla="*/ 167344 w 1583637"/>
              <a:gd name="T43" fmla="*/ 1440647 h 1583637"/>
              <a:gd name="T44" fmla="*/ 92718 w 1583637"/>
              <a:gd name="T45" fmla="*/ 1311393 h 1583637"/>
              <a:gd name="T46" fmla="*/ 235840 w 1583637"/>
              <a:gd name="T47" fmla="*/ 1191305 h 1583637"/>
              <a:gd name="T48" fmla="*/ 184291 w 1583637"/>
              <a:gd name="T49" fmla="*/ 898956 h 1583637"/>
              <a:gd name="T50" fmla="*/ 8728 w 1583637"/>
              <a:gd name="T51" fmla="*/ 835061 h 1583637"/>
              <a:gd name="T52" fmla="*/ 34645 w 1583637"/>
              <a:gd name="T53" fmla="*/ 688077 h 1583637"/>
              <a:gd name="T54" fmla="*/ 221473 w 1583637"/>
              <a:gd name="T55" fmla="*/ 688082 h 1583637"/>
              <a:gd name="T56" fmla="*/ 369904 w 1583637"/>
              <a:gd name="T57" fmla="*/ 430993 h 1583637"/>
              <a:gd name="T58" fmla="*/ 276485 w 1583637"/>
              <a:gd name="T59" fmla="*/ 269197 h 1583637"/>
              <a:gd name="T60" fmla="*/ 390816 w 1583637"/>
              <a:gd name="T61" fmla="*/ 173259 h 1583637"/>
              <a:gd name="T62" fmla="*/ 533933 w 1583637"/>
              <a:gd name="T63" fmla="*/ 293353 h 1583637"/>
              <a:gd name="T64" fmla="*/ 812891 w 1583637"/>
              <a:gd name="T65" fmla="*/ 191821 h 1583637"/>
              <a:gd name="T66" fmla="*/ 845329 w 1583637"/>
              <a:gd name="T67" fmla="*/ 7830 h 1583637"/>
              <a:gd name="T68" fmla="*/ 994583 w 1583637"/>
              <a:gd name="T69" fmla="*/ 7830 h 1583637"/>
              <a:gd name="T70" fmla="*/ 1027020 w 1583637"/>
              <a:gd name="T71" fmla="*/ 191820 h 1583637"/>
              <a:gd name="T72" fmla="*/ 1305978 w 1583637"/>
              <a:gd name="T73" fmla="*/ 293353 h 1583637"/>
              <a:gd name="T74" fmla="*/ 1305979 w 1583637"/>
              <a:gd name="T75" fmla="*/ 293353 h 15836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583637" h="1583637">
                <a:moveTo>
                  <a:pt x="1124074" y="252493"/>
                </a:moveTo>
                <a:lnTo>
                  <a:pt x="1247256" y="149126"/>
                </a:lnTo>
                <a:lnTo>
                  <a:pt x="1345663" y="231701"/>
                </a:lnTo>
                <a:lnTo>
                  <a:pt x="1265256" y="370961"/>
                </a:lnTo>
                <a:cubicBezTo>
                  <a:pt x="1322430" y="435278"/>
                  <a:pt x="1365899" y="510569"/>
                  <a:pt x="1393012" y="592241"/>
                </a:cubicBezTo>
                <a:lnTo>
                  <a:pt x="1553818" y="592237"/>
                </a:lnTo>
                <a:lnTo>
                  <a:pt x="1576125" y="718748"/>
                </a:lnTo>
                <a:lnTo>
                  <a:pt x="1425015" y="773743"/>
                </a:lnTo>
                <a:cubicBezTo>
                  <a:pt x="1427471" y="859762"/>
                  <a:pt x="1412374" y="945380"/>
                  <a:pt x="1380646" y="1025372"/>
                </a:cubicBezTo>
                <a:lnTo>
                  <a:pt x="1503833" y="1128733"/>
                </a:lnTo>
                <a:lnTo>
                  <a:pt x="1439602" y="1239984"/>
                </a:lnTo>
                <a:lnTo>
                  <a:pt x="1288495" y="1184982"/>
                </a:lnTo>
                <a:cubicBezTo>
                  <a:pt x="1235084" y="1252456"/>
                  <a:pt x="1168484" y="1308339"/>
                  <a:pt x="1092761" y="1349222"/>
                </a:cubicBezTo>
                <a:lnTo>
                  <a:pt x="1120689" y="1507584"/>
                </a:lnTo>
                <a:lnTo>
                  <a:pt x="999974" y="1551521"/>
                </a:lnTo>
                <a:lnTo>
                  <a:pt x="919574" y="1412257"/>
                </a:lnTo>
                <a:cubicBezTo>
                  <a:pt x="835287" y="1429613"/>
                  <a:pt x="748348" y="1429613"/>
                  <a:pt x="664062" y="1412257"/>
                </a:cubicBezTo>
                <a:lnTo>
                  <a:pt x="583663" y="1551521"/>
                </a:lnTo>
                <a:lnTo>
                  <a:pt x="462948" y="1507584"/>
                </a:lnTo>
                <a:lnTo>
                  <a:pt x="490876" y="1349222"/>
                </a:lnTo>
                <a:cubicBezTo>
                  <a:pt x="415153" y="1308339"/>
                  <a:pt x="348553" y="1252455"/>
                  <a:pt x="295142" y="1184981"/>
                </a:cubicBezTo>
                <a:lnTo>
                  <a:pt x="144035" y="1239984"/>
                </a:lnTo>
                <a:lnTo>
                  <a:pt x="79804" y="1128733"/>
                </a:lnTo>
                <a:lnTo>
                  <a:pt x="202991" y="1025372"/>
                </a:lnTo>
                <a:cubicBezTo>
                  <a:pt x="171263" y="945380"/>
                  <a:pt x="156166" y="859762"/>
                  <a:pt x="158622" y="773743"/>
                </a:cubicBezTo>
                <a:lnTo>
                  <a:pt x="7512" y="718748"/>
                </a:lnTo>
                <a:lnTo>
                  <a:pt x="29819" y="592237"/>
                </a:lnTo>
                <a:lnTo>
                  <a:pt x="190625" y="592241"/>
                </a:lnTo>
                <a:cubicBezTo>
                  <a:pt x="217738" y="510569"/>
                  <a:pt x="261208" y="435277"/>
                  <a:pt x="318381" y="370961"/>
                </a:cubicBezTo>
                <a:lnTo>
                  <a:pt x="237974" y="231701"/>
                </a:lnTo>
                <a:lnTo>
                  <a:pt x="336381" y="149126"/>
                </a:lnTo>
                <a:lnTo>
                  <a:pt x="459563" y="252493"/>
                </a:lnTo>
                <a:cubicBezTo>
                  <a:pt x="532831" y="207356"/>
                  <a:pt x="614527" y="177621"/>
                  <a:pt x="699666" y="165103"/>
                </a:cubicBezTo>
                <a:lnTo>
                  <a:pt x="727586" y="6739"/>
                </a:lnTo>
                <a:lnTo>
                  <a:pt x="856051" y="6739"/>
                </a:lnTo>
                <a:lnTo>
                  <a:pt x="883970" y="165102"/>
                </a:lnTo>
                <a:cubicBezTo>
                  <a:pt x="969110" y="177621"/>
                  <a:pt x="1050806" y="207356"/>
                  <a:pt x="1124073" y="252493"/>
                </a:cubicBezTo>
                <a:lnTo>
                  <a:pt x="1124074" y="2524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474380" tIns="730091" rIns="474380" bIns="581203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Oval 46">
            <a:extLst>
              <a:ext uri="{FF2B5EF4-FFF2-40B4-BE49-F238E27FC236}">
                <a16:creationId xmlns:a16="http://schemas.microsoft.com/office/drawing/2014/main" id="{4895469A-5FC5-46AB-8C2D-5F749D96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9863" y="761377"/>
            <a:ext cx="1141412" cy="1141413"/>
          </a:xfrm>
          <a:prstGeom prst="ellipse">
            <a:avLst/>
          </a:prstGeom>
          <a:solidFill>
            <a:srgbClr val="ED7D31"/>
          </a:solidFill>
          <a:ln w="762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069F2AA4-78DB-46B9-8C57-B538BC7375E5}"/>
              </a:ext>
            </a:extLst>
          </p:cNvPr>
          <p:cNvSpPr>
            <a:spLocks noEditPoints="1"/>
          </p:cNvSpPr>
          <p:nvPr/>
        </p:nvSpPr>
        <p:spPr bwMode="auto">
          <a:xfrm>
            <a:off x="10437681" y="1166199"/>
            <a:ext cx="485775" cy="381000"/>
          </a:xfrm>
          <a:custGeom>
            <a:avLst/>
            <a:gdLst>
              <a:gd name="T0" fmla="*/ 485775 w 64"/>
              <a:gd name="T1" fmla="*/ 365760 h 50"/>
              <a:gd name="T2" fmla="*/ 463004 w 64"/>
              <a:gd name="T3" fmla="*/ 381000 h 50"/>
              <a:gd name="T4" fmla="*/ 15180 w 64"/>
              <a:gd name="T5" fmla="*/ 381000 h 50"/>
              <a:gd name="T6" fmla="*/ 0 w 64"/>
              <a:gd name="T7" fmla="*/ 365760 h 50"/>
              <a:gd name="T8" fmla="*/ 0 w 64"/>
              <a:gd name="T9" fmla="*/ 327660 h 50"/>
              <a:gd name="T10" fmla="*/ 15180 w 64"/>
              <a:gd name="T11" fmla="*/ 312420 h 50"/>
              <a:gd name="T12" fmla="*/ 463004 w 64"/>
              <a:gd name="T13" fmla="*/ 312420 h 50"/>
              <a:gd name="T14" fmla="*/ 485775 w 64"/>
              <a:gd name="T15" fmla="*/ 327660 h 50"/>
              <a:gd name="T16" fmla="*/ 485775 w 64"/>
              <a:gd name="T17" fmla="*/ 365760 h 50"/>
              <a:gd name="T18" fmla="*/ 447824 w 64"/>
              <a:gd name="T19" fmla="*/ 152400 h 50"/>
              <a:gd name="T20" fmla="*/ 432643 w 64"/>
              <a:gd name="T21" fmla="*/ 175260 h 50"/>
              <a:gd name="T22" fmla="*/ 53132 w 64"/>
              <a:gd name="T23" fmla="*/ 175260 h 50"/>
              <a:gd name="T24" fmla="*/ 30361 w 64"/>
              <a:gd name="T25" fmla="*/ 152400 h 50"/>
              <a:gd name="T26" fmla="*/ 30361 w 64"/>
              <a:gd name="T27" fmla="*/ 121920 h 50"/>
              <a:gd name="T28" fmla="*/ 53132 w 64"/>
              <a:gd name="T29" fmla="*/ 99060 h 50"/>
              <a:gd name="T30" fmla="*/ 432643 w 64"/>
              <a:gd name="T31" fmla="*/ 99060 h 50"/>
              <a:gd name="T32" fmla="*/ 447824 w 64"/>
              <a:gd name="T33" fmla="*/ 121920 h 50"/>
              <a:gd name="T34" fmla="*/ 447824 w 64"/>
              <a:gd name="T35" fmla="*/ 152400 h 50"/>
              <a:gd name="T36" fmla="*/ 379512 w 64"/>
              <a:gd name="T37" fmla="*/ 259080 h 50"/>
              <a:gd name="T38" fmla="*/ 364331 w 64"/>
              <a:gd name="T39" fmla="*/ 274320 h 50"/>
              <a:gd name="T40" fmla="*/ 121444 w 64"/>
              <a:gd name="T41" fmla="*/ 274320 h 50"/>
              <a:gd name="T42" fmla="*/ 98673 w 64"/>
              <a:gd name="T43" fmla="*/ 259080 h 50"/>
              <a:gd name="T44" fmla="*/ 98673 w 64"/>
              <a:gd name="T45" fmla="*/ 220980 h 50"/>
              <a:gd name="T46" fmla="*/ 121444 w 64"/>
              <a:gd name="T47" fmla="*/ 205740 h 50"/>
              <a:gd name="T48" fmla="*/ 364331 w 64"/>
              <a:gd name="T49" fmla="*/ 205740 h 50"/>
              <a:gd name="T50" fmla="*/ 379512 w 64"/>
              <a:gd name="T51" fmla="*/ 220980 h 50"/>
              <a:gd name="T52" fmla="*/ 379512 w 64"/>
              <a:gd name="T53" fmla="*/ 259080 h 50"/>
              <a:gd name="T54" fmla="*/ 341561 w 64"/>
              <a:gd name="T55" fmla="*/ 53340 h 50"/>
              <a:gd name="T56" fmla="*/ 326380 w 64"/>
              <a:gd name="T57" fmla="*/ 68580 h 50"/>
              <a:gd name="T58" fmla="*/ 151805 w 64"/>
              <a:gd name="T59" fmla="*/ 68580 h 50"/>
              <a:gd name="T60" fmla="*/ 136624 w 64"/>
              <a:gd name="T61" fmla="*/ 53340 h 50"/>
              <a:gd name="T62" fmla="*/ 136624 w 64"/>
              <a:gd name="T63" fmla="*/ 15240 h 50"/>
              <a:gd name="T64" fmla="*/ 151805 w 64"/>
              <a:gd name="T65" fmla="*/ 0 h 50"/>
              <a:gd name="T66" fmla="*/ 326380 w 64"/>
              <a:gd name="T67" fmla="*/ 0 h 50"/>
              <a:gd name="T68" fmla="*/ 341561 w 64"/>
              <a:gd name="T69" fmla="*/ 15240 h 50"/>
              <a:gd name="T70" fmla="*/ 341561 w 64"/>
              <a:gd name="T71" fmla="*/ 53340 h 5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Oval 40">
            <a:extLst>
              <a:ext uri="{FF2B5EF4-FFF2-40B4-BE49-F238E27FC236}">
                <a16:creationId xmlns:a16="http://schemas.microsoft.com/office/drawing/2014/main" id="{24D0BEE5-7C40-4D6B-9E0C-F789A0E8C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91" y="399878"/>
            <a:ext cx="866775" cy="868363"/>
          </a:xfrm>
          <a:prstGeom prst="ellipse">
            <a:avLst/>
          </a:prstGeom>
          <a:solidFill>
            <a:srgbClr val="ED7D31"/>
          </a:solidFill>
          <a:ln w="38100">
            <a:solidFill>
              <a:schemeClr val="bg1"/>
            </a:solidFill>
            <a:round/>
          </a:ln>
        </p:spPr>
        <p:txBody>
          <a:bodyPr anchor="ctr"/>
          <a:lstStyle/>
          <a:p>
            <a:pPr marL="0" marR="0" lvl="0" indent="0" algn="ctr" defTabSz="13728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47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Freeform 131">
            <a:extLst>
              <a:ext uri="{FF2B5EF4-FFF2-40B4-BE49-F238E27FC236}">
                <a16:creationId xmlns:a16="http://schemas.microsoft.com/office/drawing/2014/main" id="{0BB1BC33-F901-4F6C-8B38-85D97FF67055}"/>
              </a:ext>
            </a:extLst>
          </p:cNvPr>
          <p:cNvSpPr/>
          <p:nvPr/>
        </p:nvSpPr>
        <p:spPr bwMode="auto">
          <a:xfrm>
            <a:off x="685359" y="617365"/>
            <a:ext cx="427038" cy="433387"/>
          </a:xfrm>
          <a:custGeom>
            <a:avLst/>
            <a:gdLst>
              <a:gd name="T0" fmla="*/ 427038 w 61"/>
              <a:gd name="T1" fmla="*/ 342516 h 62"/>
              <a:gd name="T2" fmla="*/ 343031 w 61"/>
              <a:gd name="T3" fmla="*/ 433387 h 62"/>
              <a:gd name="T4" fmla="*/ 252022 w 61"/>
              <a:gd name="T5" fmla="*/ 342516 h 62"/>
              <a:gd name="T6" fmla="*/ 252022 w 61"/>
              <a:gd name="T7" fmla="*/ 335525 h 62"/>
              <a:gd name="T8" fmla="*/ 147013 w 61"/>
              <a:gd name="T9" fmla="*/ 286595 h 62"/>
              <a:gd name="T10" fmla="*/ 91008 w 61"/>
              <a:gd name="T11" fmla="*/ 307565 h 62"/>
              <a:gd name="T12" fmla="*/ 0 w 61"/>
              <a:gd name="T13" fmla="*/ 216694 h 62"/>
              <a:gd name="T14" fmla="*/ 91008 w 61"/>
              <a:gd name="T15" fmla="*/ 125822 h 62"/>
              <a:gd name="T16" fmla="*/ 147013 w 61"/>
              <a:gd name="T17" fmla="*/ 153782 h 62"/>
              <a:gd name="T18" fmla="*/ 252022 w 61"/>
              <a:gd name="T19" fmla="*/ 104852 h 62"/>
              <a:gd name="T20" fmla="*/ 252022 w 61"/>
              <a:gd name="T21" fmla="*/ 90871 h 62"/>
              <a:gd name="T22" fmla="*/ 343031 w 61"/>
              <a:gd name="T23" fmla="*/ 0 h 62"/>
              <a:gd name="T24" fmla="*/ 427038 w 61"/>
              <a:gd name="T25" fmla="*/ 90871 h 62"/>
              <a:gd name="T26" fmla="*/ 343031 w 61"/>
              <a:gd name="T27" fmla="*/ 181743 h 62"/>
              <a:gd name="T28" fmla="*/ 280025 w 61"/>
              <a:gd name="T29" fmla="*/ 160773 h 62"/>
              <a:gd name="T30" fmla="*/ 175016 w 61"/>
              <a:gd name="T31" fmla="*/ 209703 h 62"/>
              <a:gd name="T32" fmla="*/ 175016 w 61"/>
              <a:gd name="T33" fmla="*/ 216694 h 62"/>
              <a:gd name="T34" fmla="*/ 175016 w 61"/>
              <a:gd name="T35" fmla="*/ 230674 h 62"/>
              <a:gd name="T36" fmla="*/ 280025 w 61"/>
              <a:gd name="T37" fmla="*/ 279605 h 62"/>
              <a:gd name="T38" fmla="*/ 343031 w 61"/>
              <a:gd name="T39" fmla="*/ 251644 h 62"/>
              <a:gd name="T40" fmla="*/ 427038 w 61"/>
              <a:gd name="T41" fmla="*/ 342516 h 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1" h="62">
                <a:moveTo>
                  <a:pt x="61" y="49"/>
                </a:moveTo>
                <a:cubicBezTo>
                  <a:pt x="61" y="56"/>
                  <a:pt x="56" y="62"/>
                  <a:pt x="49" y="62"/>
                </a:cubicBezTo>
                <a:cubicBezTo>
                  <a:pt x="41" y="62"/>
                  <a:pt x="36" y="56"/>
                  <a:pt x="36" y="49"/>
                </a:cubicBezTo>
                <a:cubicBezTo>
                  <a:pt x="36" y="49"/>
                  <a:pt x="36" y="48"/>
                  <a:pt x="36" y="48"/>
                </a:cubicBezTo>
                <a:cubicBezTo>
                  <a:pt x="21" y="41"/>
                  <a:pt x="21" y="41"/>
                  <a:pt x="21" y="41"/>
                </a:cubicBezTo>
                <a:cubicBezTo>
                  <a:pt x="19" y="43"/>
                  <a:pt x="16" y="44"/>
                  <a:pt x="13" y="44"/>
                </a:cubicBezTo>
                <a:cubicBezTo>
                  <a:pt x="6" y="44"/>
                  <a:pt x="0" y="38"/>
                  <a:pt x="0" y="31"/>
                </a:cubicBezTo>
                <a:cubicBezTo>
                  <a:pt x="0" y="24"/>
                  <a:pt x="6" y="18"/>
                  <a:pt x="13" y="18"/>
                </a:cubicBezTo>
                <a:cubicBezTo>
                  <a:pt x="16" y="18"/>
                  <a:pt x="19" y="20"/>
                  <a:pt x="21" y="22"/>
                </a:cubicBezTo>
                <a:cubicBezTo>
                  <a:pt x="36" y="15"/>
                  <a:pt x="36" y="15"/>
                  <a:pt x="36" y="15"/>
                </a:cubicBezTo>
                <a:cubicBezTo>
                  <a:pt x="36" y="14"/>
                  <a:pt x="36" y="14"/>
                  <a:pt x="36" y="13"/>
                </a:cubicBezTo>
                <a:cubicBezTo>
                  <a:pt x="36" y="6"/>
                  <a:pt x="41" y="0"/>
                  <a:pt x="49" y="0"/>
                </a:cubicBezTo>
                <a:cubicBezTo>
                  <a:pt x="56" y="0"/>
                  <a:pt x="61" y="6"/>
                  <a:pt x="61" y="13"/>
                </a:cubicBezTo>
                <a:cubicBezTo>
                  <a:pt x="61" y="20"/>
                  <a:pt x="56" y="26"/>
                  <a:pt x="49" y="26"/>
                </a:cubicBezTo>
                <a:cubicBezTo>
                  <a:pt x="45" y="26"/>
                  <a:pt x="42" y="25"/>
                  <a:pt x="40" y="23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0"/>
                  <a:pt x="25" y="31"/>
                  <a:pt x="25" y="31"/>
                </a:cubicBezTo>
                <a:cubicBezTo>
                  <a:pt x="25" y="32"/>
                  <a:pt x="25" y="32"/>
                  <a:pt x="25" y="33"/>
                </a:cubicBezTo>
                <a:cubicBezTo>
                  <a:pt x="40" y="40"/>
                  <a:pt x="40" y="40"/>
                  <a:pt x="40" y="40"/>
                </a:cubicBezTo>
                <a:cubicBezTo>
                  <a:pt x="42" y="38"/>
                  <a:pt x="45" y="36"/>
                  <a:pt x="49" y="36"/>
                </a:cubicBezTo>
                <a:cubicBezTo>
                  <a:pt x="56" y="36"/>
                  <a:pt x="61" y="42"/>
                  <a:pt x="61" y="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21682" tIns="60841" rIns="121682" bIns="6084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27D0ED9-2C95-4778-B710-C707E834CC80}"/>
              </a:ext>
            </a:extLst>
          </p:cNvPr>
          <p:cNvSpPr txBox="1"/>
          <p:nvPr/>
        </p:nvSpPr>
        <p:spPr>
          <a:xfrm>
            <a:off x="1112397" y="3918792"/>
            <a:ext cx="8961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材料塑性成形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核心知识点 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金属塑性成形及原理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; </a:t>
            </a:r>
          </a:p>
          <a:p>
            <a:r>
              <a:rPr lang="zh-CN" altLang="en-US" sz="20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√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塑性变形后金属的组织和性能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加工硬化*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回复、再结晶、冷变形、热变形、温变形*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锻造纤维、各向异性、变形程度、锻造比*）等基本概念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; </a:t>
            </a:r>
          </a:p>
          <a:p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√3)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自由锻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镦粗、拔长、冲孔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551323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4481</Words>
  <Application>Microsoft Office PowerPoint</Application>
  <PresentationFormat>宽屏</PresentationFormat>
  <Paragraphs>394</Paragraphs>
  <Slides>33</Slides>
  <Notes>33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8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>http://www.ypppt.com/</cp:keywords>
  <dc:description>http://www.ypppt.com/</dc:description>
  <cp:lastModifiedBy>liang zihang</cp:lastModifiedBy>
  <cp:revision>80</cp:revision>
  <dcterms:created xsi:type="dcterms:W3CDTF">2015-07-28T10:18:00Z</dcterms:created>
  <dcterms:modified xsi:type="dcterms:W3CDTF">2020-11-16T08:27:17Z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