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98" r:id="rId7"/>
    <p:sldId id="319" r:id="rId8"/>
    <p:sldId id="299" r:id="rId9"/>
    <p:sldId id="294" r:id="rId10"/>
    <p:sldId id="322" r:id="rId11"/>
    <p:sldId id="320" r:id="rId12"/>
    <p:sldId id="321" r:id="rId13"/>
    <p:sldId id="324" r:id="rId14"/>
    <p:sldId id="325" r:id="rId15"/>
    <p:sldId id="326" r:id="rId16"/>
    <p:sldId id="300" r:id="rId17"/>
    <p:sldId id="287" r:id="rId18"/>
    <p:sldId id="328" r:id="rId19"/>
    <p:sldId id="303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E6"/>
    <a:srgbClr val="99A077"/>
    <a:srgbClr val="F6FAF4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13489-2B6E-47E4-A67C-17FD4699AA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F7354-8730-4CA7-87BF-C5F1FB957F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65860" y="6395800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63" y="-1240971"/>
            <a:ext cx="10159637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72E2-A673-4979-926B-1CC71EF09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F0C3C-3795-4B4D-81E4-D5A5EC9CE61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99" y="0"/>
            <a:ext cx="959720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5608" y="2391488"/>
            <a:ext cx="11368725" cy="151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47772" y="4448867"/>
            <a:ext cx="2757923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汇报人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：农航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96196" y="3635148"/>
            <a:ext cx="46610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面条机一组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8316" y="2453150"/>
            <a:ext cx="9159388" cy="1322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中 期 报 告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8" grpId="0" bldLvl="0" animBg="1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9937" y="139172"/>
            <a:ext cx="12951746" cy="8742741"/>
          </a:xfrm>
          <a:prstGeom prst="rect">
            <a:avLst/>
          </a:prstGeom>
        </p:spPr>
      </p:pic>
      <p:sp>
        <p:nvSpPr>
          <p:cNvPr id="57" name="椭圆 31"/>
          <p:cNvSpPr/>
          <p:nvPr/>
        </p:nvSpPr>
        <p:spPr>
          <a:xfrm>
            <a:off x="5196205" y="1147445"/>
            <a:ext cx="6368415" cy="554101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816180" y="1612698"/>
            <a:ext cx="5365519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65630" y="4930140"/>
            <a:ext cx="17849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华文行楷" panose="02010800040101010101" charset="-122"/>
                <a:ea typeface="华文行楷" panose="02010800040101010101" charset="-122"/>
              </a:rPr>
              <a:t>锻压</a:t>
            </a:r>
            <a:endParaRPr lang="zh-CN" altLang="en-US" sz="48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55005" y="1390015"/>
            <a:ext cx="542671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（1)塑性加工基本概念与基础知识（金属材料塑性变形及加工原理）：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（2)塑性加工方法分类及典型设备（锻、压、冲、剪、弯）；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（3)锻造坏料的加热温度冷却规范及确定原则、温度与火色的关系；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（4)锻造工艺方法分类及其应用特点；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＊自由锻；＊胎模锻；＊模锻；＊特种锻造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（5)自由锻基本工序及操作要点（镦粗、拔长、切断（冲孔）；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（6)冲压加工概念、分类及冲压基本工艺、冲压设备；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＊冲裁（落料、冲孔）；冷变形工艺＊（拉伸、弯曲、旋压、胀形等）；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＊冲模结构；＊凹凸模间隙的计算；＊常见钣金设备（冲床、液压机、折弯机、卷板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机、旋压机、咬边等）。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3620" y="1691005"/>
            <a:ext cx="433705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（7)数控冲床的结构、原理及工艺特点；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（8)锻造生产安全要求及对环境（震动、噪声）的影响；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（9)塑性成形新技术（数控钣金成形、异形曲面成形、金属材料的控形控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性＊；微纳成形制造概念与应用＊；大塑性变形与材料纳米化＊等（建议通过虚拟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仿真实现））。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9937" y="139172"/>
            <a:ext cx="12951746" cy="8742741"/>
          </a:xfrm>
          <a:prstGeom prst="rect">
            <a:avLst/>
          </a:prstGeom>
        </p:spPr>
      </p:pic>
      <p:sp>
        <p:nvSpPr>
          <p:cNvPr id="57" name="椭圆 31"/>
          <p:cNvSpPr/>
          <p:nvPr/>
        </p:nvSpPr>
        <p:spPr>
          <a:xfrm>
            <a:off x="5196205" y="1147445"/>
            <a:ext cx="6368415" cy="554101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816180" y="1612698"/>
            <a:ext cx="5365519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1630" y="4930140"/>
            <a:ext cx="17849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华文行楷" panose="02010800040101010101" charset="-122"/>
                <a:ea typeface="华文行楷" panose="02010800040101010101" charset="-122"/>
              </a:rPr>
              <a:t>焊接</a:t>
            </a:r>
            <a:endParaRPr lang="zh-CN" altLang="en-US" sz="48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55005" y="1390015"/>
            <a:ext cx="542671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（（1)焊接概述（分类、特点、适用范围）；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（2)常规工业焊接方法、设备及工艺特点；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＊手工电弧焊；＊C02保护焊；＊电阻焊；＊氩弧焊；＊埋弧焊；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＊等离子切割等）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（3)电焊条组成及作用，分类、常用牌号；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（4)气割工艺特点、设备、气割的参数条件；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（5)气焊及钎焊工艺特点、设备、焊炬的三种火焰；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（6)常见焊接缺陷、焊接后处理；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（7)先进焊接方法：闪光焊、激光焊、摩擦焊、搅拌焊、超声波焊；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（8)焊接自动化与智能化；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＊焊接机器人工作站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（9)焊接安全技术要求及对环境的影响。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9937" y="139172"/>
            <a:ext cx="12951746" cy="8742741"/>
          </a:xfrm>
          <a:prstGeom prst="rect">
            <a:avLst/>
          </a:prstGeom>
        </p:spPr>
      </p:pic>
      <p:sp>
        <p:nvSpPr>
          <p:cNvPr id="57" name="椭圆 31"/>
          <p:cNvSpPr/>
          <p:nvPr/>
        </p:nvSpPr>
        <p:spPr>
          <a:xfrm>
            <a:off x="5196205" y="1147445"/>
            <a:ext cx="6368415" cy="554101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816180" y="1612698"/>
            <a:ext cx="5365519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4666615"/>
            <a:ext cx="4486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增材制造技术（3D打印技术）</a:t>
            </a:r>
            <a:endParaRPr lang="zh-CN" altLang="en-US" sz="4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55005" y="1369695"/>
            <a:ext cx="542671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1)3D打印方法分类及其工作原理、应用特点；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（FDM、SLA、激光技术3D打印等）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（2)3D打印原型设计及工艺参数影响；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（3)3D 打印材料的发展状况及各种材料成形技术（金属、陶瓷、高分子、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复合材料）。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9937" y="139172"/>
            <a:ext cx="12951746" cy="8742741"/>
          </a:xfrm>
          <a:prstGeom prst="rect">
            <a:avLst/>
          </a:prstGeom>
        </p:spPr>
      </p:pic>
      <p:sp>
        <p:nvSpPr>
          <p:cNvPr id="57" name="椭圆 31"/>
          <p:cNvSpPr/>
          <p:nvPr/>
        </p:nvSpPr>
        <p:spPr>
          <a:xfrm>
            <a:off x="5196205" y="1147445"/>
            <a:ext cx="6368415" cy="554101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816180" y="1612698"/>
            <a:ext cx="5365519" cy="6076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5145" y="4778375"/>
            <a:ext cx="23571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钳工</a:t>
            </a:r>
            <a:endParaRPr lang="zh-CN" altLang="en-US" sz="4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55005" y="136969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（1)钳工概念及基本操作（锯、锉、铲、研、刮（建议用虚拟仿真技术解</a:t>
            </a:r>
            <a:endParaRPr lang="zh-CN" altLang="en-US" sz="24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决）、钻、扩、铰、總、攻、套，平台划线、机器装配）；</a:t>
            </a:r>
            <a:endParaRPr lang="zh-CN" altLang="en-US" sz="24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（2)量具的使用及误差分析（游标卡尺、深度尺、百分表千分表、内外径千</a:t>
            </a:r>
            <a:endParaRPr lang="zh-CN" altLang="en-US" sz="24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分尺、刀口尺、水平仪、量规塞尺、测微仪、表面粗糙度仪）；</a:t>
            </a:r>
            <a:endParaRPr lang="zh-CN" altLang="en-US" sz="24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（2)简单装配尺寸链分析及应用；</a:t>
            </a:r>
            <a:endParaRPr lang="zh-CN" altLang="en-US" sz="24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（3)装配基本知识（含调试和拆卸；建议强化装配中调试的概念和方法）；</a:t>
            </a:r>
            <a:endParaRPr lang="zh-CN" altLang="en-US" sz="24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（4)量仪应用知识。</a:t>
            </a:r>
            <a:endParaRPr lang="zh-CN" altLang="en-US" sz="24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84" y="242594"/>
            <a:ext cx="10287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30" y="4926561"/>
            <a:ext cx="3946850" cy="26312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48" y="4926561"/>
            <a:ext cx="3946850" cy="26312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58682" y="4121975"/>
            <a:ext cx="605790" cy="922020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en-US" sz="5400" b="1" dirty="0">
              <a:ln w="22225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51342" y="4664951"/>
            <a:ext cx="89408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其他</a:t>
            </a:r>
            <a:endParaRPr lang="zh-CN" alt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703512" y="2132856"/>
            <a:ext cx="4392488" cy="3670299"/>
            <a:chOff x="1306513" y="3424238"/>
            <a:chExt cx="3524250" cy="2944812"/>
          </a:xfrm>
          <a:solidFill>
            <a:schemeClr val="tx1"/>
          </a:solidFill>
        </p:grpSpPr>
        <p:sp>
          <p:nvSpPr>
            <p:cNvPr id="36" name="Freeform 56"/>
            <p:cNvSpPr>
              <a:spLocks noEditPoints="1"/>
            </p:cNvSpPr>
            <p:nvPr/>
          </p:nvSpPr>
          <p:spPr bwMode="auto">
            <a:xfrm>
              <a:off x="2339976" y="4327525"/>
              <a:ext cx="669925" cy="677863"/>
            </a:xfrm>
            <a:custGeom>
              <a:avLst/>
              <a:gdLst>
                <a:gd name="T0" fmla="*/ 56 w 122"/>
                <a:gd name="T1" fmla="*/ 116 h 123"/>
                <a:gd name="T2" fmla="*/ 49 w 122"/>
                <a:gd name="T3" fmla="*/ 104 h 123"/>
                <a:gd name="T4" fmla="*/ 23 w 122"/>
                <a:gd name="T5" fmla="*/ 103 h 123"/>
                <a:gd name="T6" fmla="*/ 24 w 122"/>
                <a:gd name="T7" fmla="*/ 86 h 123"/>
                <a:gd name="T8" fmla="*/ 25 w 122"/>
                <a:gd name="T9" fmla="*/ 75 h 123"/>
                <a:gd name="T10" fmla="*/ 6 w 122"/>
                <a:gd name="T11" fmla="*/ 43 h 123"/>
                <a:gd name="T12" fmla="*/ 26 w 122"/>
                <a:gd name="T13" fmla="*/ 5 h 123"/>
                <a:gd name="T14" fmla="*/ 27 w 122"/>
                <a:gd name="T15" fmla="*/ 2 h 123"/>
                <a:gd name="T16" fmla="*/ 30 w 122"/>
                <a:gd name="T17" fmla="*/ 1 h 123"/>
                <a:gd name="T18" fmla="*/ 58 w 122"/>
                <a:gd name="T19" fmla="*/ 4 h 123"/>
                <a:gd name="T20" fmla="*/ 60 w 122"/>
                <a:gd name="T21" fmla="*/ 9 h 123"/>
                <a:gd name="T22" fmla="*/ 73 w 122"/>
                <a:gd name="T23" fmla="*/ 30 h 123"/>
                <a:gd name="T24" fmla="*/ 81 w 122"/>
                <a:gd name="T25" fmla="*/ 7 h 123"/>
                <a:gd name="T26" fmla="*/ 98 w 122"/>
                <a:gd name="T27" fmla="*/ 6 h 123"/>
                <a:gd name="T28" fmla="*/ 122 w 122"/>
                <a:gd name="T29" fmla="*/ 11 h 123"/>
                <a:gd name="T30" fmla="*/ 120 w 122"/>
                <a:gd name="T31" fmla="*/ 48 h 123"/>
                <a:gd name="T32" fmla="*/ 117 w 122"/>
                <a:gd name="T33" fmla="*/ 51 h 123"/>
                <a:gd name="T34" fmla="*/ 100 w 122"/>
                <a:gd name="T35" fmla="*/ 61 h 123"/>
                <a:gd name="T36" fmla="*/ 119 w 122"/>
                <a:gd name="T37" fmla="*/ 74 h 123"/>
                <a:gd name="T38" fmla="*/ 116 w 122"/>
                <a:gd name="T39" fmla="*/ 103 h 123"/>
                <a:gd name="T40" fmla="*/ 90 w 122"/>
                <a:gd name="T41" fmla="*/ 105 h 123"/>
                <a:gd name="T42" fmla="*/ 82 w 122"/>
                <a:gd name="T43" fmla="*/ 117 h 123"/>
                <a:gd name="T44" fmla="*/ 59 w 122"/>
                <a:gd name="T45" fmla="*/ 97 h 123"/>
                <a:gd name="T46" fmla="*/ 61 w 122"/>
                <a:gd name="T47" fmla="*/ 102 h 123"/>
                <a:gd name="T48" fmla="*/ 70 w 122"/>
                <a:gd name="T49" fmla="*/ 117 h 123"/>
                <a:gd name="T50" fmla="*/ 77 w 122"/>
                <a:gd name="T51" fmla="*/ 103 h 123"/>
                <a:gd name="T52" fmla="*/ 81 w 122"/>
                <a:gd name="T53" fmla="*/ 99 h 123"/>
                <a:gd name="T54" fmla="*/ 114 w 122"/>
                <a:gd name="T55" fmla="*/ 77 h 123"/>
                <a:gd name="T56" fmla="*/ 97 w 122"/>
                <a:gd name="T57" fmla="*/ 52 h 123"/>
                <a:gd name="T58" fmla="*/ 116 w 122"/>
                <a:gd name="T59" fmla="*/ 21 h 123"/>
                <a:gd name="T60" fmla="*/ 98 w 122"/>
                <a:gd name="T61" fmla="*/ 12 h 123"/>
                <a:gd name="T62" fmla="*/ 86 w 122"/>
                <a:gd name="T63" fmla="*/ 13 h 123"/>
                <a:gd name="T64" fmla="*/ 54 w 122"/>
                <a:gd name="T65" fmla="*/ 28 h 123"/>
                <a:gd name="T66" fmla="*/ 38 w 122"/>
                <a:gd name="T67" fmla="*/ 8 h 123"/>
                <a:gd name="T68" fmla="*/ 31 w 122"/>
                <a:gd name="T69" fmla="*/ 44 h 123"/>
                <a:gd name="T70" fmla="*/ 26 w 122"/>
                <a:gd name="T71" fmla="*/ 46 h 123"/>
                <a:gd name="T72" fmla="*/ 7 w 122"/>
                <a:gd name="T73" fmla="*/ 57 h 123"/>
                <a:gd name="T74" fmla="*/ 28 w 122"/>
                <a:gd name="T75" fmla="*/ 69 h 123"/>
                <a:gd name="T76" fmla="*/ 30 w 122"/>
                <a:gd name="T77" fmla="*/ 87 h 123"/>
                <a:gd name="T78" fmla="*/ 48 w 122"/>
                <a:gd name="T79" fmla="*/ 98 h 123"/>
                <a:gd name="T80" fmla="*/ 59 w 122"/>
                <a:gd name="T81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23">
                  <a:moveTo>
                    <a:pt x="70" y="123"/>
                  </a:moveTo>
                  <a:cubicBezTo>
                    <a:pt x="64" y="123"/>
                    <a:pt x="59" y="120"/>
                    <a:pt x="56" y="116"/>
                  </a:cubicBezTo>
                  <a:cubicBezTo>
                    <a:pt x="55" y="114"/>
                    <a:pt x="53" y="109"/>
                    <a:pt x="54" y="104"/>
                  </a:cubicBezTo>
                  <a:cubicBezTo>
                    <a:pt x="52" y="104"/>
                    <a:pt x="50" y="104"/>
                    <a:pt x="49" y="104"/>
                  </a:cubicBezTo>
                  <a:cubicBezTo>
                    <a:pt x="41" y="104"/>
                    <a:pt x="35" y="105"/>
                    <a:pt x="25" y="104"/>
                  </a:cubicBezTo>
                  <a:cubicBezTo>
                    <a:pt x="25" y="104"/>
                    <a:pt x="24" y="104"/>
                    <a:pt x="23" y="103"/>
                  </a:cubicBezTo>
                  <a:cubicBezTo>
                    <a:pt x="23" y="103"/>
                    <a:pt x="22" y="102"/>
                    <a:pt x="22" y="101"/>
                  </a:cubicBezTo>
                  <a:cubicBezTo>
                    <a:pt x="23" y="96"/>
                    <a:pt x="23" y="91"/>
                    <a:pt x="24" y="86"/>
                  </a:cubicBezTo>
                  <a:cubicBezTo>
                    <a:pt x="24" y="82"/>
                    <a:pt x="25" y="79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17" y="75"/>
                    <a:pt x="1" y="74"/>
                    <a:pt x="1" y="57"/>
                  </a:cubicBezTo>
                  <a:cubicBezTo>
                    <a:pt x="0" y="51"/>
                    <a:pt x="2" y="47"/>
                    <a:pt x="6" y="43"/>
                  </a:cubicBezTo>
                  <a:cubicBezTo>
                    <a:pt x="11" y="38"/>
                    <a:pt x="19" y="36"/>
                    <a:pt x="26" y="39"/>
                  </a:cubicBezTo>
                  <a:cubicBezTo>
                    <a:pt x="29" y="22"/>
                    <a:pt x="27" y="8"/>
                    <a:pt x="26" y="5"/>
                  </a:cubicBezTo>
                  <a:cubicBezTo>
                    <a:pt x="26" y="5"/>
                    <a:pt x="26" y="4"/>
                    <a:pt x="26" y="4"/>
                  </a:cubicBezTo>
                  <a:cubicBezTo>
                    <a:pt x="26" y="3"/>
                    <a:pt x="26" y="2"/>
                    <a:pt x="27" y="2"/>
                  </a:cubicBezTo>
                  <a:cubicBezTo>
                    <a:pt x="27" y="1"/>
                    <a:pt x="28" y="0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5" y="2"/>
                    <a:pt x="38" y="2"/>
                  </a:cubicBezTo>
                  <a:cubicBezTo>
                    <a:pt x="45" y="2"/>
                    <a:pt x="52" y="3"/>
                    <a:pt x="58" y="4"/>
                  </a:cubicBezTo>
                  <a:cubicBezTo>
                    <a:pt x="59" y="4"/>
                    <a:pt x="59" y="5"/>
                    <a:pt x="60" y="6"/>
                  </a:cubicBezTo>
                  <a:cubicBezTo>
                    <a:pt x="60" y="7"/>
                    <a:pt x="60" y="8"/>
                    <a:pt x="60" y="9"/>
                  </a:cubicBezTo>
                  <a:cubicBezTo>
                    <a:pt x="57" y="12"/>
                    <a:pt x="57" y="20"/>
                    <a:pt x="60" y="25"/>
                  </a:cubicBezTo>
                  <a:cubicBezTo>
                    <a:pt x="62" y="29"/>
                    <a:pt x="66" y="31"/>
                    <a:pt x="73" y="30"/>
                  </a:cubicBezTo>
                  <a:cubicBezTo>
                    <a:pt x="79" y="29"/>
                    <a:pt x="80" y="22"/>
                    <a:pt x="80" y="12"/>
                  </a:cubicBezTo>
                  <a:cubicBezTo>
                    <a:pt x="80" y="11"/>
                    <a:pt x="81" y="9"/>
                    <a:pt x="81" y="7"/>
                  </a:cubicBezTo>
                  <a:cubicBezTo>
                    <a:pt x="81" y="6"/>
                    <a:pt x="83" y="4"/>
                    <a:pt x="84" y="5"/>
                  </a:cubicBezTo>
                  <a:cubicBezTo>
                    <a:pt x="89" y="5"/>
                    <a:pt x="93" y="5"/>
                    <a:pt x="98" y="6"/>
                  </a:cubicBezTo>
                  <a:cubicBezTo>
                    <a:pt x="105" y="6"/>
                    <a:pt x="113" y="7"/>
                    <a:pt x="120" y="8"/>
                  </a:cubicBezTo>
                  <a:cubicBezTo>
                    <a:pt x="121" y="8"/>
                    <a:pt x="122" y="9"/>
                    <a:pt x="122" y="11"/>
                  </a:cubicBezTo>
                  <a:cubicBezTo>
                    <a:pt x="122" y="14"/>
                    <a:pt x="122" y="18"/>
                    <a:pt x="122" y="21"/>
                  </a:cubicBezTo>
                  <a:cubicBezTo>
                    <a:pt x="122" y="30"/>
                    <a:pt x="121" y="39"/>
                    <a:pt x="120" y="48"/>
                  </a:cubicBezTo>
                  <a:cubicBezTo>
                    <a:pt x="120" y="49"/>
                    <a:pt x="120" y="50"/>
                    <a:pt x="119" y="50"/>
                  </a:cubicBezTo>
                  <a:cubicBezTo>
                    <a:pt x="118" y="51"/>
                    <a:pt x="117" y="51"/>
                    <a:pt x="117" y="51"/>
                  </a:cubicBezTo>
                  <a:cubicBezTo>
                    <a:pt x="111" y="50"/>
                    <a:pt x="105" y="52"/>
                    <a:pt x="102" y="56"/>
                  </a:cubicBezTo>
                  <a:cubicBezTo>
                    <a:pt x="100" y="57"/>
                    <a:pt x="100" y="59"/>
                    <a:pt x="100" y="61"/>
                  </a:cubicBezTo>
                  <a:cubicBezTo>
                    <a:pt x="102" y="67"/>
                    <a:pt x="107" y="71"/>
                    <a:pt x="117" y="72"/>
                  </a:cubicBezTo>
                  <a:cubicBezTo>
                    <a:pt x="118" y="72"/>
                    <a:pt x="119" y="73"/>
                    <a:pt x="119" y="74"/>
                  </a:cubicBezTo>
                  <a:cubicBezTo>
                    <a:pt x="122" y="83"/>
                    <a:pt x="120" y="97"/>
                    <a:pt x="119" y="101"/>
                  </a:cubicBezTo>
                  <a:cubicBezTo>
                    <a:pt x="119" y="102"/>
                    <a:pt x="118" y="103"/>
                    <a:pt x="116" y="103"/>
                  </a:cubicBezTo>
                  <a:cubicBezTo>
                    <a:pt x="107" y="104"/>
                    <a:pt x="98" y="105"/>
                    <a:pt x="90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8" y="105"/>
                    <a:pt x="86" y="105"/>
                    <a:pt x="84" y="105"/>
                  </a:cubicBezTo>
                  <a:cubicBezTo>
                    <a:pt x="85" y="111"/>
                    <a:pt x="84" y="115"/>
                    <a:pt x="82" y="117"/>
                  </a:cubicBezTo>
                  <a:cubicBezTo>
                    <a:pt x="79" y="121"/>
                    <a:pt x="75" y="123"/>
                    <a:pt x="70" y="123"/>
                  </a:cubicBezTo>
                  <a:close/>
                  <a:moveTo>
                    <a:pt x="59" y="97"/>
                  </a:moveTo>
                  <a:cubicBezTo>
                    <a:pt x="60" y="97"/>
                    <a:pt x="61" y="98"/>
                    <a:pt x="61" y="99"/>
                  </a:cubicBezTo>
                  <a:cubicBezTo>
                    <a:pt x="62" y="100"/>
                    <a:pt x="62" y="101"/>
                    <a:pt x="61" y="102"/>
                  </a:cubicBezTo>
                  <a:cubicBezTo>
                    <a:pt x="59" y="106"/>
                    <a:pt x="59" y="110"/>
                    <a:pt x="61" y="113"/>
                  </a:cubicBezTo>
                  <a:cubicBezTo>
                    <a:pt x="63" y="115"/>
                    <a:pt x="66" y="117"/>
                    <a:pt x="70" y="117"/>
                  </a:cubicBezTo>
                  <a:cubicBezTo>
                    <a:pt x="73" y="117"/>
                    <a:pt x="76" y="116"/>
                    <a:pt x="77" y="114"/>
                  </a:cubicBezTo>
                  <a:cubicBezTo>
                    <a:pt x="79" y="111"/>
                    <a:pt x="79" y="107"/>
                    <a:pt x="77" y="103"/>
                  </a:cubicBezTo>
                  <a:cubicBezTo>
                    <a:pt x="77" y="102"/>
                    <a:pt x="77" y="100"/>
                    <a:pt x="78" y="100"/>
                  </a:cubicBezTo>
                  <a:cubicBezTo>
                    <a:pt x="79" y="99"/>
                    <a:pt x="80" y="98"/>
                    <a:pt x="81" y="99"/>
                  </a:cubicBezTo>
                  <a:cubicBezTo>
                    <a:pt x="88" y="99"/>
                    <a:pt x="101" y="99"/>
                    <a:pt x="113" y="97"/>
                  </a:cubicBezTo>
                  <a:cubicBezTo>
                    <a:pt x="114" y="91"/>
                    <a:pt x="115" y="83"/>
                    <a:pt x="114" y="77"/>
                  </a:cubicBezTo>
                  <a:cubicBezTo>
                    <a:pt x="103" y="76"/>
                    <a:pt x="97" y="71"/>
                    <a:pt x="94" y="62"/>
                  </a:cubicBezTo>
                  <a:cubicBezTo>
                    <a:pt x="94" y="59"/>
                    <a:pt x="94" y="55"/>
                    <a:pt x="97" y="52"/>
                  </a:cubicBezTo>
                  <a:cubicBezTo>
                    <a:pt x="101" y="47"/>
                    <a:pt x="108" y="44"/>
                    <a:pt x="115" y="44"/>
                  </a:cubicBezTo>
                  <a:cubicBezTo>
                    <a:pt x="115" y="37"/>
                    <a:pt x="116" y="29"/>
                    <a:pt x="116" y="21"/>
                  </a:cubicBezTo>
                  <a:cubicBezTo>
                    <a:pt x="116" y="19"/>
                    <a:pt x="116" y="16"/>
                    <a:pt x="116" y="13"/>
                  </a:cubicBezTo>
                  <a:cubicBezTo>
                    <a:pt x="110" y="13"/>
                    <a:pt x="104" y="12"/>
                    <a:pt x="98" y="12"/>
                  </a:cubicBezTo>
                  <a:cubicBezTo>
                    <a:pt x="94" y="12"/>
                    <a:pt x="90" y="11"/>
                    <a:pt x="86" y="11"/>
                  </a:cubicBezTo>
                  <a:cubicBezTo>
                    <a:pt x="86" y="12"/>
                    <a:pt x="86" y="12"/>
                    <a:pt x="86" y="13"/>
                  </a:cubicBezTo>
                  <a:cubicBezTo>
                    <a:pt x="86" y="21"/>
                    <a:pt x="85" y="34"/>
                    <a:pt x="74" y="36"/>
                  </a:cubicBezTo>
                  <a:cubicBezTo>
                    <a:pt x="65" y="37"/>
                    <a:pt x="58" y="34"/>
                    <a:pt x="54" y="28"/>
                  </a:cubicBezTo>
                  <a:cubicBezTo>
                    <a:pt x="51" y="22"/>
                    <a:pt x="51" y="15"/>
                    <a:pt x="53" y="9"/>
                  </a:cubicBezTo>
                  <a:cubicBezTo>
                    <a:pt x="48" y="9"/>
                    <a:pt x="43" y="8"/>
                    <a:pt x="38" y="8"/>
                  </a:cubicBezTo>
                  <a:cubicBezTo>
                    <a:pt x="36" y="8"/>
                    <a:pt x="34" y="8"/>
                    <a:pt x="33" y="7"/>
                  </a:cubicBezTo>
                  <a:cubicBezTo>
                    <a:pt x="34" y="14"/>
                    <a:pt x="35" y="28"/>
                    <a:pt x="31" y="44"/>
                  </a:cubicBezTo>
                  <a:cubicBezTo>
                    <a:pt x="31" y="45"/>
                    <a:pt x="30" y="46"/>
                    <a:pt x="29" y="46"/>
                  </a:cubicBezTo>
                  <a:cubicBezTo>
                    <a:pt x="28" y="46"/>
                    <a:pt x="27" y="46"/>
                    <a:pt x="26" y="46"/>
                  </a:cubicBezTo>
                  <a:cubicBezTo>
                    <a:pt x="21" y="43"/>
                    <a:pt x="14" y="43"/>
                    <a:pt x="10" y="47"/>
                  </a:cubicBezTo>
                  <a:cubicBezTo>
                    <a:pt x="8" y="50"/>
                    <a:pt x="6" y="53"/>
                    <a:pt x="7" y="57"/>
                  </a:cubicBezTo>
                  <a:cubicBezTo>
                    <a:pt x="7" y="67"/>
                    <a:pt x="15" y="69"/>
                    <a:pt x="25" y="69"/>
                  </a:cubicBezTo>
                  <a:cubicBezTo>
                    <a:pt x="26" y="69"/>
                    <a:pt x="27" y="69"/>
                    <a:pt x="28" y="69"/>
                  </a:cubicBezTo>
                  <a:cubicBezTo>
                    <a:pt x="30" y="69"/>
                    <a:pt x="31" y="71"/>
                    <a:pt x="31" y="72"/>
                  </a:cubicBezTo>
                  <a:cubicBezTo>
                    <a:pt x="31" y="77"/>
                    <a:pt x="30" y="82"/>
                    <a:pt x="30" y="87"/>
                  </a:cubicBezTo>
                  <a:cubicBezTo>
                    <a:pt x="29" y="90"/>
                    <a:pt x="29" y="94"/>
                    <a:pt x="29" y="98"/>
                  </a:cubicBezTo>
                  <a:cubicBezTo>
                    <a:pt x="36" y="98"/>
                    <a:pt x="42" y="98"/>
                    <a:pt x="48" y="98"/>
                  </a:cubicBezTo>
                  <a:cubicBezTo>
                    <a:pt x="51" y="98"/>
                    <a:pt x="55" y="98"/>
                    <a:pt x="58" y="97"/>
                  </a:cubicBezTo>
                  <a:cubicBezTo>
                    <a:pt x="59" y="97"/>
                    <a:pt x="59" y="97"/>
                    <a:pt x="59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57"/>
            <p:cNvSpPr/>
            <p:nvPr/>
          </p:nvSpPr>
          <p:spPr bwMode="auto">
            <a:xfrm>
              <a:off x="2967038" y="4267200"/>
              <a:ext cx="565150" cy="655638"/>
            </a:xfrm>
            <a:custGeom>
              <a:avLst/>
              <a:gdLst>
                <a:gd name="T0" fmla="*/ 92 w 103"/>
                <a:gd name="T1" fmla="*/ 119 h 119"/>
                <a:gd name="T2" fmla="*/ 92 w 103"/>
                <a:gd name="T3" fmla="*/ 119 h 119"/>
                <a:gd name="T4" fmla="*/ 63 w 103"/>
                <a:gd name="T5" fmla="*/ 117 h 119"/>
                <a:gd name="T6" fmla="*/ 61 w 103"/>
                <a:gd name="T7" fmla="*/ 116 h 119"/>
                <a:gd name="T8" fmla="*/ 60 w 103"/>
                <a:gd name="T9" fmla="*/ 113 h 119"/>
                <a:gd name="T10" fmla="*/ 56 w 103"/>
                <a:gd name="T11" fmla="*/ 101 h 119"/>
                <a:gd name="T12" fmla="*/ 44 w 103"/>
                <a:gd name="T13" fmla="*/ 100 h 119"/>
                <a:gd name="T14" fmla="*/ 39 w 103"/>
                <a:gd name="T15" fmla="*/ 111 h 119"/>
                <a:gd name="T16" fmla="*/ 38 w 103"/>
                <a:gd name="T17" fmla="*/ 113 h 119"/>
                <a:gd name="T18" fmla="*/ 36 w 103"/>
                <a:gd name="T19" fmla="*/ 114 h 119"/>
                <a:gd name="T20" fmla="*/ 3 w 103"/>
                <a:gd name="T21" fmla="*/ 114 h 119"/>
                <a:gd name="T22" fmla="*/ 0 w 103"/>
                <a:gd name="T23" fmla="*/ 111 h 119"/>
                <a:gd name="T24" fmla="*/ 3 w 103"/>
                <a:gd name="T25" fmla="*/ 108 h 119"/>
                <a:gd name="T26" fmla="*/ 33 w 103"/>
                <a:gd name="T27" fmla="*/ 108 h 119"/>
                <a:gd name="T28" fmla="*/ 41 w 103"/>
                <a:gd name="T29" fmla="*/ 95 h 119"/>
                <a:gd name="T30" fmla="*/ 59 w 103"/>
                <a:gd name="T31" fmla="*/ 96 h 119"/>
                <a:gd name="T32" fmla="*/ 66 w 103"/>
                <a:gd name="T33" fmla="*/ 111 h 119"/>
                <a:gd name="T34" fmla="*/ 89 w 103"/>
                <a:gd name="T35" fmla="*/ 113 h 119"/>
                <a:gd name="T36" fmla="*/ 90 w 103"/>
                <a:gd name="T37" fmla="*/ 107 h 119"/>
                <a:gd name="T38" fmla="*/ 91 w 103"/>
                <a:gd name="T39" fmla="*/ 91 h 119"/>
                <a:gd name="T40" fmla="*/ 75 w 103"/>
                <a:gd name="T41" fmla="*/ 75 h 119"/>
                <a:gd name="T42" fmla="*/ 81 w 103"/>
                <a:gd name="T43" fmla="*/ 62 h 119"/>
                <a:gd name="T44" fmla="*/ 96 w 103"/>
                <a:gd name="T45" fmla="*/ 58 h 119"/>
                <a:gd name="T46" fmla="*/ 97 w 103"/>
                <a:gd name="T47" fmla="*/ 32 h 119"/>
                <a:gd name="T48" fmla="*/ 73 w 103"/>
                <a:gd name="T49" fmla="*/ 31 h 119"/>
                <a:gd name="T50" fmla="*/ 70 w 103"/>
                <a:gd name="T51" fmla="*/ 30 h 119"/>
                <a:gd name="T52" fmla="*/ 69 w 103"/>
                <a:gd name="T53" fmla="*/ 27 h 119"/>
                <a:gd name="T54" fmla="*/ 68 w 103"/>
                <a:gd name="T55" fmla="*/ 11 h 119"/>
                <a:gd name="T56" fmla="*/ 48 w 103"/>
                <a:gd name="T57" fmla="*/ 11 h 119"/>
                <a:gd name="T58" fmla="*/ 47 w 103"/>
                <a:gd name="T59" fmla="*/ 22 h 119"/>
                <a:gd name="T60" fmla="*/ 47 w 103"/>
                <a:gd name="T61" fmla="*/ 26 h 119"/>
                <a:gd name="T62" fmla="*/ 44 w 103"/>
                <a:gd name="T63" fmla="*/ 27 h 119"/>
                <a:gd name="T64" fmla="*/ 4 w 103"/>
                <a:gd name="T65" fmla="*/ 26 h 119"/>
                <a:gd name="T66" fmla="*/ 1 w 103"/>
                <a:gd name="T67" fmla="*/ 22 h 119"/>
                <a:gd name="T68" fmla="*/ 4 w 103"/>
                <a:gd name="T69" fmla="*/ 19 h 119"/>
                <a:gd name="T70" fmla="*/ 4 w 103"/>
                <a:gd name="T71" fmla="*/ 19 h 119"/>
                <a:gd name="T72" fmla="*/ 40 w 103"/>
                <a:gd name="T73" fmla="*/ 21 h 119"/>
                <a:gd name="T74" fmla="*/ 44 w 103"/>
                <a:gd name="T75" fmla="*/ 7 h 119"/>
                <a:gd name="T76" fmla="*/ 72 w 103"/>
                <a:gd name="T77" fmla="*/ 6 h 119"/>
                <a:gd name="T78" fmla="*/ 77 w 103"/>
                <a:gd name="T79" fmla="*/ 25 h 119"/>
                <a:gd name="T80" fmla="*/ 101 w 103"/>
                <a:gd name="T81" fmla="*/ 26 h 119"/>
                <a:gd name="T82" fmla="*/ 103 w 103"/>
                <a:gd name="T83" fmla="*/ 29 h 119"/>
                <a:gd name="T84" fmla="*/ 101 w 103"/>
                <a:gd name="T85" fmla="*/ 61 h 119"/>
                <a:gd name="T86" fmla="*/ 98 w 103"/>
                <a:gd name="T87" fmla="*/ 64 h 119"/>
                <a:gd name="T88" fmla="*/ 85 w 103"/>
                <a:gd name="T89" fmla="*/ 67 h 119"/>
                <a:gd name="T90" fmla="*/ 81 w 103"/>
                <a:gd name="T91" fmla="*/ 75 h 119"/>
                <a:gd name="T92" fmla="*/ 94 w 103"/>
                <a:gd name="T93" fmla="*/ 85 h 119"/>
                <a:gd name="T94" fmla="*/ 94 w 103"/>
                <a:gd name="T95" fmla="*/ 85 h 119"/>
                <a:gd name="T96" fmla="*/ 97 w 103"/>
                <a:gd name="T97" fmla="*/ 88 h 119"/>
                <a:gd name="T98" fmla="*/ 96 w 103"/>
                <a:gd name="T99" fmla="*/ 107 h 119"/>
                <a:gd name="T100" fmla="*/ 95 w 103"/>
                <a:gd name="T101" fmla="*/ 116 h 119"/>
                <a:gd name="T102" fmla="*/ 92 w 103"/>
                <a:gd name="T10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19"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85" y="119"/>
                    <a:pt x="72" y="118"/>
                    <a:pt x="63" y="117"/>
                  </a:cubicBezTo>
                  <a:cubicBezTo>
                    <a:pt x="62" y="117"/>
                    <a:pt x="61" y="116"/>
                    <a:pt x="61" y="116"/>
                  </a:cubicBezTo>
                  <a:cubicBezTo>
                    <a:pt x="60" y="115"/>
                    <a:pt x="60" y="114"/>
                    <a:pt x="60" y="113"/>
                  </a:cubicBezTo>
                  <a:cubicBezTo>
                    <a:pt x="61" y="108"/>
                    <a:pt x="60" y="104"/>
                    <a:pt x="56" y="101"/>
                  </a:cubicBezTo>
                  <a:cubicBezTo>
                    <a:pt x="52" y="99"/>
                    <a:pt x="47" y="98"/>
                    <a:pt x="44" y="100"/>
                  </a:cubicBezTo>
                  <a:cubicBezTo>
                    <a:pt x="41" y="102"/>
                    <a:pt x="38" y="105"/>
                    <a:pt x="39" y="111"/>
                  </a:cubicBezTo>
                  <a:cubicBezTo>
                    <a:pt x="39" y="112"/>
                    <a:pt x="38" y="113"/>
                    <a:pt x="38" y="113"/>
                  </a:cubicBezTo>
                  <a:cubicBezTo>
                    <a:pt x="37" y="114"/>
                    <a:pt x="36" y="114"/>
                    <a:pt x="36" y="114"/>
                  </a:cubicBezTo>
                  <a:cubicBezTo>
                    <a:pt x="29" y="114"/>
                    <a:pt x="9" y="114"/>
                    <a:pt x="3" y="114"/>
                  </a:cubicBezTo>
                  <a:cubicBezTo>
                    <a:pt x="2" y="114"/>
                    <a:pt x="0" y="113"/>
                    <a:pt x="0" y="111"/>
                  </a:cubicBezTo>
                  <a:cubicBezTo>
                    <a:pt x="0" y="109"/>
                    <a:pt x="2" y="108"/>
                    <a:pt x="3" y="108"/>
                  </a:cubicBezTo>
                  <a:cubicBezTo>
                    <a:pt x="8" y="108"/>
                    <a:pt x="24" y="108"/>
                    <a:pt x="33" y="108"/>
                  </a:cubicBezTo>
                  <a:cubicBezTo>
                    <a:pt x="33" y="102"/>
                    <a:pt x="36" y="98"/>
                    <a:pt x="41" y="95"/>
                  </a:cubicBezTo>
                  <a:cubicBezTo>
                    <a:pt x="46" y="92"/>
                    <a:pt x="54" y="92"/>
                    <a:pt x="59" y="96"/>
                  </a:cubicBezTo>
                  <a:cubicBezTo>
                    <a:pt x="64" y="100"/>
                    <a:pt x="67" y="105"/>
                    <a:pt x="66" y="111"/>
                  </a:cubicBezTo>
                  <a:cubicBezTo>
                    <a:pt x="74" y="112"/>
                    <a:pt x="83" y="113"/>
                    <a:pt x="89" y="113"/>
                  </a:cubicBezTo>
                  <a:cubicBezTo>
                    <a:pt x="89" y="111"/>
                    <a:pt x="90" y="109"/>
                    <a:pt x="90" y="107"/>
                  </a:cubicBezTo>
                  <a:cubicBezTo>
                    <a:pt x="90" y="101"/>
                    <a:pt x="91" y="96"/>
                    <a:pt x="91" y="91"/>
                  </a:cubicBezTo>
                  <a:cubicBezTo>
                    <a:pt x="83" y="89"/>
                    <a:pt x="74" y="86"/>
                    <a:pt x="75" y="75"/>
                  </a:cubicBezTo>
                  <a:cubicBezTo>
                    <a:pt x="76" y="70"/>
                    <a:pt x="78" y="65"/>
                    <a:pt x="81" y="62"/>
                  </a:cubicBezTo>
                  <a:cubicBezTo>
                    <a:pt x="85" y="59"/>
                    <a:pt x="90" y="58"/>
                    <a:pt x="96" y="58"/>
                  </a:cubicBezTo>
                  <a:cubicBezTo>
                    <a:pt x="96" y="51"/>
                    <a:pt x="97" y="38"/>
                    <a:pt x="97" y="32"/>
                  </a:cubicBezTo>
                  <a:cubicBezTo>
                    <a:pt x="89" y="31"/>
                    <a:pt x="76" y="30"/>
                    <a:pt x="73" y="31"/>
                  </a:cubicBezTo>
                  <a:cubicBezTo>
                    <a:pt x="72" y="31"/>
                    <a:pt x="71" y="31"/>
                    <a:pt x="70" y="30"/>
                  </a:cubicBezTo>
                  <a:cubicBezTo>
                    <a:pt x="69" y="29"/>
                    <a:pt x="69" y="28"/>
                    <a:pt x="69" y="27"/>
                  </a:cubicBezTo>
                  <a:cubicBezTo>
                    <a:pt x="72" y="22"/>
                    <a:pt x="73" y="15"/>
                    <a:pt x="68" y="11"/>
                  </a:cubicBezTo>
                  <a:cubicBezTo>
                    <a:pt x="62" y="7"/>
                    <a:pt x="52" y="7"/>
                    <a:pt x="48" y="11"/>
                  </a:cubicBezTo>
                  <a:cubicBezTo>
                    <a:pt x="45" y="14"/>
                    <a:pt x="44" y="18"/>
                    <a:pt x="47" y="22"/>
                  </a:cubicBezTo>
                  <a:cubicBezTo>
                    <a:pt x="48" y="23"/>
                    <a:pt x="48" y="25"/>
                    <a:pt x="47" y="26"/>
                  </a:cubicBezTo>
                  <a:cubicBezTo>
                    <a:pt x="47" y="27"/>
                    <a:pt x="46" y="27"/>
                    <a:pt x="44" y="27"/>
                  </a:cubicBezTo>
                  <a:cubicBezTo>
                    <a:pt x="37" y="27"/>
                    <a:pt x="4" y="26"/>
                    <a:pt x="4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1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28" y="20"/>
                    <a:pt x="40" y="21"/>
                  </a:cubicBezTo>
                  <a:cubicBezTo>
                    <a:pt x="37" y="13"/>
                    <a:pt x="41" y="8"/>
                    <a:pt x="44" y="7"/>
                  </a:cubicBezTo>
                  <a:cubicBezTo>
                    <a:pt x="50" y="0"/>
                    <a:pt x="64" y="0"/>
                    <a:pt x="72" y="6"/>
                  </a:cubicBezTo>
                  <a:cubicBezTo>
                    <a:pt x="74" y="8"/>
                    <a:pt x="80" y="14"/>
                    <a:pt x="77" y="25"/>
                  </a:cubicBezTo>
                  <a:cubicBezTo>
                    <a:pt x="85" y="24"/>
                    <a:pt x="99" y="26"/>
                    <a:pt x="101" y="26"/>
                  </a:cubicBezTo>
                  <a:cubicBezTo>
                    <a:pt x="102" y="26"/>
                    <a:pt x="103" y="27"/>
                    <a:pt x="103" y="29"/>
                  </a:cubicBezTo>
                  <a:cubicBezTo>
                    <a:pt x="103" y="30"/>
                    <a:pt x="102" y="54"/>
                    <a:pt x="101" y="61"/>
                  </a:cubicBezTo>
                  <a:cubicBezTo>
                    <a:pt x="101" y="63"/>
                    <a:pt x="100" y="64"/>
                    <a:pt x="98" y="64"/>
                  </a:cubicBezTo>
                  <a:cubicBezTo>
                    <a:pt x="93" y="63"/>
                    <a:pt x="88" y="65"/>
                    <a:pt x="85" y="67"/>
                  </a:cubicBezTo>
                  <a:cubicBezTo>
                    <a:pt x="83" y="69"/>
                    <a:pt x="82" y="72"/>
                    <a:pt x="81" y="75"/>
                  </a:cubicBezTo>
                  <a:cubicBezTo>
                    <a:pt x="81" y="81"/>
                    <a:pt x="85" y="83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6" y="86"/>
                    <a:pt x="97" y="87"/>
                    <a:pt x="97" y="88"/>
                  </a:cubicBezTo>
                  <a:cubicBezTo>
                    <a:pt x="97" y="95"/>
                    <a:pt x="96" y="101"/>
                    <a:pt x="96" y="107"/>
                  </a:cubicBezTo>
                  <a:cubicBezTo>
                    <a:pt x="96" y="110"/>
                    <a:pt x="95" y="113"/>
                    <a:pt x="95" y="116"/>
                  </a:cubicBezTo>
                  <a:cubicBezTo>
                    <a:pt x="95" y="118"/>
                    <a:pt x="94" y="119"/>
                    <a:pt x="9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58"/>
            <p:cNvSpPr/>
            <p:nvPr/>
          </p:nvSpPr>
          <p:spPr bwMode="auto">
            <a:xfrm>
              <a:off x="3263901" y="4889500"/>
              <a:ext cx="330200" cy="495300"/>
            </a:xfrm>
            <a:custGeom>
              <a:avLst/>
              <a:gdLst>
                <a:gd name="T0" fmla="*/ 21 w 60"/>
                <a:gd name="T1" fmla="*/ 90 h 90"/>
                <a:gd name="T2" fmla="*/ 3 w 60"/>
                <a:gd name="T3" fmla="*/ 89 h 90"/>
                <a:gd name="T4" fmla="*/ 0 w 60"/>
                <a:gd name="T5" fmla="*/ 86 h 90"/>
                <a:gd name="T6" fmla="*/ 4 w 60"/>
                <a:gd name="T7" fmla="*/ 83 h 90"/>
                <a:gd name="T8" fmla="*/ 30 w 60"/>
                <a:gd name="T9" fmla="*/ 84 h 90"/>
                <a:gd name="T10" fmla="*/ 30 w 60"/>
                <a:gd name="T11" fmla="*/ 56 h 90"/>
                <a:gd name="T12" fmla="*/ 31 w 60"/>
                <a:gd name="T13" fmla="*/ 53 h 90"/>
                <a:gd name="T14" fmla="*/ 34 w 60"/>
                <a:gd name="T15" fmla="*/ 53 h 90"/>
                <a:gd name="T16" fmla="*/ 51 w 60"/>
                <a:gd name="T17" fmla="*/ 51 h 90"/>
                <a:gd name="T18" fmla="*/ 51 w 60"/>
                <a:gd name="T19" fmla="*/ 38 h 90"/>
                <a:gd name="T20" fmla="*/ 35 w 60"/>
                <a:gd name="T21" fmla="*/ 33 h 90"/>
                <a:gd name="T22" fmla="*/ 32 w 60"/>
                <a:gd name="T23" fmla="*/ 32 h 90"/>
                <a:gd name="T24" fmla="*/ 32 w 60"/>
                <a:gd name="T25" fmla="*/ 30 h 90"/>
                <a:gd name="T26" fmla="*/ 33 w 60"/>
                <a:gd name="T27" fmla="*/ 16 h 90"/>
                <a:gd name="T28" fmla="*/ 35 w 60"/>
                <a:gd name="T29" fmla="*/ 3 h 90"/>
                <a:gd name="T30" fmla="*/ 39 w 60"/>
                <a:gd name="T31" fmla="*/ 1 h 90"/>
                <a:gd name="T32" fmla="*/ 41 w 60"/>
                <a:gd name="T33" fmla="*/ 4 h 90"/>
                <a:gd name="T34" fmla="*/ 39 w 60"/>
                <a:gd name="T35" fmla="*/ 17 h 90"/>
                <a:gd name="T36" fmla="*/ 38 w 60"/>
                <a:gd name="T37" fmla="*/ 27 h 90"/>
                <a:gd name="T38" fmla="*/ 57 w 60"/>
                <a:gd name="T39" fmla="*/ 35 h 90"/>
                <a:gd name="T40" fmla="*/ 55 w 60"/>
                <a:gd name="T41" fmla="*/ 55 h 90"/>
                <a:gd name="T42" fmla="*/ 36 w 60"/>
                <a:gd name="T43" fmla="*/ 60 h 90"/>
                <a:gd name="T44" fmla="*/ 36 w 60"/>
                <a:gd name="T45" fmla="*/ 87 h 90"/>
                <a:gd name="T46" fmla="*/ 33 w 60"/>
                <a:gd name="T47" fmla="*/ 90 h 90"/>
                <a:gd name="T48" fmla="*/ 21 w 60"/>
                <a:gd name="T4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90">
                  <a:moveTo>
                    <a:pt x="21" y="90"/>
                  </a:moveTo>
                  <a:cubicBezTo>
                    <a:pt x="16" y="90"/>
                    <a:pt x="10" y="90"/>
                    <a:pt x="3" y="89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4"/>
                    <a:pt x="2" y="83"/>
                    <a:pt x="4" y="83"/>
                  </a:cubicBezTo>
                  <a:cubicBezTo>
                    <a:pt x="16" y="85"/>
                    <a:pt x="24" y="85"/>
                    <a:pt x="30" y="84"/>
                  </a:cubicBezTo>
                  <a:cubicBezTo>
                    <a:pt x="30" y="77"/>
                    <a:pt x="31" y="59"/>
                    <a:pt x="30" y="56"/>
                  </a:cubicBezTo>
                  <a:cubicBezTo>
                    <a:pt x="30" y="55"/>
                    <a:pt x="30" y="54"/>
                    <a:pt x="31" y="53"/>
                  </a:cubicBezTo>
                  <a:cubicBezTo>
                    <a:pt x="32" y="53"/>
                    <a:pt x="33" y="52"/>
                    <a:pt x="34" y="53"/>
                  </a:cubicBezTo>
                  <a:cubicBezTo>
                    <a:pt x="41" y="56"/>
                    <a:pt x="47" y="55"/>
                    <a:pt x="51" y="51"/>
                  </a:cubicBezTo>
                  <a:cubicBezTo>
                    <a:pt x="54" y="48"/>
                    <a:pt x="54" y="42"/>
                    <a:pt x="51" y="38"/>
                  </a:cubicBezTo>
                  <a:cubicBezTo>
                    <a:pt x="49" y="33"/>
                    <a:pt x="43" y="32"/>
                    <a:pt x="35" y="33"/>
                  </a:cubicBezTo>
                  <a:cubicBezTo>
                    <a:pt x="34" y="33"/>
                    <a:pt x="33" y="33"/>
                    <a:pt x="32" y="32"/>
                  </a:cubicBezTo>
                  <a:cubicBezTo>
                    <a:pt x="32" y="32"/>
                    <a:pt x="31" y="31"/>
                    <a:pt x="32" y="30"/>
                  </a:cubicBezTo>
                  <a:cubicBezTo>
                    <a:pt x="32" y="26"/>
                    <a:pt x="33" y="21"/>
                    <a:pt x="33" y="16"/>
                  </a:cubicBezTo>
                  <a:cubicBezTo>
                    <a:pt x="34" y="11"/>
                    <a:pt x="34" y="5"/>
                    <a:pt x="35" y="3"/>
                  </a:cubicBezTo>
                  <a:cubicBezTo>
                    <a:pt x="35" y="1"/>
                    <a:pt x="37" y="0"/>
                    <a:pt x="39" y="1"/>
                  </a:cubicBezTo>
                  <a:cubicBezTo>
                    <a:pt x="40" y="1"/>
                    <a:pt x="41" y="3"/>
                    <a:pt x="41" y="4"/>
                  </a:cubicBezTo>
                  <a:cubicBezTo>
                    <a:pt x="40" y="6"/>
                    <a:pt x="40" y="12"/>
                    <a:pt x="39" y="17"/>
                  </a:cubicBezTo>
                  <a:cubicBezTo>
                    <a:pt x="39" y="20"/>
                    <a:pt x="39" y="24"/>
                    <a:pt x="38" y="27"/>
                  </a:cubicBezTo>
                  <a:cubicBezTo>
                    <a:pt x="46" y="26"/>
                    <a:pt x="53" y="29"/>
                    <a:pt x="57" y="35"/>
                  </a:cubicBezTo>
                  <a:cubicBezTo>
                    <a:pt x="60" y="42"/>
                    <a:pt x="60" y="50"/>
                    <a:pt x="55" y="55"/>
                  </a:cubicBezTo>
                  <a:cubicBezTo>
                    <a:pt x="53" y="58"/>
                    <a:pt x="47" y="63"/>
                    <a:pt x="36" y="60"/>
                  </a:cubicBezTo>
                  <a:cubicBezTo>
                    <a:pt x="37" y="68"/>
                    <a:pt x="36" y="84"/>
                    <a:pt x="36" y="87"/>
                  </a:cubicBezTo>
                  <a:cubicBezTo>
                    <a:pt x="36" y="88"/>
                    <a:pt x="34" y="90"/>
                    <a:pt x="33" y="90"/>
                  </a:cubicBezTo>
                  <a:cubicBezTo>
                    <a:pt x="30" y="90"/>
                    <a:pt x="26" y="90"/>
                    <a:pt x="2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59"/>
            <p:cNvSpPr/>
            <p:nvPr/>
          </p:nvSpPr>
          <p:spPr bwMode="auto">
            <a:xfrm>
              <a:off x="2895601" y="5302250"/>
              <a:ext cx="252413" cy="65088"/>
            </a:xfrm>
            <a:custGeom>
              <a:avLst/>
              <a:gdLst>
                <a:gd name="T0" fmla="*/ 42 w 46"/>
                <a:gd name="T1" fmla="*/ 12 h 12"/>
                <a:gd name="T2" fmla="*/ 42 w 46"/>
                <a:gd name="T3" fmla="*/ 12 h 12"/>
                <a:gd name="T4" fmla="*/ 3 w 46"/>
                <a:gd name="T5" fmla="*/ 6 h 12"/>
                <a:gd name="T6" fmla="*/ 0 w 46"/>
                <a:gd name="T7" fmla="*/ 3 h 12"/>
                <a:gd name="T8" fmla="*/ 4 w 46"/>
                <a:gd name="T9" fmla="*/ 0 h 12"/>
                <a:gd name="T10" fmla="*/ 43 w 46"/>
                <a:gd name="T11" fmla="*/ 6 h 12"/>
                <a:gd name="T12" fmla="*/ 45 w 46"/>
                <a:gd name="T13" fmla="*/ 9 h 12"/>
                <a:gd name="T14" fmla="*/ 42 w 4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2">
                  <a:moveTo>
                    <a:pt x="42" y="12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25" y="10"/>
                    <a:pt x="10" y="8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1" y="2"/>
                    <a:pt x="25" y="4"/>
                    <a:pt x="43" y="6"/>
                  </a:cubicBezTo>
                  <a:cubicBezTo>
                    <a:pt x="44" y="6"/>
                    <a:pt x="46" y="8"/>
                    <a:pt x="45" y="9"/>
                  </a:cubicBezTo>
                  <a:cubicBezTo>
                    <a:pt x="45" y="11"/>
                    <a:pt x="44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60"/>
            <p:cNvSpPr/>
            <p:nvPr/>
          </p:nvSpPr>
          <p:spPr bwMode="auto">
            <a:xfrm>
              <a:off x="2438401" y="4856163"/>
              <a:ext cx="682625" cy="593725"/>
            </a:xfrm>
            <a:custGeom>
              <a:avLst/>
              <a:gdLst>
                <a:gd name="T0" fmla="*/ 53 w 124"/>
                <a:gd name="T1" fmla="*/ 108 h 108"/>
                <a:gd name="T2" fmla="*/ 35 w 124"/>
                <a:gd name="T3" fmla="*/ 95 h 108"/>
                <a:gd name="T4" fmla="*/ 36 w 124"/>
                <a:gd name="T5" fmla="*/ 88 h 108"/>
                <a:gd name="T6" fmla="*/ 36 w 124"/>
                <a:gd name="T7" fmla="*/ 84 h 108"/>
                <a:gd name="T8" fmla="*/ 31 w 124"/>
                <a:gd name="T9" fmla="*/ 84 h 108"/>
                <a:gd name="T10" fmla="*/ 27 w 124"/>
                <a:gd name="T11" fmla="*/ 84 h 108"/>
                <a:gd name="T12" fmla="*/ 24 w 124"/>
                <a:gd name="T13" fmla="*/ 84 h 108"/>
                <a:gd name="T14" fmla="*/ 2 w 124"/>
                <a:gd name="T15" fmla="*/ 82 h 108"/>
                <a:gd name="T16" fmla="*/ 0 w 124"/>
                <a:gd name="T17" fmla="*/ 79 h 108"/>
                <a:gd name="T18" fmla="*/ 5 w 124"/>
                <a:gd name="T19" fmla="*/ 3 h 108"/>
                <a:gd name="T20" fmla="*/ 8 w 124"/>
                <a:gd name="T21" fmla="*/ 0 h 108"/>
                <a:gd name="T22" fmla="*/ 11 w 124"/>
                <a:gd name="T23" fmla="*/ 3 h 108"/>
                <a:gd name="T24" fmla="*/ 6 w 124"/>
                <a:gd name="T25" fmla="*/ 77 h 108"/>
                <a:gd name="T26" fmla="*/ 24 w 124"/>
                <a:gd name="T27" fmla="*/ 78 h 108"/>
                <a:gd name="T28" fmla="*/ 27 w 124"/>
                <a:gd name="T29" fmla="*/ 78 h 108"/>
                <a:gd name="T30" fmla="*/ 30 w 124"/>
                <a:gd name="T31" fmla="*/ 78 h 108"/>
                <a:gd name="T32" fmla="*/ 39 w 124"/>
                <a:gd name="T33" fmla="*/ 78 h 108"/>
                <a:gd name="T34" fmla="*/ 42 w 124"/>
                <a:gd name="T35" fmla="*/ 90 h 108"/>
                <a:gd name="T36" fmla="*/ 41 w 124"/>
                <a:gd name="T37" fmla="*/ 95 h 108"/>
                <a:gd name="T38" fmla="*/ 54 w 124"/>
                <a:gd name="T39" fmla="*/ 102 h 108"/>
                <a:gd name="T40" fmla="*/ 64 w 124"/>
                <a:gd name="T41" fmla="*/ 87 h 108"/>
                <a:gd name="T42" fmla="*/ 64 w 124"/>
                <a:gd name="T43" fmla="*/ 83 h 108"/>
                <a:gd name="T44" fmla="*/ 67 w 124"/>
                <a:gd name="T45" fmla="*/ 80 h 108"/>
                <a:gd name="T46" fmla="*/ 81 w 124"/>
                <a:gd name="T47" fmla="*/ 81 h 108"/>
                <a:gd name="T48" fmla="*/ 86 w 124"/>
                <a:gd name="T49" fmla="*/ 82 h 108"/>
                <a:gd name="T50" fmla="*/ 88 w 124"/>
                <a:gd name="T51" fmla="*/ 70 h 108"/>
                <a:gd name="T52" fmla="*/ 91 w 124"/>
                <a:gd name="T53" fmla="*/ 53 h 108"/>
                <a:gd name="T54" fmla="*/ 93 w 124"/>
                <a:gd name="T55" fmla="*/ 51 h 108"/>
                <a:gd name="T56" fmla="*/ 96 w 124"/>
                <a:gd name="T57" fmla="*/ 51 h 108"/>
                <a:gd name="T58" fmla="*/ 109 w 124"/>
                <a:gd name="T59" fmla="*/ 55 h 108"/>
                <a:gd name="T60" fmla="*/ 117 w 124"/>
                <a:gd name="T61" fmla="*/ 46 h 108"/>
                <a:gd name="T62" fmla="*/ 109 w 124"/>
                <a:gd name="T63" fmla="*/ 33 h 108"/>
                <a:gd name="T64" fmla="*/ 102 w 124"/>
                <a:gd name="T65" fmla="*/ 34 h 108"/>
                <a:gd name="T66" fmla="*/ 96 w 124"/>
                <a:gd name="T67" fmla="*/ 33 h 108"/>
                <a:gd name="T68" fmla="*/ 94 w 124"/>
                <a:gd name="T69" fmla="*/ 30 h 108"/>
                <a:gd name="T70" fmla="*/ 95 w 124"/>
                <a:gd name="T71" fmla="*/ 3 h 108"/>
                <a:gd name="T72" fmla="*/ 99 w 124"/>
                <a:gd name="T73" fmla="*/ 1 h 108"/>
                <a:gd name="T74" fmla="*/ 101 w 124"/>
                <a:gd name="T75" fmla="*/ 4 h 108"/>
                <a:gd name="T76" fmla="*/ 101 w 124"/>
                <a:gd name="T77" fmla="*/ 28 h 108"/>
                <a:gd name="T78" fmla="*/ 101 w 124"/>
                <a:gd name="T79" fmla="*/ 28 h 108"/>
                <a:gd name="T80" fmla="*/ 110 w 124"/>
                <a:gd name="T81" fmla="*/ 27 h 108"/>
                <a:gd name="T82" fmla="*/ 123 w 124"/>
                <a:gd name="T83" fmla="*/ 46 h 108"/>
                <a:gd name="T84" fmla="*/ 110 w 124"/>
                <a:gd name="T85" fmla="*/ 61 h 108"/>
                <a:gd name="T86" fmla="*/ 96 w 124"/>
                <a:gd name="T87" fmla="*/ 59 h 108"/>
                <a:gd name="T88" fmla="*/ 94 w 124"/>
                <a:gd name="T89" fmla="*/ 71 h 108"/>
                <a:gd name="T90" fmla="*/ 92 w 124"/>
                <a:gd name="T91" fmla="*/ 85 h 108"/>
                <a:gd name="T92" fmla="*/ 89 w 124"/>
                <a:gd name="T93" fmla="*/ 88 h 108"/>
                <a:gd name="T94" fmla="*/ 80 w 124"/>
                <a:gd name="T95" fmla="*/ 87 h 108"/>
                <a:gd name="T96" fmla="*/ 70 w 124"/>
                <a:gd name="T97" fmla="*/ 86 h 108"/>
                <a:gd name="T98" fmla="*/ 70 w 124"/>
                <a:gd name="T99" fmla="*/ 87 h 108"/>
                <a:gd name="T100" fmla="*/ 55 w 124"/>
                <a:gd name="T101" fmla="*/ 108 h 108"/>
                <a:gd name="T102" fmla="*/ 53 w 124"/>
                <a:gd name="T10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4" h="108">
                  <a:moveTo>
                    <a:pt x="53" y="108"/>
                  </a:moveTo>
                  <a:cubicBezTo>
                    <a:pt x="45" y="108"/>
                    <a:pt x="36" y="104"/>
                    <a:pt x="35" y="95"/>
                  </a:cubicBezTo>
                  <a:cubicBezTo>
                    <a:pt x="35" y="93"/>
                    <a:pt x="35" y="91"/>
                    <a:pt x="36" y="88"/>
                  </a:cubicBezTo>
                  <a:cubicBezTo>
                    <a:pt x="37" y="86"/>
                    <a:pt x="37" y="84"/>
                    <a:pt x="36" y="84"/>
                  </a:cubicBezTo>
                  <a:cubicBezTo>
                    <a:pt x="35" y="84"/>
                    <a:pt x="32" y="84"/>
                    <a:pt x="31" y="84"/>
                  </a:cubicBezTo>
                  <a:cubicBezTo>
                    <a:pt x="29" y="84"/>
                    <a:pt x="28" y="84"/>
                    <a:pt x="27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17" y="84"/>
                    <a:pt x="9" y="84"/>
                    <a:pt x="2" y="82"/>
                  </a:cubicBezTo>
                  <a:cubicBezTo>
                    <a:pt x="1" y="81"/>
                    <a:pt x="0" y="80"/>
                    <a:pt x="0" y="79"/>
                  </a:cubicBezTo>
                  <a:cubicBezTo>
                    <a:pt x="0" y="55"/>
                    <a:pt x="4" y="11"/>
                    <a:pt x="5" y="3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9" y="0"/>
                    <a:pt x="11" y="2"/>
                    <a:pt x="11" y="3"/>
                  </a:cubicBezTo>
                  <a:cubicBezTo>
                    <a:pt x="9" y="26"/>
                    <a:pt x="6" y="58"/>
                    <a:pt x="6" y="77"/>
                  </a:cubicBezTo>
                  <a:cubicBezTo>
                    <a:pt x="12" y="78"/>
                    <a:pt x="18" y="78"/>
                    <a:pt x="24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8"/>
                    <a:pt x="29" y="78"/>
                    <a:pt x="30" y="78"/>
                  </a:cubicBezTo>
                  <a:cubicBezTo>
                    <a:pt x="36" y="78"/>
                    <a:pt x="38" y="78"/>
                    <a:pt x="39" y="78"/>
                  </a:cubicBezTo>
                  <a:cubicBezTo>
                    <a:pt x="44" y="81"/>
                    <a:pt x="43" y="86"/>
                    <a:pt x="42" y="90"/>
                  </a:cubicBezTo>
                  <a:cubicBezTo>
                    <a:pt x="41" y="92"/>
                    <a:pt x="41" y="93"/>
                    <a:pt x="41" y="95"/>
                  </a:cubicBezTo>
                  <a:cubicBezTo>
                    <a:pt x="42" y="101"/>
                    <a:pt x="50" y="103"/>
                    <a:pt x="54" y="102"/>
                  </a:cubicBezTo>
                  <a:cubicBezTo>
                    <a:pt x="63" y="101"/>
                    <a:pt x="64" y="96"/>
                    <a:pt x="64" y="87"/>
                  </a:cubicBezTo>
                  <a:cubicBezTo>
                    <a:pt x="64" y="86"/>
                    <a:pt x="64" y="84"/>
                    <a:pt x="64" y="83"/>
                  </a:cubicBezTo>
                  <a:cubicBezTo>
                    <a:pt x="65" y="82"/>
                    <a:pt x="65" y="81"/>
                    <a:pt x="67" y="80"/>
                  </a:cubicBezTo>
                  <a:cubicBezTo>
                    <a:pt x="72" y="79"/>
                    <a:pt x="77" y="80"/>
                    <a:pt x="81" y="81"/>
                  </a:cubicBezTo>
                  <a:cubicBezTo>
                    <a:pt x="83" y="81"/>
                    <a:pt x="85" y="81"/>
                    <a:pt x="86" y="82"/>
                  </a:cubicBezTo>
                  <a:cubicBezTo>
                    <a:pt x="87" y="77"/>
                    <a:pt x="88" y="74"/>
                    <a:pt x="88" y="70"/>
                  </a:cubicBezTo>
                  <a:cubicBezTo>
                    <a:pt x="89" y="64"/>
                    <a:pt x="90" y="59"/>
                    <a:pt x="91" y="53"/>
                  </a:cubicBezTo>
                  <a:cubicBezTo>
                    <a:pt x="91" y="52"/>
                    <a:pt x="92" y="51"/>
                    <a:pt x="93" y="51"/>
                  </a:cubicBezTo>
                  <a:cubicBezTo>
                    <a:pt x="94" y="51"/>
                    <a:pt x="95" y="51"/>
                    <a:pt x="96" y="51"/>
                  </a:cubicBezTo>
                  <a:cubicBezTo>
                    <a:pt x="98" y="54"/>
                    <a:pt x="104" y="55"/>
                    <a:pt x="109" y="55"/>
                  </a:cubicBezTo>
                  <a:cubicBezTo>
                    <a:pt x="116" y="53"/>
                    <a:pt x="117" y="48"/>
                    <a:pt x="117" y="46"/>
                  </a:cubicBezTo>
                  <a:cubicBezTo>
                    <a:pt x="118" y="37"/>
                    <a:pt x="113" y="34"/>
                    <a:pt x="109" y="33"/>
                  </a:cubicBezTo>
                  <a:cubicBezTo>
                    <a:pt x="106" y="33"/>
                    <a:pt x="104" y="33"/>
                    <a:pt x="102" y="34"/>
                  </a:cubicBezTo>
                  <a:cubicBezTo>
                    <a:pt x="99" y="34"/>
                    <a:pt x="97" y="34"/>
                    <a:pt x="96" y="33"/>
                  </a:cubicBezTo>
                  <a:cubicBezTo>
                    <a:pt x="95" y="32"/>
                    <a:pt x="95" y="31"/>
                    <a:pt x="94" y="30"/>
                  </a:cubicBezTo>
                  <a:cubicBezTo>
                    <a:pt x="94" y="23"/>
                    <a:pt x="95" y="7"/>
                    <a:pt x="95" y="3"/>
                  </a:cubicBezTo>
                  <a:cubicBezTo>
                    <a:pt x="95" y="2"/>
                    <a:pt x="97" y="0"/>
                    <a:pt x="99" y="1"/>
                  </a:cubicBezTo>
                  <a:cubicBezTo>
                    <a:pt x="100" y="1"/>
                    <a:pt x="102" y="2"/>
                    <a:pt x="101" y="4"/>
                  </a:cubicBezTo>
                  <a:cubicBezTo>
                    <a:pt x="101" y="7"/>
                    <a:pt x="100" y="20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3" y="27"/>
                    <a:pt x="106" y="27"/>
                    <a:pt x="110" y="27"/>
                  </a:cubicBezTo>
                  <a:cubicBezTo>
                    <a:pt x="119" y="29"/>
                    <a:pt x="124" y="36"/>
                    <a:pt x="123" y="46"/>
                  </a:cubicBezTo>
                  <a:cubicBezTo>
                    <a:pt x="123" y="54"/>
                    <a:pt x="118" y="59"/>
                    <a:pt x="110" y="61"/>
                  </a:cubicBezTo>
                  <a:cubicBezTo>
                    <a:pt x="105" y="61"/>
                    <a:pt x="100" y="60"/>
                    <a:pt x="96" y="59"/>
                  </a:cubicBezTo>
                  <a:cubicBezTo>
                    <a:pt x="96" y="63"/>
                    <a:pt x="95" y="67"/>
                    <a:pt x="94" y="71"/>
                  </a:cubicBezTo>
                  <a:cubicBezTo>
                    <a:pt x="93" y="75"/>
                    <a:pt x="93" y="80"/>
                    <a:pt x="92" y="85"/>
                  </a:cubicBezTo>
                  <a:cubicBezTo>
                    <a:pt x="92" y="87"/>
                    <a:pt x="90" y="88"/>
                    <a:pt x="89" y="88"/>
                  </a:cubicBezTo>
                  <a:cubicBezTo>
                    <a:pt x="86" y="88"/>
                    <a:pt x="83" y="87"/>
                    <a:pt x="80" y="87"/>
                  </a:cubicBezTo>
                  <a:cubicBezTo>
                    <a:pt x="77" y="86"/>
                    <a:pt x="73" y="85"/>
                    <a:pt x="70" y="86"/>
                  </a:cubicBezTo>
                  <a:cubicBezTo>
                    <a:pt x="70" y="86"/>
                    <a:pt x="70" y="87"/>
                    <a:pt x="70" y="87"/>
                  </a:cubicBezTo>
                  <a:cubicBezTo>
                    <a:pt x="70" y="95"/>
                    <a:pt x="69" y="107"/>
                    <a:pt x="55" y="108"/>
                  </a:cubicBezTo>
                  <a:cubicBezTo>
                    <a:pt x="54" y="108"/>
                    <a:pt x="53" y="108"/>
                    <a:pt x="53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61"/>
            <p:cNvSpPr/>
            <p:nvPr/>
          </p:nvSpPr>
          <p:spPr bwMode="auto">
            <a:xfrm>
              <a:off x="3087688" y="5224463"/>
              <a:ext cx="214313" cy="160338"/>
            </a:xfrm>
            <a:custGeom>
              <a:avLst/>
              <a:gdLst>
                <a:gd name="T0" fmla="*/ 35 w 39"/>
                <a:gd name="T1" fmla="*/ 29 h 29"/>
                <a:gd name="T2" fmla="*/ 34 w 39"/>
                <a:gd name="T3" fmla="*/ 29 h 29"/>
                <a:gd name="T4" fmla="*/ 32 w 39"/>
                <a:gd name="T5" fmla="*/ 25 h 29"/>
                <a:gd name="T6" fmla="*/ 32 w 39"/>
                <a:gd name="T7" fmla="*/ 25 h 29"/>
                <a:gd name="T8" fmla="*/ 29 w 39"/>
                <a:gd name="T9" fmla="*/ 12 h 29"/>
                <a:gd name="T10" fmla="*/ 18 w 39"/>
                <a:gd name="T11" fmla="*/ 7 h 29"/>
                <a:gd name="T12" fmla="*/ 10 w 39"/>
                <a:gd name="T13" fmla="*/ 11 h 29"/>
                <a:gd name="T14" fmla="*/ 9 w 39"/>
                <a:gd name="T15" fmla="*/ 20 h 29"/>
                <a:gd name="T16" fmla="*/ 10 w 39"/>
                <a:gd name="T17" fmla="*/ 24 h 29"/>
                <a:gd name="T18" fmla="*/ 6 w 39"/>
                <a:gd name="T19" fmla="*/ 25 h 29"/>
                <a:gd name="T20" fmla="*/ 4 w 39"/>
                <a:gd name="T21" fmla="*/ 8 h 29"/>
                <a:gd name="T22" fmla="*/ 17 w 39"/>
                <a:gd name="T23" fmla="*/ 1 h 29"/>
                <a:gd name="T24" fmla="*/ 33 w 39"/>
                <a:gd name="T25" fmla="*/ 7 h 29"/>
                <a:gd name="T26" fmla="*/ 38 w 39"/>
                <a:gd name="T27" fmla="*/ 25 h 29"/>
                <a:gd name="T28" fmla="*/ 38 w 39"/>
                <a:gd name="T29" fmla="*/ 26 h 29"/>
                <a:gd name="T30" fmla="*/ 35 w 39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29">
                  <a:moveTo>
                    <a:pt x="35" y="29"/>
                  </a:moveTo>
                  <a:cubicBezTo>
                    <a:pt x="35" y="29"/>
                    <a:pt x="35" y="29"/>
                    <a:pt x="34" y="29"/>
                  </a:cubicBezTo>
                  <a:cubicBezTo>
                    <a:pt x="33" y="29"/>
                    <a:pt x="32" y="27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0"/>
                    <a:pt x="33" y="15"/>
                    <a:pt x="29" y="12"/>
                  </a:cubicBezTo>
                  <a:cubicBezTo>
                    <a:pt x="26" y="9"/>
                    <a:pt x="21" y="6"/>
                    <a:pt x="18" y="7"/>
                  </a:cubicBezTo>
                  <a:cubicBezTo>
                    <a:pt x="13" y="7"/>
                    <a:pt x="11" y="8"/>
                    <a:pt x="10" y="11"/>
                  </a:cubicBezTo>
                  <a:cubicBezTo>
                    <a:pt x="8" y="14"/>
                    <a:pt x="8" y="19"/>
                    <a:pt x="9" y="20"/>
                  </a:cubicBezTo>
                  <a:cubicBezTo>
                    <a:pt x="10" y="21"/>
                    <a:pt x="11" y="22"/>
                    <a:pt x="10" y="24"/>
                  </a:cubicBezTo>
                  <a:cubicBezTo>
                    <a:pt x="9" y="25"/>
                    <a:pt x="7" y="26"/>
                    <a:pt x="6" y="25"/>
                  </a:cubicBezTo>
                  <a:cubicBezTo>
                    <a:pt x="0" y="22"/>
                    <a:pt x="3" y="11"/>
                    <a:pt x="4" y="8"/>
                  </a:cubicBezTo>
                  <a:cubicBezTo>
                    <a:pt x="6" y="4"/>
                    <a:pt x="11" y="1"/>
                    <a:pt x="17" y="1"/>
                  </a:cubicBezTo>
                  <a:cubicBezTo>
                    <a:pt x="23" y="0"/>
                    <a:pt x="29" y="4"/>
                    <a:pt x="33" y="7"/>
                  </a:cubicBezTo>
                  <a:cubicBezTo>
                    <a:pt x="39" y="13"/>
                    <a:pt x="38" y="20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8"/>
                    <a:pt x="36" y="29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62"/>
            <p:cNvSpPr/>
            <p:nvPr/>
          </p:nvSpPr>
          <p:spPr bwMode="auto">
            <a:xfrm>
              <a:off x="3560763" y="3622675"/>
              <a:ext cx="598488" cy="127000"/>
            </a:xfrm>
            <a:custGeom>
              <a:avLst/>
              <a:gdLst>
                <a:gd name="T0" fmla="*/ 4 w 109"/>
                <a:gd name="T1" fmla="*/ 23 h 23"/>
                <a:gd name="T2" fmla="*/ 0 w 109"/>
                <a:gd name="T3" fmla="*/ 20 h 23"/>
                <a:gd name="T4" fmla="*/ 3 w 109"/>
                <a:gd name="T5" fmla="*/ 17 h 23"/>
                <a:gd name="T6" fmla="*/ 18 w 109"/>
                <a:gd name="T7" fmla="*/ 3 h 23"/>
                <a:gd name="T8" fmla="*/ 40 w 109"/>
                <a:gd name="T9" fmla="*/ 2 h 23"/>
                <a:gd name="T10" fmla="*/ 48 w 109"/>
                <a:gd name="T11" fmla="*/ 3 h 23"/>
                <a:gd name="T12" fmla="*/ 84 w 109"/>
                <a:gd name="T13" fmla="*/ 8 h 23"/>
                <a:gd name="T14" fmla="*/ 106 w 109"/>
                <a:gd name="T15" fmla="*/ 3 h 23"/>
                <a:gd name="T16" fmla="*/ 109 w 109"/>
                <a:gd name="T17" fmla="*/ 7 h 23"/>
                <a:gd name="T18" fmla="*/ 83 w 109"/>
                <a:gd name="T19" fmla="*/ 13 h 23"/>
                <a:gd name="T20" fmla="*/ 48 w 109"/>
                <a:gd name="T21" fmla="*/ 8 h 23"/>
                <a:gd name="T22" fmla="*/ 40 w 109"/>
                <a:gd name="T23" fmla="*/ 7 h 23"/>
                <a:gd name="T24" fmla="*/ 20 w 109"/>
                <a:gd name="T25" fmla="*/ 8 h 23"/>
                <a:gd name="T26" fmla="*/ 7 w 109"/>
                <a:gd name="T27" fmla="*/ 20 h 23"/>
                <a:gd name="T28" fmla="*/ 4 w 109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3">
                  <a:moveTo>
                    <a:pt x="4" y="2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2" y="18"/>
                    <a:pt x="3" y="17"/>
                  </a:cubicBezTo>
                  <a:cubicBezTo>
                    <a:pt x="7" y="12"/>
                    <a:pt x="12" y="6"/>
                    <a:pt x="18" y="3"/>
                  </a:cubicBezTo>
                  <a:cubicBezTo>
                    <a:pt x="25" y="0"/>
                    <a:pt x="33" y="1"/>
                    <a:pt x="40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60" y="5"/>
                    <a:pt x="74" y="7"/>
                    <a:pt x="84" y="8"/>
                  </a:cubicBezTo>
                  <a:cubicBezTo>
                    <a:pt x="92" y="9"/>
                    <a:pt x="98" y="7"/>
                    <a:pt x="106" y="3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0" y="12"/>
                    <a:pt x="92" y="14"/>
                    <a:pt x="83" y="13"/>
                  </a:cubicBezTo>
                  <a:cubicBezTo>
                    <a:pt x="74" y="12"/>
                    <a:pt x="59" y="10"/>
                    <a:pt x="48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3" y="6"/>
                    <a:pt x="26" y="5"/>
                    <a:pt x="20" y="8"/>
                  </a:cubicBezTo>
                  <a:cubicBezTo>
                    <a:pt x="15" y="10"/>
                    <a:pt x="10" y="16"/>
                    <a:pt x="7" y="20"/>
                  </a:cubicBezTo>
                  <a:cubicBezTo>
                    <a:pt x="6" y="21"/>
                    <a:pt x="5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63"/>
            <p:cNvSpPr/>
            <p:nvPr/>
          </p:nvSpPr>
          <p:spPr bwMode="auto">
            <a:xfrm>
              <a:off x="3214688" y="3705225"/>
              <a:ext cx="1109663" cy="738188"/>
            </a:xfrm>
            <a:custGeom>
              <a:avLst/>
              <a:gdLst>
                <a:gd name="T0" fmla="*/ 69 w 202"/>
                <a:gd name="T1" fmla="*/ 134 h 134"/>
                <a:gd name="T2" fmla="*/ 68 w 202"/>
                <a:gd name="T3" fmla="*/ 133 h 134"/>
                <a:gd name="T4" fmla="*/ 59 w 202"/>
                <a:gd name="T5" fmla="*/ 122 h 134"/>
                <a:gd name="T6" fmla="*/ 69 w 202"/>
                <a:gd name="T7" fmla="*/ 101 h 134"/>
                <a:gd name="T8" fmla="*/ 81 w 202"/>
                <a:gd name="T9" fmla="*/ 90 h 134"/>
                <a:gd name="T10" fmla="*/ 100 w 202"/>
                <a:gd name="T11" fmla="*/ 73 h 134"/>
                <a:gd name="T12" fmla="*/ 77 w 202"/>
                <a:gd name="T13" fmla="*/ 43 h 134"/>
                <a:gd name="T14" fmla="*/ 41 w 202"/>
                <a:gd name="T15" fmla="*/ 48 h 134"/>
                <a:gd name="T16" fmla="*/ 35 w 202"/>
                <a:gd name="T17" fmla="*/ 65 h 134"/>
                <a:gd name="T18" fmla="*/ 27 w 202"/>
                <a:gd name="T19" fmla="*/ 87 h 134"/>
                <a:gd name="T20" fmla="*/ 11 w 202"/>
                <a:gd name="T21" fmla="*/ 96 h 134"/>
                <a:gd name="T22" fmla="*/ 1 w 202"/>
                <a:gd name="T23" fmla="*/ 94 h 134"/>
                <a:gd name="T24" fmla="*/ 0 w 202"/>
                <a:gd name="T25" fmla="*/ 90 h 134"/>
                <a:gd name="T26" fmla="*/ 16 w 202"/>
                <a:gd name="T27" fmla="*/ 30 h 134"/>
                <a:gd name="T28" fmla="*/ 75 w 202"/>
                <a:gd name="T29" fmla="*/ 0 h 134"/>
                <a:gd name="T30" fmla="*/ 77 w 202"/>
                <a:gd name="T31" fmla="*/ 5 h 134"/>
                <a:gd name="T32" fmla="*/ 19 w 202"/>
                <a:gd name="T33" fmla="*/ 34 h 134"/>
                <a:gd name="T34" fmla="*/ 5 w 202"/>
                <a:gd name="T35" fmla="*/ 91 h 134"/>
                <a:gd name="T36" fmla="*/ 10 w 202"/>
                <a:gd name="T37" fmla="*/ 91 h 134"/>
                <a:gd name="T38" fmla="*/ 23 w 202"/>
                <a:gd name="T39" fmla="*/ 84 h 134"/>
                <a:gd name="T40" fmla="*/ 30 w 202"/>
                <a:gd name="T41" fmla="*/ 64 h 134"/>
                <a:gd name="T42" fmla="*/ 38 w 202"/>
                <a:gd name="T43" fmla="*/ 44 h 134"/>
                <a:gd name="T44" fmla="*/ 77 w 202"/>
                <a:gd name="T45" fmla="*/ 38 h 134"/>
                <a:gd name="T46" fmla="*/ 105 w 202"/>
                <a:gd name="T47" fmla="*/ 74 h 134"/>
                <a:gd name="T48" fmla="*/ 105 w 202"/>
                <a:gd name="T49" fmla="*/ 76 h 134"/>
                <a:gd name="T50" fmla="*/ 104 w 202"/>
                <a:gd name="T51" fmla="*/ 77 h 134"/>
                <a:gd name="T52" fmla="*/ 85 w 202"/>
                <a:gd name="T53" fmla="*/ 94 h 134"/>
                <a:gd name="T54" fmla="*/ 72 w 202"/>
                <a:gd name="T55" fmla="*/ 105 h 134"/>
                <a:gd name="T56" fmla="*/ 64 w 202"/>
                <a:gd name="T57" fmla="*/ 121 h 134"/>
                <a:gd name="T58" fmla="*/ 70 w 202"/>
                <a:gd name="T59" fmla="*/ 129 h 134"/>
                <a:gd name="T60" fmla="*/ 142 w 202"/>
                <a:gd name="T61" fmla="*/ 84 h 134"/>
                <a:gd name="T62" fmla="*/ 166 w 202"/>
                <a:gd name="T63" fmla="*/ 63 h 134"/>
                <a:gd name="T64" fmla="*/ 174 w 202"/>
                <a:gd name="T65" fmla="*/ 56 h 134"/>
                <a:gd name="T66" fmla="*/ 201 w 202"/>
                <a:gd name="T67" fmla="*/ 38 h 134"/>
                <a:gd name="T68" fmla="*/ 202 w 202"/>
                <a:gd name="T69" fmla="*/ 43 h 134"/>
                <a:gd name="T70" fmla="*/ 177 w 202"/>
                <a:gd name="T71" fmla="*/ 59 h 134"/>
                <a:gd name="T72" fmla="*/ 169 w 202"/>
                <a:gd name="T73" fmla="*/ 67 h 134"/>
                <a:gd name="T74" fmla="*/ 145 w 202"/>
                <a:gd name="T75" fmla="*/ 87 h 134"/>
                <a:gd name="T76" fmla="*/ 70 w 202"/>
                <a:gd name="T77" fmla="*/ 134 h 134"/>
                <a:gd name="T78" fmla="*/ 69 w 202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2" h="134">
                  <a:moveTo>
                    <a:pt x="69" y="134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1" y="130"/>
                    <a:pt x="60" y="125"/>
                    <a:pt x="59" y="122"/>
                  </a:cubicBezTo>
                  <a:cubicBezTo>
                    <a:pt x="58" y="114"/>
                    <a:pt x="63" y="106"/>
                    <a:pt x="69" y="101"/>
                  </a:cubicBezTo>
                  <a:cubicBezTo>
                    <a:pt x="71" y="99"/>
                    <a:pt x="76" y="95"/>
                    <a:pt x="81" y="90"/>
                  </a:cubicBezTo>
                  <a:cubicBezTo>
                    <a:pt x="91" y="82"/>
                    <a:pt x="97" y="76"/>
                    <a:pt x="100" y="73"/>
                  </a:cubicBezTo>
                  <a:cubicBezTo>
                    <a:pt x="99" y="48"/>
                    <a:pt x="83" y="44"/>
                    <a:pt x="77" y="43"/>
                  </a:cubicBezTo>
                  <a:cubicBezTo>
                    <a:pt x="74" y="43"/>
                    <a:pt x="46" y="47"/>
                    <a:pt x="41" y="48"/>
                  </a:cubicBezTo>
                  <a:cubicBezTo>
                    <a:pt x="40" y="50"/>
                    <a:pt x="37" y="59"/>
                    <a:pt x="35" y="65"/>
                  </a:cubicBezTo>
                  <a:cubicBezTo>
                    <a:pt x="31" y="77"/>
                    <a:pt x="28" y="84"/>
                    <a:pt x="27" y="87"/>
                  </a:cubicBezTo>
                  <a:cubicBezTo>
                    <a:pt x="24" y="92"/>
                    <a:pt x="17" y="95"/>
                    <a:pt x="11" y="96"/>
                  </a:cubicBezTo>
                  <a:cubicBezTo>
                    <a:pt x="6" y="97"/>
                    <a:pt x="3" y="96"/>
                    <a:pt x="1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1" y="83"/>
                    <a:pt x="11" y="33"/>
                    <a:pt x="16" y="30"/>
                  </a:cubicBezTo>
                  <a:cubicBezTo>
                    <a:pt x="36" y="17"/>
                    <a:pt x="66" y="4"/>
                    <a:pt x="75" y="0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68" y="8"/>
                    <a:pt x="38" y="21"/>
                    <a:pt x="19" y="34"/>
                  </a:cubicBezTo>
                  <a:cubicBezTo>
                    <a:pt x="16" y="37"/>
                    <a:pt x="5" y="83"/>
                    <a:pt x="5" y="91"/>
                  </a:cubicBezTo>
                  <a:cubicBezTo>
                    <a:pt x="6" y="91"/>
                    <a:pt x="8" y="92"/>
                    <a:pt x="10" y="91"/>
                  </a:cubicBezTo>
                  <a:cubicBezTo>
                    <a:pt x="16" y="91"/>
                    <a:pt x="21" y="88"/>
                    <a:pt x="23" y="84"/>
                  </a:cubicBezTo>
                  <a:cubicBezTo>
                    <a:pt x="24" y="82"/>
                    <a:pt x="27" y="72"/>
                    <a:pt x="30" y="64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41" y="42"/>
                    <a:pt x="75" y="38"/>
                    <a:pt x="77" y="38"/>
                  </a:cubicBezTo>
                  <a:cubicBezTo>
                    <a:pt x="83" y="39"/>
                    <a:pt x="104" y="43"/>
                    <a:pt x="105" y="74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3" y="78"/>
                    <a:pt x="92" y="87"/>
                    <a:pt x="85" y="94"/>
                  </a:cubicBezTo>
                  <a:cubicBezTo>
                    <a:pt x="79" y="99"/>
                    <a:pt x="74" y="103"/>
                    <a:pt x="72" y="105"/>
                  </a:cubicBezTo>
                  <a:cubicBezTo>
                    <a:pt x="68" y="109"/>
                    <a:pt x="63" y="115"/>
                    <a:pt x="64" y="121"/>
                  </a:cubicBezTo>
                  <a:cubicBezTo>
                    <a:pt x="64" y="124"/>
                    <a:pt x="66" y="127"/>
                    <a:pt x="70" y="129"/>
                  </a:cubicBezTo>
                  <a:cubicBezTo>
                    <a:pt x="78" y="126"/>
                    <a:pt x="131" y="92"/>
                    <a:pt x="142" y="84"/>
                  </a:cubicBezTo>
                  <a:cubicBezTo>
                    <a:pt x="147" y="80"/>
                    <a:pt x="158" y="70"/>
                    <a:pt x="166" y="63"/>
                  </a:cubicBezTo>
                  <a:cubicBezTo>
                    <a:pt x="169" y="60"/>
                    <a:pt x="172" y="57"/>
                    <a:pt x="174" y="56"/>
                  </a:cubicBezTo>
                  <a:cubicBezTo>
                    <a:pt x="181" y="49"/>
                    <a:pt x="200" y="38"/>
                    <a:pt x="201" y="38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1" y="43"/>
                    <a:pt x="183" y="54"/>
                    <a:pt x="177" y="59"/>
                  </a:cubicBezTo>
                  <a:cubicBezTo>
                    <a:pt x="175" y="61"/>
                    <a:pt x="172" y="63"/>
                    <a:pt x="169" y="67"/>
                  </a:cubicBezTo>
                  <a:cubicBezTo>
                    <a:pt x="161" y="74"/>
                    <a:pt x="150" y="84"/>
                    <a:pt x="145" y="87"/>
                  </a:cubicBezTo>
                  <a:cubicBezTo>
                    <a:pt x="137" y="94"/>
                    <a:pt x="77" y="133"/>
                    <a:pt x="70" y="134"/>
                  </a:cubicBezTo>
                  <a:lnTo>
                    <a:pt x="69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64"/>
            <p:cNvSpPr/>
            <p:nvPr/>
          </p:nvSpPr>
          <p:spPr bwMode="auto">
            <a:xfrm>
              <a:off x="3433763" y="3937000"/>
              <a:ext cx="176213" cy="341313"/>
            </a:xfrm>
            <a:custGeom>
              <a:avLst/>
              <a:gdLst>
                <a:gd name="T0" fmla="*/ 31 w 32"/>
                <a:gd name="T1" fmla="*/ 62 h 62"/>
                <a:gd name="T2" fmla="*/ 19 w 32"/>
                <a:gd name="T3" fmla="*/ 56 h 62"/>
                <a:gd name="T4" fmla="*/ 10 w 32"/>
                <a:gd name="T5" fmla="*/ 41 h 62"/>
                <a:gd name="T6" fmla="*/ 2 w 32"/>
                <a:gd name="T7" fmla="*/ 26 h 62"/>
                <a:gd name="T8" fmla="*/ 9 w 32"/>
                <a:gd name="T9" fmla="*/ 2 h 62"/>
                <a:gd name="T10" fmla="*/ 10 w 32"/>
                <a:gd name="T11" fmla="*/ 0 h 62"/>
                <a:gd name="T12" fmla="*/ 15 w 32"/>
                <a:gd name="T13" fmla="*/ 2 h 62"/>
                <a:gd name="T14" fmla="*/ 14 w 32"/>
                <a:gd name="T15" fmla="*/ 5 h 62"/>
                <a:gd name="T16" fmla="*/ 7 w 32"/>
                <a:gd name="T17" fmla="*/ 24 h 62"/>
                <a:gd name="T18" fmla="*/ 14 w 32"/>
                <a:gd name="T19" fmla="*/ 38 h 62"/>
                <a:gd name="T20" fmla="*/ 22 w 32"/>
                <a:gd name="T21" fmla="*/ 52 h 62"/>
                <a:gd name="T22" fmla="*/ 32 w 32"/>
                <a:gd name="T23" fmla="*/ 57 h 62"/>
                <a:gd name="T24" fmla="*/ 31 w 3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62">
                  <a:moveTo>
                    <a:pt x="31" y="62"/>
                  </a:moveTo>
                  <a:cubicBezTo>
                    <a:pt x="29" y="62"/>
                    <a:pt x="20" y="57"/>
                    <a:pt x="19" y="56"/>
                  </a:cubicBezTo>
                  <a:cubicBezTo>
                    <a:pt x="18" y="55"/>
                    <a:pt x="16" y="51"/>
                    <a:pt x="10" y="41"/>
                  </a:cubicBezTo>
                  <a:cubicBezTo>
                    <a:pt x="7" y="35"/>
                    <a:pt x="4" y="29"/>
                    <a:pt x="2" y="26"/>
                  </a:cubicBezTo>
                  <a:cubicBezTo>
                    <a:pt x="0" y="23"/>
                    <a:pt x="3" y="16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9"/>
                    <a:pt x="6" y="21"/>
                    <a:pt x="7" y="24"/>
                  </a:cubicBezTo>
                  <a:cubicBezTo>
                    <a:pt x="8" y="26"/>
                    <a:pt x="11" y="32"/>
                    <a:pt x="14" y="38"/>
                  </a:cubicBezTo>
                  <a:cubicBezTo>
                    <a:pt x="17" y="44"/>
                    <a:pt x="21" y="51"/>
                    <a:pt x="22" y="52"/>
                  </a:cubicBezTo>
                  <a:cubicBezTo>
                    <a:pt x="23" y="53"/>
                    <a:pt x="31" y="57"/>
                    <a:pt x="32" y="57"/>
                  </a:cubicBezTo>
                  <a:lnTo>
                    <a:pt x="31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65"/>
            <p:cNvSpPr/>
            <p:nvPr/>
          </p:nvSpPr>
          <p:spPr bwMode="auto">
            <a:xfrm>
              <a:off x="3582988" y="3925888"/>
              <a:ext cx="114300" cy="285750"/>
            </a:xfrm>
            <a:custGeom>
              <a:avLst/>
              <a:gdLst>
                <a:gd name="T0" fmla="*/ 18 w 21"/>
                <a:gd name="T1" fmla="*/ 52 h 52"/>
                <a:gd name="T2" fmla="*/ 16 w 21"/>
                <a:gd name="T3" fmla="*/ 51 h 52"/>
                <a:gd name="T4" fmla="*/ 9 w 21"/>
                <a:gd name="T5" fmla="*/ 48 h 52"/>
                <a:gd name="T6" fmla="*/ 9 w 21"/>
                <a:gd name="T7" fmla="*/ 47 h 52"/>
                <a:gd name="T8" fmla="*/ 8 w 21"/>
                <a:gd name="T9" fmla="*/ 47 h 52"/>
                <a:gd name="T10" fmla="*/ 7 w 21"/>
                <a:gd name="T11" fmla="*/ 43 h 52"/>
                <a:gd name="T12" fmla="*/ 0 w 21"/>
                <a:gd name="T13" fmla="*/ 25 h 52"/>
                <a:gd name="T14" fmla="*/ 0 w 21"/>
                <a:gd name="T15" fmla="*/ 25 h 52"/>
                <a:gd name="T16" fmla="*/ 0 w 21"/>
                <a:gd name="T17" fmla="*/ 24 h 52"/>
                <a:gd name="T18" fmla="*/ 11 w 21"/>
                <a:gd name="T19" fmla="*/ 2 h 52"/>
                <a:gd name="T20" fmla="*/ 12 w 21"/>
                <a:gd name="T21" fmla="*/ 0 h 52"/>
                <a:gd name="T22" fmla="*/ 16 w 21"/>
                <a:gd name="T23" fmla="*/ 3 h 52"/>
                <a:gd name="T24" fmla="*/ 15 w 21"/>
                <a:gd name="T25" fmla="*/ 4 h 52"/>
                <a:gd name="T26" fmla="*/ 5 w 21"/>
                <a:gd name="T27" fmla="*/ 25 h 52"/>
                <a:gd name="T28" fmla="*/ 11 w 21"/>
                <a:gd name="T29" fmla="*/ 41 h 52"/>
                <a:gd name="T30" fmla="*/ 13 w 21"/>
                <a:gd name="T31" fmla="*/ 44 h 52"/>
                <a:gd name="T32" fmla="*/ 18 w 21"/>
                <a:gd name="T33" fmla="*/ 46 h 52"/>
                <a:gd name="T34" fmla="*/ 21 w 21"/>
                <a:gd name="T35" fmla="*/ 47 h 52"/>
                <a:gd name="T36" fmla="*/ 18 w 21"/>
                <a:gd name="T3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52">
                  <a:moveTo>
                    <a:pt x="18" y="52"/>
                  </a:moveTo>
                  <a:cubicBezTo>
                    <a:pt x="18" y="51"/>
                    <a:pt x="17" y="51"/>
                    <a:pt x="16" y="51"/>
                  </a:cubicBezTo>
                  <a:cubicBezTo>
                    <a:pt x="13" y="49"/>
                    <a:pt x="11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6"/>
                    <a:pt x="8" y="44"/>
                    <a:pt x="7" y="43"/>
                  </a:cubicBezTo>
                  <a:cubicBezTo>
                    <a:pt x="4" y="38"/>
                    <a:pt x="1" y="3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16"/>
                    <a:pt x="7" y="9"/>
                    <a:pt x="11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11"/>
                    <a:pt x="8" y="18"/>
                    <a:pt x="5" y="25"/>
                  </a:cubicBezTo>
                  <a:cubicBezTo>
                    <a:pt x="6" y="30"/>
                    <a:pt x="9" y="36"/>
                    <a:pt x="11" y="41"/>
                  </a:cubicBezTo>
                  <a:cubicBezTo>
                    <a:pt x="12" y="42"/>
                    <a:pt x="12" y="43"/>
                    <a:pt x="13" y="44"/>
                  </a:cubicBezTo>
                  <a:cubicBezTo>
                    <a:pt x="14" y="44"/>
                    <a:pt x="16" y="45"/>
                    <a:pt x="18" y="46"/>
                  </a:cubicBezTo>
                  <a:cubicBezTo>
                    <a:pt x="19" y="47"/>
                    <a:pt x="20" y="47"/>
                    <a:pt x="21" y="47"/>
                  </a:cubicBezTo>
                  <a:lnTo>
                    <a:pt x="1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66"/>
            <p:cNvSpPr/>
            <p:nvPr/>
          </p:nvSpPr>
          <p:spPr bwMode="auto">
            <a:xfrm>
              <a:off x="3686176" y="3975100"/>
              <a:ext cx="88900" cy="115888"/>
            </a:xfrm>
            <a:custGeom>
              <a:avLst/>
              <a:gdLst>
                <a:gd name="T0" fmla="*/ 14 w 16"/>
                <a:gd name="T1" fmla="*/ 21 h 21"/>
                <a:gd name="T2" fmla="*/ 11 w 16"/>
                <a:gd name="T3" fmla="*/ 20 h 21"/>
                <a:gd name="T4" fmla="*/ 2 w 16"/>
                <a:gd name="T5" fmla="*/ 17 h 21"/>
                <a:gd name="T6" fmla="*/ 0 w 16"/>
                <a:gd name="T7" fmla="*/ 16 h 21"/>
                <a:gd name="T8" fmla="*/ 1 w 16"/>
                <a:gd name="T9" fmla="*/ 14 h 21"/>
                <a:gd name="T10" fmla="*/ 2 w 16"/>
                <a:gd name="T11" fmla="*/ 10 h 21"/>
                <a:gd name="T12" fmla="*/ 5 w 16"/>
                <a:gd name="T13" fmla="*/ 0 h 21"/>
                <a:gd name="T14" fmla="*/ 10 w 16"/>
                <a:gd name="T15" fmla="*/ 1 h 21"/>
                <a:gd name="T16" fmla="*/ 7 w 16"/>
                <a:gd name="T17" fmla="*/ 11 h 21"/>
                <a:gd name="T18" fmla="*/ 6 w 16"/>
                <a:gd name="T19" fmla="*/ 13 h 21"/>
                <a:gd name="T20" fmla="*/ 13 w 16"/>
                <a:gd name="T21" fmla="*/ 15 h 21"/>
                <a:gd name="T22" fmla="*/ 16 w 16"/>
                <a:gd name="T23" fmla="*/ 16 h 21"/>
                <a:gd name="T24" fmla="*/ 14 w 1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14" y="21"/>
                  </a:moveTo>
                  <a:cubicBezTo>
                    <a:pt x="13" y="21"/>
                    <a:pt x="12" y="20"/>
                    <a:pt x="11" y="20"/>
                  </a:cubicBezTo>
                  <a:cubicBezTo>
                    <a:pt x="9" y="19"/>
                    <a:pt x="7" y="19"/>
                    <a:pt x="2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2" y="11"/>
                    <a:pt x="2" y="10"/>
                  </a:cubicBezTo>
                  <a:cubicBezTo>
                    <a:pt x="3" y="7"/>
                    <a:pt x="4" y="4"/>
                    <a:pt x="5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8" y="8"/>
                    <a:pt x="7" y="11"/>
                  </a:cubicBezTo>
                  <a:cubicBezTo>
                    <a:pt x="7" y="12"/>
                    <a:pt x="6" y="12"/>
                    <a:pt x="6" y="13"/>
                  </a:cubicBezTo>
                  <a:cubicBezTo>
                    <a:pt x="9" y="14"/>
                    <a:pt x="11" y="15"/>
                    <a:pt x="13" y="15"/>
                  </a:cubicBezTo>
                  <a:cubicBezTo>
                    <a:pt x="14" y="16"/>
                    <a:pt x="15" y="16"/>
                    <a:pt x="16" y="16"/>
                  </a:cubicBezTo>
                  <a:lnTo>
                    <a:pt x="1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67"/>
            <p:cNvSpPr/>
            <p:nvPr/>
          </p:nvSpPr>
          <p:spPr bwMode="auto">
            <a:xfrm>
              <a:off x="3625851" y="4135438"/>
              <a:ext cx="100013" cy="49213"/>
            </a:xfrm>
            <a:custGeom>
              <a:avLst/>
              <a:gdLst>
                <a:gd name="T0" fmla="*/ 18 w 18"/>
                <a:gd name="T1" fmla="*/ 9 h 9"/>
                <a:gd name="T2" fmla="*/ 0 w 18"/>
                <a:gd name="T3" fmla="*/ 5 h 9"/>
                <a:gd name="T4" fmla="*/ 2 w 18"/>
                <a:gd name="T5" fmla="*/ 0 h 9"/>
                <a:gd name="T6" fmla="*/ 18 w 18"/>
                <a:gd name="T7" fmla="*/ 4 h 9"/>
                <a:gd name="T8" fmla="*/ 18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6" y="8"/>
                    <a:pt x="3" y="7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16" y="4"/>
                    <a:pt x="18" y="4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68"/>
            <p:cNvSpPr/>
            <p:nvPr/>
          </p:nvSpPr>
          <p:spPr bwMode="auto">
            <a:xfrm>
              <a:off x="4076701" y="3606800"/>
              <a:ext cx="296863" cy="423863"/>
            </a:xfrm>
            <a:custGeom>
              <a:avLst/>
              <a:gdLst>
                <a:gd name="T0" fmla="*/ 42 w 54"/>
                <a:gd name="T1" fmla="*/ 77 h 77"/>
                <a:gd name="T2" fmla="*/ 29 w 54"/>
                <a:gd name="T3" fmla="*/ 68 h 77"/>
                <a:gd name="T4" fmla="*/ 32 w 54"/>
                <a:gd name="T5" fmla="*/ 65 h 77"/>
                <a:gd name="T6" fmla="*/ 43 w 54"/>
                <a:gd name="T7" fmla="*/ 72 h 77"/>
                <a:gd name="T8" fmla="*/ 32 w 54"/>
                <a:gd name="T9" fmla="*/ 35 h 77"/>
                <a:gd name="T10" fmla="*/ 6 w 54"/>
                <a:gd name="T11" fmla="*/ 8 h 77"/>
                <a:gd name="T12" fmla="*/ 5 w 54"/>
                <a:gd name="T13" fmla="*/ 13 h 77"/>
                <a:gd name="T14" fmla="*/ 0 w 54"/>
                <a:gd name="T15" fmla="*/ 13 h 77"/>
                <a:gd name="T16" fmla="*/ 5 w 54"/>
                <a:gd name="T17" fmla="*/ 3 h 77"/>
                <a:gd name="T18" fmla="*/ 37 w 54"/>
                <a:gd name="T19" fmla="*/ 33 h 77"/>
                <a:gd name="T20" fmla="*/ 45 w 54"/>
                <a:gd name="T21" fmla="*/ 76 h 77"/>
                <a:gd name="T22" fmla="*/ 42 w 54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77">
                  <a:moveTo>
                    <a:pt x="42" y="77"/>
                  </a:moveTo>
                  <a:cubicBezTo>
                    <a:pt x="39" y="77"/>
                    <a:pt x="34" y="74"/>
                    <a:pt x="29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8" y="71"/>
                    <a:pt x="42" y="73"/>
                    <a:pt x="43" y="72"/>
                  </a:cubicBezTo>
                  <a:cubicBezTo>
                    <a:pt x="46" y="70"/>
                    <a:pt x="44" y="57"/>
                    <a:pt x="32" y="35"/>
                  </a:cubicBezTo>
                  <a:cubicBezTo>
                    <a:pt x="21" y="15"/>
                    <a:pt x="10" y="7"/>
                    <a:pt x="6" y="8"/>
                  </a:cubicBezTo>
                  <a:cubicBezTo>
                    <a:pt x="6" y="8"/>
                    <a:pt x="5" y="9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4"/>
                    <a:pt x="5" y="3"/>
                  </a:cubicBezTo>
                  <a:cubicBezTo>
                    <a:pt x="14" y="0"/>
                    <a:pt x="27" y="16"/>
                    <a:pt x="37" y="33"/>
                  </a:cubicBezTo>
                  <a:cubicBezTo>
                    <a:pt x="46" y="50"/>
                    <a:pt x="54" y="71"/>
                    <a:pt x="45" y="76"/>
                  </a:cubicBezTo>
                  <a:cubicBezTo>
                    <a:pt x="45" y="77"/>
                    <a:pt x="44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69"/>
            <p:cNvSpPr/>
            <p:nvPr/>
          </p:nvSpPr>
          <p:spPr bwMode="auto">
            <a:xfrm>
              <a:off x="4154488" y="3535363"/>
              <a:ext cx="312738" cy="495300"/>
            </a:xfrm>
            <a:custGeom>
              <a:avLst/>
              <a:gdLst>
                <a:gd name="T0" fmla="*/ 50 w 57"/>
                <a:gd name="T1" fmla="*/ 90 h 90"/>
                <a:gd name="T2" fmla="*/ 37 w 57"/>
                <a:gd name="T3" fmla="*/ 81 h 90"/>
                <a:gd name="T4" fmla="*/ 41 w 57"/>
                <a:gd name="T5" fmla="*/ 78 h 90"/>
                <a:gd name="T6" fmla="*/ 50 w 57"/>
                <a:gd name="T7" fmla="*/ 85 h 90"/>
                <a:gd name="T8" fmla="*/ 49 w 57"/>
                <a:gd name="T9" fmla="*/ 71 h 90"/>
                <a:gd name="T10" fmla="*/ 36 w 57"/>
                <a:gd name="T11" fmla="*/ 41 h 90"/>
                <a:gd name="T12" fmla="*/ 17 w 57"/>
                <a:gd name="T13" fmla="*/ 14 h 90"/>
                <a:gd name="T14" fmla="*/ 6 w 57"/>
                <a:gd name="T15" fmla="*/ 6 h 90"/>
                <a:gd name="T16" fmla="*/ 5 w 57"/>
                <a:gd name="T17" fmla="*/ 11 h 90"/>
                <a:gd name="T18" fmla="*/ 0 w 57"/>
                <a:gd name="T19" fmla="*/ 12 h 90"/>
                <a:gd name="T20" fmla="*/ 3 w 57"/>
                <a:gd name="T21" fmla="*/ 2 h 90"/>
                <a:gd name="T22" fmla="*/ 20 w 57"/>
                <a:gd name="T23" fmla="*/ 10 h 90"/>
                <a:gd name="T24" fmla="*/ 40 w 57"/>
                <a:gd name="T25" fmla="*/ 39 h 90"/>
                <a:gd name="T26" fmla="*/ 54 w 57"/>
                <a:gd name="T27" fmla="*/ 70 h 90"/>
                <a:gd name="T28" fmla="*/ 53 w 57"/>
                <a:gd name="T29" fmla="*/ 89 h 90"/>
                <a:gd name="T30" fmla="*/ 50 w 57"/>
                <a:gd name="T3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90">
                  <a:moveTo>
                    <a:pt x="50" y="90"/>
                  </a:moveTo>
                  <a:cubicBezTo>
                    <a:pt x="47" y="90"/>
                    <a:pt x="42" y="87"/>
                    <a:pt x="37" y="81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7" y="85"/>
                    <a:pt x="50" y="85"/>
                    <a:pt x="50" y="85"/>
                  </a:cubicBezTo>
                  <a:cubicBezTo>
                    <a:pt x="51" y="84"/>
                    <a:pt x="52" y="81"/>
                    <a:pt x="49" y="71"/>
                  </a:cubicBezTo>
                  <a:cubicBezTo>
                    <a:pt x="47" y="63"/>
                    <a:pt x="42" y="52"/>
                    <a:pt x="36" y="41"/>
                  </a:cubicBezTo>
                  <a:cubicBezTo>
                    <a:pt x="29" y="30"/>
                    <a:pt x="23" y="20"/>
                    <a:pt x="17" y="14"/>
                  </a:cubicBezTo>
                  <a:cubicBezTo>
                    <a:pt x="10" y="6"/>
                    <a:pt x="6" y="6"/>
                    <a:pt x="6" y="6"/>
                  </a:cubicBezTo>
                  <a:cubicBezTo>
                    <a:pt x="6" y="6"/>
                    <a:pt x="5" y="7"/>
                    <a:pt x="5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1" y="3"/>
                    <a:pt x="3" y="2"/>
                  </a:cubicBezTo>
                  <a:cubicBezTo>
                    <a:pt x="7" y="0"/>
                    <a:pt x="13" y="2"/>
                    <a:pt x="20" y="10"/>
                  </a:cubicBezTo>
                  <a:cubicBezTo>
                    <a:pt x="27" y="17"/>
                    <a:pt x="34" y="27"/>
                    <a:pt x="40" y="39"/>
                  </a:cubicBezTo>
                  <a:cubicBezTo>
                    <a:pt x="46" y="50"/>
                    <a:pt x="51" y="61"/>
                    <a:pt x="54" y="70"/>
                  </a:cubicBezTo>
                  <a:cubicBezTo>
                    <a:pt x="57" y="81"/>
                    <a:pt x="57" y="87"/>
                    <a:pt x="53" y="89"/>
                  </a:cubicBezTo>
                  <a:cubicBezTo>
                    <a:pt x="52" y="89"/>
                    <a:pt x="51" y="90"/>
                    <a:pt x="5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70"/>
            <p:cNvSpPr/>
            <p:nvPr/>
          </p:nvSpPr>
          <p:spPr bwMode="auto">
            <a:xfrm>
              <a:off x="4098926" y="3562350"/>
              <a:ext cx="127000" cy="88900"/>
            </a:xfrm>
            <a:custGeom>
              <a:avLst/>
              <a:gdLst>
                <a:gd name="T0" fmla="*/ 11 w 80"/>
                <a:gd name="T1" fmla="*/ 56 h 56"/>
                <a:gd name="T2" fmla="*/ 0 w 80"/>
                <a:gd name="T3" fmla="*/ 38 h 56"/>
                <a:gd name="T4" fmla="*/ 73 w 80"/>
                <a:gd name="T5" fmla="*/ 0 h 56"/>
                <a:gd name="T6" fmla="*/ 80 w 80"/>
                <a:gd name="T7" fmla="*/ 14 h 56"/>
                <a:gd name="T8" fmla="*/ 11 w 8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6">
                  <a:moveTo>
                    <a:pt x="11" y="56"/>
                  </a:moveTo>
                  <a:lnTo>
                    <a:pt x="0" y="38"/>
                  </a:lnTo>
                  <a:lnTo>
                    <a:pt x="73" y="0"/>
                  </a:lnTo>
                  <a:lnTo>
                    <a:pt x="80" y="14"/>
                  </a:lnTo>
                  <a:lnTo>
                    <a:pt x="1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71"/>
            <p:cNvSpPr/>
            <p:nvPr/>
          </p:nvSpPr>
          <p:spPr bwMode="auto">
            <a:xfrm>
              <a:off x="4313238" y="3930650"/>
              <a:ext cx="131763" cy="93663"/>
            </a:xfrm>
            <a:custGeom>
              <a:avLst/>
              <a:gdLst>
                <a:gd name="T0" fmla="*/ 7 w 83"/>
                <a:gd name="T1" fmla="*/ 59 h 59"/>
                <a:gd name="T2" fmla="*/ 0 w 83"/>
                <a:gd name="T3" fmla="*/ 46 h 59"/>
                <a:gd name="T4" fmla="*/ 77 w 83"/>
                <a:gd name="T5" fmla="*/ 0 h 59"/>
                <a:gd name="T6" fmla="*/ 83 w 83"/>
                <a:gd name="T7" fmla="*/ 14 h 59"/>
                <a:gd name="T8" fmla="*/ 7 w 83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9">
                  <a:moveTo>
                    <a:pt x="7" y="59"/>
                  </a:moveTo>
                  <a:lnTo>
                    <a:pt x="0" y="46"/>
                  </a:lnTo>
                  <a:lnTo>
                    <a:pt x="77" y="0"/>
                  </a:lnTo>
                  <a:lnTo>
                    <a:pt x="83" y="14"/>
                  </a:lnTo>
                  <a:lnTo>
                    <a:pt x="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72"/>
            <p:cNvSpPr/>
            <p:nvPr/>
          </p:nvSpPr>
          <p:spPr bwMode="auto">
            <a:xfrm>
              <a:off x="4181476" y="3424238"/>
              <a:ext cx="225425" cy="138113"/>
            </a:xfrm>
            <a:custGeom>
              <a:avLst/>
              <a:gdLst>
                <a:gd name="T0" fmla="*/ 7 w 142"/>
                <a:gd name="T1" fmla="*/ 87 h 87"/>
                <a:gd name="T2" fmla="*/ 0 w 142"/>
                <a:gd name="T3" fmla="*/ 73 h 87"/>
                <a:gd name="T4" fmla="*/ 135 w 142"/>
                <a:gd name="T5" fmla="*/ 0 h 87"/>
                <a:gd name="T6" fmla="*/ 142 w 142"/>
                <a:gd name="T7" fmla="*/ 14 h 87"/>
                <a:gd name="T8" fmla="*/ 7 w 142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7">
                  <a:moveTo>
                    <a:pt x="7" y="87"/>
                  </a:moveTo>
                  <a:lnTo>
                    <a:pt x="0" y="73"/>
                  </a:lnTo>
                  <a:lnTo>
                    <a:pt x="135" y="0"/>
                  </a:lnTo>
                  <a:lnTo>
                    <a:pt x="142" y="14"/>
                  </a:lnTo>
                  <a:lnTo>
                    <a:pt x="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73"/>
            <p:cNvSpPr/>
            <p:nvPr/>
          </p:nvSpPr>
          <p:spPr bwMode="auto">
            <a:xfrm>
              <a:off x="4429126" y="3887788"/>
              <a:ext cx="225425" cy="142875"/>
            </a:xfrm>
            <a:custGeom>
              <a:avLst/>
              <a:gdLst>
                <a:gd name="T0" fmla="*/ 7 w 142"/>
                <a:gd name="T1" fmla="*/ 90 h 90"/>
                <a:gd name="T2" fmla="*/ 0 w 142"/>
                <a:gd name="T3" fmla="*/ 73 h 90"/>
                <a:gd name="T4" fmla="*/ 135 w 142"/>
                <a:gd name="T5" fmla="*/ 0 h 90"/>
                <a:gd name="T6" fmla="*/ 142 w 142"/>
                <a:gd name="T7" fmla="*/ 14 h 90"/>
                <a:gd name="T8" fmla="*/ 7 w 14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7" y="90"/>
                  </a:moveTo>
                  <a:lnTo>
                    <a:pt x="0" y="73"/>
                  </a:lnTo>
                  <a:lnTo>
                    <a:pt x="135" y="0"/>
                  </a:lnTo>
                  <a:lnTo>
                    <a:pt x="142" y="14"/>
                  </a:lnTo>
                  <a:lnTo>
                    <a:pt x="7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74"/>
            <p:cNvSpPr>
              <a:spLocks noEditPoints="1"/>
            </p:cNvSpPr>
            <p:nvPr/>
          </p:nvSpPr>
          <p:spPr bwMode="auto">
            <a:xfrm>
              <a:off x="4335463" y="3859213"/>
              <a:ext cx="66675" cy="77788"/>
            </a:xfrm>
            <a:custGeom>
              <a:avLst/>
              <a:gdLst>
                <a:gd name="T0" fmla="*/ 7 w 12"/>
                <a:gd name="T1" fmla="*/ 14 h 14"/>
                <a:gd name="T2" fmla="*/ 1 w 12"/>
                <a:gd name="T3" fmla="*/ 8 h 14"/>
                <a:gd name="T4" fmla="*/ 1 w 12"/>
                <a:gd name="T5" fmla="*/ 3 h 14"/>
                <a:gd name="T6" fmla="*/ 5 w 12"/>
                <a:gd name="T7" fmla="*/ 0 h 14"/>
                <a:gd name="T8" fmla="*/ 6 w 12"/>
                <a:gd name="T9" fmla="*/ 0 h 14"/>
                <a:gd name="T10" fmla="*/ 11 w 12"/>
                <a:gd name="T11" fmla="*/ 6 h 14"/>
                <a:gd name="T12" fmla="*/ 7 w 12"/>
                <a:gd name="T13" fmla="*/ 14 h 14"/>
                <a:gd name="T14" fmla="*/ 6 w 12"/>
                <a:gd name="T15" fmla="*/ 5 h 14"/>
                <a:gd name="T16" fmla="*/ 6 w 12"/>
                <a:gd name="T17" fmla="*/ 7 h 14"/>
                <a:gd name="T18" fmla="*/ 6 w 12"/>
                <a:gd name="T19" fmla="*/ 9 h 14"/>
                <a:gd name="T20" fmla="*/ 7 w 12"/>
                <a:gd name="T21" fmla="*/ 7 h 14"/>
                <a:gd name="T22" fmla="*/ 6 w 12"/>
                <a:gd name="T2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4">
                  <a:moveTo>
                    <a:pt x="7" y="14"/>
                  </a:moveTo>
                  <a:cubicBezTo>
                    <a:pt x="4" y="14"/>
                    <a:pt x="1" y="12"/>
                    <a:pt x="1" y="8"/>
                  </a:cubicBezTo>
                  <a:cubicBezTo>
                    <a:pt x="0" y="6"/>
                    <a:pt x="1" y="5"/>
                    <a:pt x="1" y="3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2" y="10"/>
                    <a:pt x="10" y="14"/>
                    <a:pt x="7" y="14"/>
                  </a:cubicBezTo>
                  <a:close/>
                  <a:moveTo>
                    <a:pt x="6" y="5"/>
                  </a:moveTo>
                  <a:cubicBezTo>
                    <a:pt x="6" y="6"/>
                    <a:pt x="5" y="6"/>
                    <a:pt x="6" y="7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75"/>
            <p:cNvSpPr/>
            <p:nvPr/>
          </p:nvSpPr>
          <p:spPr bwMode="auto">
            <a:xfrm>
              <a:off x="4127501" y="4999038"/>
              <a:ext cx="388938" cy="468313"/>
            </a:xfrm>
            <a:custGeom>
              <a:avLst/>
              <a:gdLst>
                <a:gd name="T0" fmla="*/ 68 w 71"/>
                <a:gd name="T1" fmla="*/ 85 h 85"/>
                <a:gd name="T2" fmla="*/ 50 w 71"/>
                <a:gd name="T3" fmla="*/ 67 h 85"/>
                <a:gd name="T4" fmla="*/ 35 w 71"/>
                <a:gd name="T5" fmla="*/ 34 h 85"/>
                <a:gd name="T6" fmla="*/ 32 w 71"/>
                <a:gd name="T7" fmla="*/ 26 h 85"/>
                <a:gd name="T8" fmla="*/ 21 w 71"/>
                <a:gd name="T9" fmla="*/ 10 h 85"/>
                <a:gd name="T10" fmla="*/ 4 w 71"/>
                <a:gd name="T11" fmla="*/ 5 h 85"/>
                <a:gd name="T12" fmla="*/ 0 w 71"/>
                <a:gd name="T13" fmla="*/ 5 h 85"/>
                <a:gd name="T14" fmla="*/ 1 w 71"/>
                <a:gd name="T15" fmla="*/ 0 h 85"/>
                <a:gd name="T16" fmla="*/ 4 w 71"/>
                <a:gd name="T17" fmla="*/ 0 h 85"/>
                <a:gd name="T18" fmla="*/ 24 w 71"/>
                <a:gd name="T19" fmla="*/ 6 h 85"/>
                <a:gd name="T20" fmla="*/ 37 w 71"/>
                <a:gd name="T21" fmla="*/ 24 h 85"/>
                <a:gd name="T22" fmla="*/ 40 w 71"/>
                <a:gd name="T23" fmla="*/ 32 h 85"/>
                <a:gd name="T24" fmla="*/ 54 w 71"/>
                <a:gd name="T25" fmla="*/ 65 h 85"/>
                <a:gd name="T26" fmla="*/ 71 w 71"/>
                <a:gd name="T27" fmla="*/ 81 h 85"/>
                <a:gd name="T28" fmla="*/ 68 w 71"/>
                <a:gd name="T2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5">
                  <a:moveTo>
                    <a:pt x="68" y="85"/>
                  </a:moveTo>
                  <a:cubicBezTo>
                    <a:pt x="60" y="80"/>
                    <a:pt x="54" y="75"/>
                    <a:pt x="50" y="67"/>
                  </a:cubicBezTo>
                  <a:cubicBezTo>
                    <a:pt x="46" y="58"/>
                    <a:pt x="40" y="45"/>
                    <a:pt x="35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0"/>
                    <a:pt x="26" y="14"/>
                    <a:pt x="21" y="10"/>
                  </a:cubicBezTo>
                  <a:cubicBezTo>
                    <a:pt x="17" y="7"/>
                    <a:pt x="9" y="6"/>
                    <a:pt x="4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1"/>
                    <a:pt x="19" y="2"/>
                    <a:pt x="24" y="6"/>
                  </a:cubicBezTo>
                  <a:cubicBezTo>
                    <a:pt x="30" y="10"/>
                    <a:pt x="34" y="18"/>
                    <a:pt x="37" y="2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4" y="43"/>
                    <a:pt x="50" y="56"/>
                    <a:pt x="54" y="65"/>
                  </a:cubicBezTo>
                  <a:cubicBezTo>
                    <a:pt x="57" y="72"/>
                    <a:pt x="63" y="76"/>
                    <a:pt x="71" y="81"/>
                  </a:cubicBezTo>
                  <a:lnTo>
                    <a:pt x="68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76"/>
            <p:cNvSpPr/>
            <p:nvPr/>
          </p:nvSpPr>
          <p:spPr bwMode="auto">
            <a:xfrm>
              <a:off x="3527426" y="4833938"/>
              <a:ext cx="841375" cy="925513"/>
            </a:xfrm>
            <a:custGeom>
              <a:avLst/>
              <a:gdLst>
                <a:gd name="T0" fmla="*/ 150 w 153"/>
                <a:gd name="T1" fmla="*/ 168 h 168"/>
                <a:gd name="T2" fmla="*/ 123 w 153"/>
                <a:gd name="T3" fmla="*/ 155 h 168"/>
                <a:gd name="T4" fmla="*/ 112 w 153"/>
                <a:gd name="T5" fmla="*/ 152 h 168"/>
                <a:gd name="T6" fmla="*/ 82 w 153"/>
                <a:gd name="T7" fmla="*/ 143 h 168"/>
                <a:gd name="T8" fmla="*/ 3 w 153"/>
                <a:gd name="T9" fmla="*/ 102 h 168"/>
                <a:gd name="T10" fmla="*/ 3 w 153"/>
                <a:gd name="T11" fmla="*/ 102 h 168"/>
                <a:gd name="T12" fmla="*/ 3 w 153"/>
                <a:gd name="T13" fmla="*/ 101 h 168"/>
                <a:gd name="T14" fmla="*/ 8 w 153"/>
                <a:gd name="T15" fmla="*/ 87 h 168"/>
                <a:gd name="T16" fmla="*/ 30 w 153"/>
                <a:gd name="T17" fmla="*/ 85 h 168"/>
                <a:gd name="T18" fmla="*/ 46 w 153"/>
                <a:gd name="T19" fmla="*/ 89 h 168"/>
                <a:gd name="T20" fmla="*/ 71 w 153"/>
                <a:gd name="T21" fmla="*/ 97 h 168"/>
                <a:gd name="T22" fmla="*/ 84 w 153"/>
                <a:gd name="T23" fmla="*/ 61 h 168"/>
                <a:gd name="T24" fmla="*/ 61 w 153"/>
                <a:gd name="T25" fmla="*/ 33 h 168"/>
                <a:gd name="T26" fmla="*/ 43 w 153"/>
                <a:gd name="T27" fmla="*/ 37 h 168"/>
                <a:gd name="T28" fmla="*/ 21 w 153"/>
                <a:gd name="T29" fmla="*/ 41 h 168"/>
                <a:gd name="T30" fmla="*/ 4 w 153"/>
                <a:gd name="T31" fmla="*/ 33 h 168"/>
                <a:gd name="T32" fmla="*/ 1 w 153"/>
                <a:gd name="T33" fmla="*/ 23 h 168"/>
                <a:gd name="T34" fmla="*/ 4 w 153"/>
                <a:gd name="T35" fmla="*/ 20 h 168"/>
                <a:gd name="T36" fmla="*/ 64 w 153"/>
                <a:gd name="T37" fmla="*/ 3 h 168"/>
                <a:gd name="T38" fmla="*/ 120 w 153"/>
                <a:gd name="T39" fmla="*/ 37 h 168"/>
                <a:gd name="T40" fmla="*/ 117 w 153"/>
                <a:gd name="T41" fmla="*/ 41 h 168"/>
                <a:gd name="T42" fmla="*/ 62 w 153"/>
                <a:gd name="T43" fmla="*/ 7 h 168"/>
                <a:gd name="T44" fmla="*/ 6 w 153"/>
                <a:gd name="T45" fmla="*/ 24 h 168"/>
                <a:gd name="T46" fmla="*/ 8 w 153"/>
                <a:gd name="T47" fmla="*/ 29 h 168"/>
                <a:gd name="T48" fmla="*/ 21 w 153"/>
                <a:gd name="T49" fmla="*/ 36 h 168"/>
                <a:gd name="T50" fmla="*/ 42 w 153"/>
                <a:gd name="T51" fmla="*/ 32 h 168"/>
                <a:gd name="T52" fmla="*/ 63 w 153"/>
                <a:gd name="T53" fmla="*/ 28 h 168"/>
                <a:gd name="T54" fmla="*/ 88 w 153"/>
                <a:gd name="T55" fmla="*/ 58 h 168"/>
                <a:gd name="T56" fmla="*/ 72 w 153"/>
                <a:gd name="T57" fmla="*/ 102 h 168"/>
                <a:gd name="T58" fmla="*/ 71 w 153"/>
                <a:gd name="T59" fmla="*/ 102 h 168"/>
                <a:gd name="T60" fmla="*/ 70 w 153"/>
                <a:gd name="T61" fmla="*/ 102 h 168"/>
                <a:gd name="T62" fmla="*/ 45 w 153"/>
                <a:gd name="T63" fmla="*/ 94 h 168"/>
                <a:gd name="T64" fmla="*/ 29 w 153"/>
                <a:gd name="T65" fmla="*/ 89 h 168"/>
                <a:gd name="T66" fmla="*/ 11 w 153"/>
                <a:gd name="T67" fmla="*/ 91 h 168"/>
                <a:gd name="T68" fmla="*/ 7 w 153"/>
                <a:gd name="T69" fmla="*/ 100 h 168"/>
                <a:gd name="T70" fmla="*/ 84 w 153"/>
                <a:gd name="T71" fmla="*/ 138 h 168"/>
                <a:gd name="T72" fmla="*/ 114 w 153"/>
                <a:gd name="T73" fmla="*/ 147 h 168"/>
                <a:gd name="T74" fmla="*/ 124 w 153"/>
                <a:gd name="T75" fmla="*/ 150 h 168"/>
                <a:gd name="T76" fmla="*/ 153 w 153"/>
                <a:gd name="T77" fmla="*/ 164 h 168"/>
                <a:gd name="T78" fmla="*/ 150 w 153"/>
                <a:gd name="T7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68">
                  <a:moveTo>
                    <a:pt x="150" y="168"/>
                  </a:moveTo>
                  <a:cubicBezTo>
                    <a:pt x="149" y="167"/>
                    <a:pt x="131" y="157"/>
                    <a:pt x="123" y="155"/>
                  </a:cubicBezTo>
                  <a:cubicBezTo>
                    <a:pt x="120" y="154"/>
                    <a:pt x="117" y="153"/>
                    <a:pt x="112" y="152"/>
                  </a:cubicBezTo>
                  <a:cubicBezTo>
                    <a:pt x="101" y="149"/>
                    <a:pt x="88" y="145"/>
                    <a:pt x="82" y="143"/>
                  </a:cubicBezTo>
                  <a:cubicBezTo>
                    <a:pt x="72" y="139"/>
                    <a:pt x="8" y="108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2" y="93"/>
                    <a:pt x="5" y="89"/>
                    <a:pt x="8" y="87"/>
                  </a:cubicBezTo>
                  <a:cubicBezTo>
                    <a:pt x="14" y="82"/>
                    <a:pt x="23" y="82"/>
                    <a:pt x="30" y="85"/>
                  </a:cubicBezTo>
                  <a:cubicBezTo>
                    <a:pt x="33" y="86"/>
                    <a:pt x="39" y="87"/>
                    <a:pt x="46" y="89"/>
                  </a:cubicBezTo>
                  <a:cubicBezTo>
                    <a:pt x="58" y="93"/>
                    <a:pt x="67" y="96"/>
                    <a:pt x="71" y="97"/>
                  </a:cubicBezTo>
                  <a:cubicBezTo>
                    <a:pt x="92" y="82"/>
                    <a:pt x="87" y="67"/>
                    <a:pt x="84" y="61"/>
                  </a:cubicBezTo>
                  <a:cubicBezTo>
                    <a:pt x="83" y="58"/>
                    <a:pt x="65" y="37"/>
                    <a:pt x="61" y="33"/>
                  </a:cubicBezTo>
                  <a:cubicBezTo>
                    <a:pt x="59" y="33"/>
                    <a:pt x="50" y="35"/>
                    <a:pt x="43" y="37"/>
                  </a:cubicBezTo>
                  <a:cubicBezTo>
                    <a:pt x="32" y="40"/>
                    <a:pt x="24" y="41"/>
                    <a:pt x="21" y="41"/>
                  </a:cubicBezTo>
                  <a:cubicBezTo>
                    <a:pt x="15" y="42"/>
                    <a:pt x="8" y="37"/>
                    <a:pt x="4" y="33"/>
                  </a:cubicBezTo>
                  <a:cubicBezTo>
                    <a:pt x="2" y="29"/>
                    <a:pt x="0" y="26"/>
                    <a:pt x="1" y="23"/>
                  </a:cubicBezTo>
                  <a:cubicBezTo>
                    <a:pt x="2" y="21"/>
                    <a:pt x="3" y="21"/>
                    <a:pt x="4" y="20"/>
                  </a:cubicBezTo>
                  <a:cubicBezTo>
                    <a:pt x="11" y="17"/>
                    <a:pt x="58" y="0"/>
                    <a:pt x="64" y="3"/>
                  </a:cubicBezTo>
                  <a:cubicBezTo>
                    <a:pt x="85" y="12"/>
                    <a:pt x="112" y="32"/>
                    <a:pt x="120" y="37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09" y="36"/>
                    <a:pt x="83" y="16"/>
                    <a:pt x="62" y="7"/>
                  </a:cubicBezTo>
                  <a:cubicBezTo>
                    <a:pt x="57" y="6"/>
                    <a:pt x="13" y="21"/>
                    <a:pt x="6" y="24"/>
                  </a:cubicBezTo>
                  <a:cubicBezTo>
                    <a:pt x="6" y="26"/>
                    <a:pt x="7" y="28"/>
                    <a:pt x="8" y="29"/>
                  </a:cubicBezTo>
                  <a:cubicBezTo>
                    <a:pt x="12" y="34"/>
                    <a:pt x="17" y="37"/>
                    <a:pt x="21" y="36"/>
                  </a:cubicBezTo>
                  <a:cubicBezTo>
                    <a:pt x="23" y="36"/>
                    <a:pt x="34" y="34"/>
                    <a:pt x="42" y="32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6" y="30"/>
                    <a:pt x="88" y="57"/>
                    <a:pt x="88" y="58"/>
                  </a:cubicBezTo>
                  <a:cubicBezTo>
                    <a:pt x="91" y="64"/>
                    <a:pt x="99" y="84"/>
                    <a:pt x="72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68" y="101"/>
                    <a:pt x="55" y="97"/>
                    <a:pt x="45" y="94"/>
                  </a:cubicBezTo>
                  <a:cubicBezTo>
                    <a:pt x="38" y="92"/>
                    <a:pt x="32" y="90"/>
                    <a:pt x="29" y="89"/>
                  </a:cubicBezTo>
                  <a:cubicBezTo>
                    <a:pt x="23" y="88"/>
                    <a:pt x="15" y="87"/>
                    <a:pt x="11" y="91"/>
                  </a:cubicBezTo>
                  <a:cubicBezTo>
                    <a:pt x="9" y="93"/>
                    <a:pt x="7" y="96"/>
                    <a:pt x="7" y="100"/>
                  </a:cubicBezTo>
                  <a:cubicBezTo>
                    <a:pt x="14" y="105"/>
                    <a:pt x="71" y="133"/>
                    <a:pt x="84" y="138"/>
                  </a:cubicBezTo>
                  <a:cubicBezTo>
                    <a:pt x="89" y="140"/>
                    <a:pt x="103" y="144"/>
                    <a:pt x="114" y="147"/>
                  </a:cubicBezTo>
                  <a:cubicBezTo>
                    <a:pt x="118" y="148"/>
                    <a:pt x="122" y="149"/>
                    <a:pt x="124" y="150"/>
                  </a:cubicBezTo>
                  <a:cubicBezTo>
                    <a:pt x="133" y="153"/>
                    <a:pt x="152" y="163"/>
                    <a:pt x="153" y="164"/>
                  </a:cubicBezTo>
                  <a:lnTo>
                    <a:pt x="15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77"/>
            <p:cNvSpPr/>
            <p:nvPr/>
          </p:nvSpPr>
          <p:spPr bwMode="auto">
            <a:xfrm>
              <a:off x="3681413" y="5043488"/>
              <a:ext cx="241300" cy="274638"/>
            </a:xfrm>
            <a:custGeom>
              <a:avLst/>
              <a:gdLst>
                <a:gd name="T0" fmla="*/ 1 w 44"/>
                <a:gd name="T1" fmla="*/ 50 h 50"/>
                <a:gd name="T2" fmla="*/ 0 w 44"/>
                <a:gd name="T3" fmla="*/ 36 h 50"/>
                <a:gd name="T4" fmla="*/ 9 w 44"/>
                <a:gd name="T5" fmla="*/ 21 h 50"/>
                <a:gd name="T6" fmla="*/ 17 w 44"/>
                <a:gd name="T7" fmla="*/ 7 h 50"/>
                <a:gd name="T8" fmla="*/ 41 w 44"/>
                <a:gd name="T9" fmla="*/ 0 h 50"/>
                <a:gd name="T10" fmla="*/ 43 w 44"/>
                <a:gd name="T11" fmla="*/ 0 h 50"/>
                <a:gd name="T12" fmla="*/ 44 w 44"/>
                <a:gd name="T13" fmla="*/ 5 h 50"/>
                <a:gd name="T14" fmla="*/ 41 w 44"/>
                <a:gd name="T15" fmla="*/ 5 h 50"/>
                <a:gd name="T16" fmla="*/ 21 w 44"/>
                <a:gd name="T17" fmla="*/ 9 h 50"/>
                <a:gd name="T18" fmla="*/ 13 w 44"/>
                <a:gd name="T19" fmla="*/ 23 h 50"/>
                <a:gd name="T20" fmla="*/ 5 w 44"/>
                <a:gd name="T21" fmla="*/ 37 h 50"/>
                <a:gd name="T22" fmla="*/ 6 w 44"/>
                <a:gd name="T23" fmla="*/ 48 h 50"/>
                <a:gd name="T24" fmla="*/ 1 w 44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50">
                  <a:moveTo>
                    <a:pt x="1" y="50"/>
                  </a:moveTo>
                  <a:cubicBezTo>
                    <a:pt x="0" y="48"/>
                    <a:pt x="0" y="38"/>
                    <a:pt x="0" y="36"/>
                  </a:cubicBezTo>
                  <a:cubicBezTo>
                    <a:pt x="0" y="35"/>
                    <a:pt x="2" y="32"/>
                    <a:pt x="9" y="21"/>
                  </a:cubicBezTo>
                  <a:cubicBezTo>
                    <a:pt x="12" y="15"/>
                    <a:pt x="15" y="9"/>
                    <a:pt x="17" y="7"/>
                  </a:cubicBezTo>
                  <a:cubicBezTo>
                    <a:pt x="18" y="4"/>
                    <a:pt x="26" y="2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6"/>
                    <a:pt x="23" y="7"/>
                    <a:pt x="21" y="9"/>
                  </a:cubicBezTo>
                  <a:cubicBezTo>
                    <a:pt x="20" y="12"/>
                    <a:pt x="16" y="17"/>
                    <a:pt x="13" y="23"/>
                  </a:cubicBezTo>
                  <a:cubicBezTo>
                    <a:pt x="10" y="29"/>
                    <a:pt x="5" y="36"/>
                    <a:pt x="5" y="37"/>
                  </a:cubicBezTo>
                  <a:cubicBezTo>
                    <a:pt x="5" y="39"/>
                    <a:pt x="5" y="47"/>
                    <a:pt x="6" y="48"/>
                  </a:cubicBezTo>
                  <a:lnTo>
                    <a:pt x="1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78"/>
            <p:cNvSpPr/>
            <p:nvPr/>
          </p:nvSpPr>
          <p:spPr bwMode="auto">
            <a:xfrm>
              <a:off x="3779838" y="5170488"/>
              <a:ext cx="231775" cy="180975"/>
            </a:xfrm>
            <a:custGeom>
              <a:avLst/>
              <a:gdLst>
                <a:gd name="T0" fmla="*/ 1 w 42"/>
                <a:gd name="T1" fmla="*/ 33 h 33"/>
                <a:gd name="T2" fmla="*/ 1 w 42"/>
                <a:gd name="T3" fmla="*/ 30 h 33"/>
                <a:gd name="T4" fmla="*/ 0 w 42"/>
                <a:gd name="T5" fmla="*/ 23 h 33"/>
                <a:gd name="T6" fmla="*/ 0 w 42"/>
                <a:gd name="T7" fmla="*/ 22 h 33"/>
                <a:gd name="T8" fmla="*/ 0 w 42"/>
                <a:gd name="T9" fmla="*/ 22 h 33"/>
                <a:gd name="T10" fmla="*/ 2 w 42"/>
                <a:gd name="T11" fmla="*/ 19 h 33"/>
                <a:gd name="T12" fmla="*/ 14 w 42"/>
                <a:gd name="T13" fmla="*/ 3 h 33"/>
                <a:gd name="T14" fmla="*/ 15 w 42"/>
                <a:gd name="T15" fmla="*/ 3 h 33"/>
                <a:gd name="T16" fmla="*/ 15 w 42"/>
                <a:gd name="T17" fmla="*/ 2 h 33"/>
                <a:gd name="T18" fmla="*/ 40 w 42"/>
                <a:gd name="T19" fmla="*/ 0 h 33"/>
                <a:gd name="T20" fmla="*/ 41 w 42"/>
                <a:gd name="T21" fmla="*/ 0 h 33"/>
                <a:gd name="T22" fmla="*/ 42 w 42"/>
                <a:gd name="T23" fmla="*/ 5 h 33"/>
                <a:gd name="T24" fmla="*/ 40 w 42"/>
                <a:gd name="T25" fmla="*/ 5 h 33"/>
                <a:gd name="T26" fmla="*/ 17 w 42"/>
                <a:gd name="T27" fmla="*/ 7 h 33"/>
                <a:gd name="T28" fmla="*/ 7 w 42"/>
                <a:gd name="T29" fmla="*/ 21 h 33"/>
                <a:gd name="T30" fmla="*/ 5 w 42"/>
                <a:gd name="T31" fmla="*/ 24 h 33"/>
                <a:gd name="T32" fmla="*/ 6 w 42"/>
                <a:gd name="T33" fmla="*/ 29 h 33"/>
                <a:gd name="T34" fmla="*/ 6 w 42"/>
                <a:gd name="T35" fmla="*/ 32 h 33"/>
                <a:gd name="T36" fmla="*/ 1 w 42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33">
                  <a:moveTo>
                    <a:pt x="1" y="33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0" y="27"/>
                    <a:pt x="0" y="24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1"/>
                    <a:pt x="2" y="20"/>
                    <a:pt x="2" y="19"/>
                  </a:cubicBezTo>
                  <a:cubicBezTo>
                    <a:pt x="6" y="14"/>
                    <a:pt x="10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1"/>
                    <a:pt x="31" y="1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2" y="6"/>
                    <a:pt x="25" y="6"/>
                    <a:pt x="17" y="7"/>
                  </a:cubicBezTo>
                  <a:cubicBezTo>
                    <a:pt x="13" y="11"/>
                    <a:pt x="9" y="17"/>
                    <a:pt x="7" y="21"/>
                  </a:cubicBezTo>
                  <a:cubicBezTo>
                    <a:pt x="6" y="22"/>
                    <a:pt x="5" y="23"/>
                    <a:pt x="5" y="24"/>
                  </a:cubicBezTo>
                  <a:cubicBezTo>
                    <a:pt x="5" y="25"/>
                    <a:pt x="5" y="27"/>
                    <a:pt x="6" y="29"/>
                  </a:cubicBezTo>
                  <a:cubicBezTo>
                    <a:pt x="6" y="31"/>
                    <a:pt x="6" y="32"/>
                    <a:pt x="6" y="32"/>
                  </a:cubicBezTo>
                  <a:lnTo>
                    <a:pt x="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79"/>
            <p:cNvSpPr/>
            <p:nvPr/>
          </p:nvSpPr>
          <p:spPr bwMode="auto">
            <a:xfrm>
              <a:off x="3917951" y="5253038"/>
              <a:ext cx="93663" cy="103188"/>
            </a:xfrm>
            <a:custGeom>
              <a:avLst/>
              <a:gdLst>
                <a:gd name="T0" fmla="*/ 3 w 17"/>
                <a:gd name="T1" fmla="*/ 19 h 19"/>
                <a:gd name="T2" fmla="*/ 2 w 17"/>
                <a:gd name="T3" fmla="*/ 16 h 19"/>
                <a:gd name="T4" fmla="*/ 0 w 17"/>
                <a:gd name="T5" fmla="*/ 7 h 19"/>
                <a:gd name="T6" fmla="*/ 0 w 17"/>
                <a:gd name="T7" fmla="*/ 5 h 19"/>
                <a:gd name="T8" fmla="*/ 2 w 17"/>
                <a:gd name="T9" fmla="*/ 4 h 19"/>
                <a:gd name="T10" fmla="*/ 6 w 17"/>
                <a:gd name="T11" fmla="*/ 3 h 19"/>
                <a:gd name="T12" fmla="*/ 16 w 17"/>
                <a:gd name="T13" fmla="*/ 0 h 19"/>
                <a:gd name="T14" fmla="*/ 17 w 17"/>
                <a:gd name="T15" fmla="*/ 5 h 19"/>
                <a:gd name="T16" fmla="*/ 7 w 17"/>
                <a:gd name="T17" fmla="*/ 8 h 19"/>
                <a:gd name="T18" fmla="*/ 5 w 17"/>
                <a:gd name="T19" fmla="*/ 8 h 19"/>
                <a:gd name="T20" fmla="*/ 6 w 17"/>
                <a:gd name="T21" fmla="*/ 15 h 19"/>
                <a:gd name="T22" fmla="*/ 7 w 17"/>
                <a:gd name="T23" fmla="*/ 18 h 19"/>
                <a:gd name="T24" fmla="*/ 3 w 17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9">
                  <a:moveTo>
                    <a:pt x="3" y="19"/>
                  </a:moveTo>
                  <a:cubicBezTo>
                    <a:pt x="2" y="18"/>
                    <a:pt x="2" y="17"/>
                    <a:pt x="2" y="16"/>
                  </a:cubicBezTo>
                  <a:cubicBezTo>
                    <a:pt x="1" y="14"/>
                    <a:pt x="0" y="12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9" y="2"/>
                    <a:pt x="12" y="2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4" y="6"/>
                    <a:pt x="10" y="7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11"/>
                    <a:pt x="6" y="13"/>
                    <a:pt x="6" y="15"/>
                  </a:cubicBezTo>
                  <a:cubicBezTo>
                    <a:pt x="7" y="16"/>
                    <a:pt x="7" y="17"/>
                    <a:pt x="7" y="18"/>
                  </a:cubicBezTo>
                  <a:lnTo>
                    <a:pt x="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3797301" y="5273675"/>
              <a:ext cx="60325" cy="93663"/>
            </a:xfrm>
            <a:custGeom>
              <a:avLst/>
              <a:gdLst>
                <a:gd name="T0" fmla="*/ 6 w 11"/>
                <a:gd name="T1" fmla="*/ 17 h 17"/>
                <a:gd name="T2" fmla="*/ 0 w 11"/>
                <a:gd name="T3" fmla="*/ 0 h 17"/>
                <a:gd name="T4" fmla="*/ 5 w 11"/>
                <a:gd name="T5" fmla="*/ 0 h 17"/>
                <a:gd name="T6" fmla="*/ 11 w 11"/>
                <a:gd name="T7" fmla="*/ 15 h 17"/>
                <a:gd name="T8" fmla="*/ 6 w 1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6" y="17"/>
                  </a:moveTo>
                  <a:cubicBezTo>
                    <a:pt x="6" y="16"/>
                    <a:pt x="0" y="4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10" y="13"/>
                    <a:pt x="11" y="15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4252913" y="5389563"/>
              <a:ext cx="292100" cy="419100"/>
            </a:xfrm>
            <a:custGeom>
              <a:avLst/>
              <a:gdLst>
                <a:gd name="T0" fmla="*/ 8 w 53"/>
                <a:gd name="T1" fmla="*/ 76 h 76"/>
                <a:gd name="T2" fmla="*/ 5 w 53"/>
                <a:gd name="T3" fmla="*/ 75 h 76"/>
                <a:gd name="T4" fmla="*/ 3 w 53"/>
                <a:gd name="T5" fmla="*/ 57 h 76"/>
                <a:gd name="T6" fmla="*/ 7 w 53"/>
                <a:gd name="T7" fmla="*/ 58 h 76"/>
                <a:gd name="T8" fmla="*/ 7 w 53"/>
                <a:gd name="T9" fmla="*/ 71 h 76"/>
                <a:gd name="T10" fmla="*/ 33 w 53"/>
                <a:gd name="T11" fmla="*/ 43 h 76"/>
                <a:gd name="T12" fmla="*/ 43 w 53"/>
                <a:gd name="T13" fmla="*/ 6 h 76"/>
                <a:gd name="T14" fmla="*/ 38 w 53"/>
                <a:gd name="T15" fmla="*/ 8 h 76"/>
                <a:gd name="T16" fmla="*/ 35 w 53"/>
                <a:gd name="T17" fmla="*/ 4 h 76"/>
                <a:gd name="T18" fmla="*/ 46 w 53"/>
                <a:gd name="T19" fmla="*/ 2 h 76"/>
                <a:gd name="T20" fmla="*/ 37 w 53"/>
                <a:gd name="T21" fmla="*/ 45 h 76"/>
                <a:gd name="T22" fmla="*/ 8 w 53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76">
                  <a:moveTo>
                    <a:pt x="8" y="76"/>
                  </a:moveTo>
                  <a:cubicBezTo>
                    <a:pt x="7" y="76"/>
                    <a:pt x="6" y="76"/>
                    <a:pt x="5" y="75"/>
                  </a:cubicBezTo>
                  <a:cubicBezTo>
                    <a:pt x="1" y="73"/>
                    <a:pt x="0" y="67"/>
                    <a:pt x="3" y="57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5" y="66"/>
                    <a:pt x="6" y="70"/>
                    <a:pt x="7" y="71"/>
                  </a:cubicBezTo>
                  <a:cubicBezTo>
                    <a:pt x="10" y="72"/>
                    <a:pt x="21" y="64"/>
                    <a:pt x="33" y="43"/>
                  </a:cubicBezTo>
                  <a:cubicBezTo>
                    <a:pt x="44" y="23"/>
                    <a:pt x="46" y="9"/>
                    <a:pt x="43" y="6"/>
                  </a:cubicBezTo>
                  <a:cubicBezTo>
                    <a:pt x="42" y="6"/>
                    <a:pt x="41" y="6"/>
                    <a:pt x="38" y="8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1" y="0"/>
                    <a:pt x="44" y="1"/>
                    <a:pt x="46" y="2"/>
                  </a:cubicBezTo>
                  <a:cubicBezTo>
                    <a:pt x="53" y="8"/>
                    <a:pt x="47" y="28"/>
                    <a:pt x="37" y="45"/>
                  </a:cubicBezTo>
                  <a:cubicBezTo>
                    <a:pt x="30" y="57"/>
                    <a:pt x="17" y="76"/>
                    <a:pt x="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82"/>
            <p:cNvSpPr/>
            <p:nvPr/>
          </p:nvSpPr>
          <p:spPr bwMode="auto">
            <a:xfrm>
              <a:off x="4319588" y="5411788"/>
              <a:ext cx="341313" cy="495300"/>
            </a:xfrm>
            <a:custGeom>
              <a:avLst/>
              <a:gdLst>
                <a:gd name="T0" fmla="*/ 7 w 62"/>
                <a:gd name="T1" fmla="*/ 90 h 90"/>
                <a:gd name="T2" fmla="*/ 4 w 62"/>
                <a:gd name="T3" fmla="*/ 89 h 90"/>
                <a:gd name="T4" fmla="*/ 2 w 62"/>
                <a:gd name="T5" fmla="*/ 72 h 90"/>
                <a:gd name="T6" fmla="*/ 7 w 62"/>
                <a:gd name="T7" fmla="*/ 73 h 90"/>
                <a:gd name="T8" fmla="*/ 7 w 62"/>
                <a:gd name="T9" fmla="*/ 85 h 90"/>
                <a:gd name="T10" fmla="*/ 36 w 62"/>
                <a:gd name="T11" fmla="*/ 50 h 90"/>
                <a:gd name="T12" fmla="*/ 50 w 62"/>
                <a:gd name="T13" fmla="*/ 6 h 90"/>
                <a:gd name="T14" fmla="*/ 46 w 62"/>
                <a:gd name="T15" fmla="*/ 8 h 90"/>
                <a:gd name="T16" fmla="*/ 43 w 62"/>
                <a:gd name="T17" fmla="*/ 4 h 90"/>
                <a:gd name="T18" fmla="*/ 53 w 62"/>
                <a:gd name="T19" fmla="*/ 1 h 90"/>
                <a:gd name="T20" fmla="*/ 40 w 62"/>
                <a:gd name="T21" fmla="*/ 52 h 90"/>
                <a:gd name="T22" fmla="*/ 7 w 62"/>
                <a:gd name="T2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90">
                  <a:moveTo>
                    <a:pt x="7" y="90"/>
                  </a:moveTo>
                  <a:cubicBezTo>
                    <a:pt x="6" y="90"/>
                    <a:pt x="5" y="90"/>
                    <a:pt x="4" y="89"/>
                  </a:cubicBezTo>
                  <a:cubicBezTo>
                    <a:pt x="0" y="87"/>
                    <a:pt x="0" y="81"/>
                    <a:pt x="2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5" y="82"/>
                    <a:pt x="6" y="85"/>
                    <a:pt x="7" y="85"/>
                  </a:cubicBezTo>
                  <a:cubicBezTo>
                    <a:pt x="9" y="86"/>
                    <a:pt x="22" y="76"/>
                    <a:pt x="36" y="50"/>
                  </a:cubicBezTo>
                  <a:cubicBezTo>
                    <a:pt x="51" y="23"/>
                    <a:pt x="53" y="7"/>
                    <a:pt x="50" y="6"/>
                  </a:cubicBezTo>
                  <a:cubicBezTo>
                    <a:pt x="50" y="6"/>
                    <a:pt x="49" y="6"/>
                    <a:pt x="46" y="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7" y="1"/>
                    <a:pt x="50" y="0"/>
                    <a:pt x="53" y="1"/>
                  </a:cubicBezTo>
                  <a:cubicBezTo>
                    <a:pt x="62" y="7"/>
                    <a:pt x="49" y="37"/>
                    <a:pt x="40" y="52"/>
                  </a:cubicBezTo>
                  <a:cubicBezTo>
                    <a:pt x="33" y="66"/>
                    <a:pt x="17" y="90"/>
                    <a:pt x="7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4489451" y="5400675"/>
              <a:ext cx="127000" cy="88900"/>
            </a:xfrm>
            <a:custGeom>
              <a:avLst/>
              <a:gdLst>
                <a:gd name="T0" fmla="*/ 73 w 80"/>
                <a:gd name="T1" fmla="*/ 56 h 56"/>
                <a:gd name="T2" fmla="*/ 0 w 80"/>
                <a:gd name="T3" fmla="*/ 14 h 56"/>
                <a:gd name="T4" fmla="*/ 7 w 80"/>
                <a:gd name="T5" fmla="*/ 0 h 56"/>
                <a:gd name="T6" fmla="*/ 80 w 80"/>
                <a:gd name="T7" fmla="*/ 42 h 56"/>
                <a:gd name="T8" fmla="*/ 73 w 8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6">
                  <a:moveTo>
                    <a:pt x="73" y="56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80" y="42"/>
                  </a:lnTo>
                  <a:lnTo>
                    <a:pt x="7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/>
            <p:cNvSpPr/>
            <p:nvPr/>
          </p:nvSpPr>
          <p:spPr bwMode="auto">
            <a:xfrm>
              <a:off x="4281488" y="5780088"/>
              <a:ext cx="131763" cy="88900"/>
            </a:xfrm>
            <a:custGeom>
              <a:avLst/>
              <a:gdLst>
                <a:gd name="T0" fmla="*/ 76 w 83"/>
                <a:gd name="T1" fmla="*/ 56 h 56"/>
                <a:gd name="T2" fmla="*/ 0 w 83"/>
                <a:gd name="T3" fmla="*/ 14 h 56"/>
                <a:gd name="T4" fmla="*/ 6 w 83"/>
                <a:gd name="T5" fmla="*/ 0 h 56"/>
                <a:gd name="T6" fmla="*/ 83 w 83"/>
                <a:gd name="T7" fmla="*/ 39 h 56"/>
                <a:gd name="T8" fmla="*/ 76 w 83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6">
                  <a:moveTo>
                    <a:pt x="76" y="56"/>
                  </a:moveTo>
                  <a:lnTo>
                    <a:pt x="0" y="14"/>
                  </a:lnTo>
                  <a:lnTo>
                    <a:pt x="6" y="0"/>
                  </a:lnTo>
                  <a:lnTo>
                    <a:pt x="83" y="39"/>
                  </a:lnTo>
                  <a:lnTo>
                    <a:pt x="7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85"/>
            <p:cNvSpPr/>
            <p:nvPr/>
          </p:nvSpPr>
          <p:spPr bwMode="auto">
            <a:xfrm>
              <a:off x="4598988" y="5422900"/>
              <a:ext cx="231775" cy="149225"/>
            </a:xfrm>
            <a:custGeom>
              <a:avLst/>
              <a:gdLst>
                <a:gd name="T0" fmla="*/ 136 w 146"/>
                <a:gd name="T1" fmla="*/ 94 h 94"/>
                <a:gd name="T2" fmla="*/ 0 w 146"/>
                <a:gd name="T3" fmla="*/ 17 h 94"/>
                <a:gd name="T4" fmla="*/ 11 w 146"/>
                <a:gd name="T5" fmla="*/ 0 h 94"/>
                <a:gd name="T6" fmla="*/ 146 w 146"/>
                <a:gd name="T7" fmla="*/ 76 h 94"/>
                <a:gd name="T8" fmla="*/ 136 w 146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94">
                  <a:moveTo>
                    <a:pt x="136" y="94"/>
                  </a:moveTo>
                  <a:lnTo>
                    <a:pt x="0" y="17"/>
                  </a:lnTo>
                  <a:lnTo>
                    <a:pt x="11" y="0"/>
                  </a:lnTo>
                  <a:lnTo>
                    <a:pt x="146" y="76"/>
                  </a:lnTo>
                  <a:lnTo>
                    <a:pt x="136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86"/>
            <p:cNvSpPr/>
            <p:nvPr/>
          </p:nvSpPr>
          <p:spPr bwMode="auto">
            <a:xfrm>
              <a:off x="4335463" y="5880100"/>
              <a:ext cx="225425" cy="142875"/>
            </a:xfrm>
            <a:custGeom>
              <a:avLst/>
              <a:gdLst>
                <a:gd name="T0" fmla="*/ 135 w 142"/>
                <a:gd name="T1" fmla="*/ 90 h 90"/>
                <a:gd name="T2" fmla="*/ 0 w 142"/>
                <a:gd name="T3" fmla="*/ 14 h 90"/>
                <a:gd name="T4" fmla="*/ 11 w 142"/>
                <a:gd name="T5" fmla="*/ 0 h 90"/>
                <a:gd name="T6" fmla="*/ 142 w 142"/>
                <a:gd name="T7" fmla="*/ 76 h 90"/>
                <a:gd name="T8" fmla="*/ 135 w 14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35" y="90"/>
                  </a:moveTo>
                  <a:lnTo>
                    <a:pt x="0" y="14"/>
                  </a:lnTo>
                  <a:lnTo>
                    <a:pt x="11" y="0"/>
                  </a:lnTo>
                  <a:lnTo>
                    <a:pt x="142" y="76"/>
                  </a:lnTo>
                  <a:lnTo>
                    <a:pt x="1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87"/>
            <p:cNvSpPr>
              <a:spLocks noEditPoints="1"/>
            </p:cNvSpPr>
            <p:nvPr/>
          </p:nvSpPr>
          <p:spPr bwMode="auto">
            <a:xfrm>
              <a:off x="4373563" y="5737225"/>
              <a:ext cx="71438" cy="71438"/>
            </a:xfrm>
            <a:custGeom>
              <a:avLst/>
              <a:gdLst>
                <a:gd name="T0" fmla="*/ 5 w 13"/>
                <a:gd name="T1" fmla="*/ 13 h 13"/>
                <a:gd name="T2" fmla="*/ 5 w 13"/>
                <a:gd name="T3" fmla="*/ 13 h 13"/>
                <a:gd name="T4" fmla="*/ 1 w 13"/>
                <a:gd name="T5" fmla="*/ 11 h 13"/>
                <a:gd name="T6" fmla="*/ 0 w 13"/>
                <a:gd name="T7" fmla="*/ 7 h 13"/>
                <a:gd name="T8" fmla="*/ 3 w 13"/>
                <a:gd name="T9" fmla="*/ 3 h 13"/>
                <a:gd name="T10" fmla="*/ 12 w 13"/>
                <a:gd name="T11" fmla="*/ 2 h 13"/>
                <a:gd name="T12" fmla="*/ 13 w 13"/>
                <a:gd name="T13" fmla="*/ 7 h 13"/>
                <a:gd name="T14" fmla="*/ 10 w 13"/>
                <a:gd name="T15" fmla="*/ 11 h 13"/>
                <a:gd name="T16" fmla="*/ 5 w 13"/>
                <a:gd name="T17" fmla="*/ 13 h 13"/>
                <a:gd name="T18" fmla="*/ 8 w 13"/>
                <a:gd name="T19" fmla="*/ 5 h 13"/>
                <a:gd name="T20" fmla="*/ 6 w 13"/>
                <a:gd name="T21" fmla="*/ 6 h 13"/>
                <a:gd name="T22" fmla="*/ 5 w 13"/>
                <a:gd name="T23" fmla="*/ 8 h 13"/>
                <a:gd name="T24" fmla="*/ 7 w 13"/>
                <a:gd name="T25" fmla="*/ 7 h 13"/>
                <a:gd name="T26" fmla="*/ 8 w 13"/>
                <a:gd name="T2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6" y="0"/>
                    <a:pt x="10" y="0"/>
                    <a:pt x="12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2" y="8"/>
                    <a:pt x="11" y="9"/>
                    <a:pt x="10" y="11"/>
                  </a:cubicBezTo>
                  <a:cubicBezTo>
                    <a:pt x="9" y="12"/>
                    <a:pt x="7" y="13"/>
                    <a:pt x="5" y="13"/>
                  </a:cubicBezTo>
                  <a:close/>
                  <a:moveTo>
                    <a:pt x="8" y="5"/>
                  </a:moveTo>
                  <a:cubicBezTo>
                    <a:pt x="7" y="5"/>
                    <a:pt x="7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7" y="6"/>
                    <a:pt x="8" y="6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88"/>
            <p:cNvSpPr/>
            <p:nvPr/>
          </p:nvSpPr>
          <p:spPr bwMode="auto">
            <a:xfrm>
              <a:off x="1800226" y="3711575"/>
              <a:ext cx="593725" cy="125413"/>
            </a:xfrm>
            <a:custGeom>
              <a:avLst/>
              <a:gdLst>
                <a:gd name="T0" fmla="*/ 105 w 108"/>
                <a:gd name="T1" fmla="*/ 23 h 23"/>
                <a:gd name="T2" fmla="*/ 102 w 108"/>
                <a:gd name="T3" fmla="*/ 20 h 23"/>
                <a:gd name="T4" fmla="*/ 88 w 108"/>
                <a:gd name="T5" fmla="*/ 7 h 23"/>
                <a:gd name="T6" fmla="*/ 69 w 108"/>
                <a:gd name="T7" fmla="*/ 7 h 23"/>
                <a:gd name="T8" fmla="*/ 61 w 108"/>
                <a:gd name="T9" fmla="*/ 8 h 23"/>
                <a:gd name="T10" fmla="*/ 25 w 108"/>
                <a:gd name="T11" fmla="*/ 13 h 23"/>
                <a:gd name="T12" fmla="*/ 0 w 108"/>
                <a:gd name="T13" fmla="*/ 7 h 23"/>
                <a:gd name="T14" fmla="*/ 2 w 108"/>
                <a:gd name="T15" fmla="*/ 3 h 23"/>
                <a:gd name="T16" fmla="*/ 25 w 108"/>
                <a:gd name="T17" fmla="*/ 9 h 23"/>
                <a:gd name="T18" fmla="*/ 60 w 108"/>
                <a:gd name="T19" fmla="*/ 3 h 23"/>
                <a:gd name="T20" fmla="*/ 68 w 108"/>
                <a:gd name="T21" fmla="*/ 2 h 23"/>
                <a:gd name="T22" fmla="*/ 90 w 108"/>
                <a:gd name="T23" fmla="*/ 3 h 23"/>
                <a:gd name="T24" fmla="*/ 106 w 108"/>
                <a:gd name="T25" fmla="*/ 16 h 23"/>
                <a:gd name="T26" fmla="*/ 108 w 108"/>
                <a:gd name="T27" fmla="*/ 19 h 23"/>
                <a:gd name="T28" fmla="*/ 105 w 108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23">
                  <a:moveTo>
                    <a:pt x="105" y="23"/>
                  </a:moveTo>
                  <a:cubicBezTo>
                    <a:pt x="104" y="22"/>
                    <a:pt x="103" y="21"/>
                    <a:pt x="102" y="20"/>
                  </a:cubicBezTo>
                  <a:cubicBezTo>
                    <a:pt x="98" y="15"/>
                    <a:pt x="93" y="9"/>
                    <a:pt x="88" y="7"/>
                  </a:cubicBezTo>
                  <a:cubicBezTo>
                    <a:pt x="83" y="5"/>
                    <a:pt x="75" y="6"/>
                    <a:pt x="69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49" y="10"/>
                    <a:pt x="35" y="12"/>
                    <a:pt x="25" y="13"/>
                  </a:cubicBezTo>
                  <a:cubicBezTo>
                    <a:pt x="16" y="15"/>
                    <a:pt x="9" y="12"/>
                    <a:pt x="0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0" y="7"/>
                    <a:pt x="17" y="10"/>
                    <a:pt x="25" y="9"/>
                  </a:cubicBezTo>
                  <a:cubicBezTo>
                    <a:pt x="34" y="7"/>
                    <a:pt x="48" y="5"/>
                    <a:pt x="60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5" y="1"/>
                    <a:pt x="83" y="0"/>
                    <a:pt x="90" y="3"/>
                  </a:cubicBezTo>
                  <a:cubicBezTo>
                    <a:pt x="96" y="5"/>
                    <a:pt x="102" y="12"/>
                    <a:pt x="106" y="16"/>
                  </a:cubicBezTo>
                  <a:cubicBezTo>
                    <a:pt x="107" y="18"/>
                    <a:pt x="107" y="19"/>
                    <a:pt x="108" y="19"/>
                  </a:cubicBezTo>
                  <a:lnTo>
                    <a:pt x="105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89"/>
            <p:cNvSpPr/>
            <p:nvPr/>
          </p:nvSpPr>
          <p:spPr bwMode="auto">
            <a:xfrm>
              <a:off x="1630363" y="3787775"/>
              <a:ext cx="1122363" cy="738188"/>
            </a:xfrm>
            <a:custGeom>
              <a:avLst/>
              <a:gdLst>
                <a:gd name="T0" fmla="*/ 135 w 204"/>
                <a:gd name="T1" fmla="*/ 134 h 134"/>
                <a:gd name="T2" fmla="*/ 134 w 204"/>
                <a:gd name="T3" fmla="*/ 134 h 134"/>
                <a:gd name="T4" fmla="*/ 58 w 204"/>
                <a:gd name="T5" fmla="*/ 89 h 134"/>
                <a:gd name="T6" fmla="*/ 34 w 204"/>
                <a:gd name="T7" fmla="*/ 68 h 134"/>
                <a:gd name="T8" fmla="*/ 26 w 204"/>
                <a:gd name="T9" fmla="*/ 61 h 134"/>
                <a:gd name="T10" fmla="*/ 0 w 204"/>
                <a:gd name="T11" fmla="*/ 44 h 134"/>
                <a:gd name="T12" fmla="*/ 2 w 204"/>
                <a:gd name="T13" fmla="*/ 40 h 134"/>
                <a:gd name="T14" fmla="*/ 29 w 204"/>
                <a:gd name="T15" fmla="*/ 57 h 134"/>
                <a:gd name="T16" fmla="*/ 37 w 204"/>
                <a:gd name="T17" fmla="*/ 64 h 134"/>
                <a:gd name="T18" fmla="*/ 61 w 204"/>
                <a:gd name="T19" fmla="*/ 85 h 134"/>
                <a:gd name="T20" fmla="*/ 134 w 204"/>
                <a:gd name="T21" fmla="*/ 129 h 134"/>
                <a:gd name="T22" fmla="*/ 140 w 204"/>
                <a:gd name="T23" fmla="*/ 121 h 134"/>
                <a:gd name="T24" fmla="*/ 132 w 204"/>
                <a:gd name="T25" fmla="*/ 106 h 134"/>
                <a:gd name="T26" fmla="*/ 119 w 204"/>
                <a:gd name="T27" fmla="*/ 94 h 134"/>
                <a:gd name="T28" fmla="*/ 99 w 204"/>
                <a:gd name="T29" fmla="*/ 77 h 134"/>
                <a:gd name="T30" fmla="*/ 98 w 204"/>
                <a:gd name="T31" fmla="*/ 77 h 134"/>
                <a:gd name="T32" fmla="*/ 98 w 204"/>
                <a:gd name="T33" fmla="*/ 75 h 134"/>
                <a:gd name="T34" fmla="*/ 126 w 204"/>
                <a:gd name="T35" fmla="*/ 39 h 134"/>
                <a:gd name="T36" fmla="*/ 165 w 204"/>
                <a:gd name="T37" fmla="*/ 44 h 134"/>
                <a:gd name="T38" fmla="*/ 173 w 204"/>
                <a:gd name="T39" fmla="*/ 64 h 134"/>
                <a:gd name="T40" fmla="*/ 181 w 204"/>
                <a:gd name="T41" fmla="*/ 84 h 134"/>
                <a:gd name="T42" fmla="*/ 193 w 204"/>
                <a:gd name="T43" fmla="*/ 91 h 134"/>
                <a:gd name="T44" fmla="*/ 199 w 204"/>
                <a:gd name="T45" fmla="*/ 90 h 134"/>
                <a:gd name="T46" fmla="*/ 183 w 204"/>
                <a:gd name="T47" fmla="*/ 34 h 134"/>
                <a:gd name="T48" fmla="*/ 125 w 204"/>
                <a:gd name="T49" fmla="*/ 5 h 134"/>
                <a:gd name="T50" fmla="*/ 127 w 204"/>
                <a:gd name="T51" fmla="*/ 0 h 134"/>
                <a:gd name="T52" fmla="*/ 186 w 204"/>
                <a:gd name="T53" fmla="*/ 30 h 134"/>
                <a:gd name="T54" fmla="*/ 203 w 204"/>
                <a:gd name="T55" fmla="*/ 89 h 134"/>
                <a:gd name="T56" fmla="*/ 203 w 204"/>
                <a:gd name="T57" fmla="*/ 93 h 134"/>
                <a:gd name="T58" fmla="*/ 193 w 204"/>
                <a:gd name="T59" fmla="*/ 96 h 134"/>
                <a:gd name="T60" fmla="*/ 176 w 204"/>
                <a:gd name="T61" fmla="*/ 87 h 134"/>
                <a:gd name="T62" fmla="*/ 168 w 204"/>
                <a:gd name="T63" fmla="*/ 65 h 134"/>
                <a:gd name="T64" fmla="*/ 162 w 204"/>
                <a:gd name="T65" fmla="*/ 48 h 134"/>
                <a:gd name="T66" fmla="*/ 127 w 204"/>
                <a:gd name="T67" fmla="*/ 43 h 134"/>
                <a:gd name="T68" fmla="*/ 103 w 204"/>
                <a:gd name="T69" fmla="*/ 74 h 134"/>
                <a:gd name="T70" fmla="*/ 122 w 204"/>
                <a:gd name="T71" fmla="*/ 91 h 134"/>
                <a:gd name="T72" fmla="*/ 135 w 204"/>
                <a:gd name="T73" fmla="*/ 102 h 134"/>
                <a:gd name="T74" fmla="*/ 145 w 204"/>
                <a:gd name="T75" fmla="*/ 122 h 134"/>
                <a:gd name="T76" fmla="*/ 136 w 204"/>
                <a:gd name="T77" fmla="*/ 134 h 134"/>
                <a:gd name="T78" fmla="*/ 135 w 204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" h="134">
                  <a:moveTo>
                    <a:pt x="135" y="134"/>
                  </a:moveTo>
                  <a:cubicBezTo>
                    <a:pt x="134" y="134"/>
                    <a:pt x="134" y="134"/>
                    <a:pt x="134" y="134"/>
                  </a:cubicBezTo>
                  <a:cubicBezTo>
                    <a:pt x="127" y="133"/>
                    <a:pt x="67" y="95"/>
                    <a:pt x="58" y="89"/>
                  </a:cubicBezTo>
                  <a:cubicBezTo>
                    <a:pt x="53" y="85"/>
                    <a:pt x="43" y="76"/>
                    <a:pt x="34" y="68"/>
                  </a:cubicBezTo>
                  <a:cubicBezTo>
                    <a:pt x="31" y="65"/>
                    <a:pt x="28" y="62"/>
                    <a:pt x="26" y="61"/>
                  </a:cubicBezTo>
                  <a:cubicBezTo>
                    <a:pt x="20" y="55"/>
                    <a:pt x="2" y="45"/>
                    <a:pt x="0" y="4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22" y="51"/>
                    <a:pt x="29" y="57"/>
                  </a:cubicBezTo>
                  <a:cubicBezTo>
                    <a:pt x="31" y="59"/>
                    <a:pt x="34" y="61"/>
                    <a:pt x="37" y="64"/>
                  </a:cubicBezTo>
                  <a:cubicBezTo>
                    <a:pt x="45" y="71"/>
                    <a:pt x="56" y="81"/>
                    <a:pt x="61" y="85"/>
                  </a:cubicBezTo>
                  <a:cubicBezTo>
                    <a:pt x="72" y="93"/>
                    <a:pt x="126" y="126"/>
                    <a:pt x="134" y="129"/>
                  </a:cubicBezTo>
                  <a:cubicBezTo>
                    <a:pt x="138" y="127"/>
                    <a:pt x="139" y="124"/>
                    <a:pt x="140" y="121"/>
                  </a:cubicBezTo>
                  <a:cubicBezTo>
                    <a:pt x="140" y="116"/>
                    <a:pt x="136" y="109"/>
                    <a:pt x="132" y="106"/>
                  </a:cubicBezTo>
                  <a:cubicBezTo>
                    <a:pt x="129" y="104"/>
                    <a:pt x="124" y="99"/>
                    <a:pt x="119" y="94"/>
                  </a:cubicBezTo>
                  <a:cubicBezTo>
                    <a:pt x="111" y="88"/>
                    <a:pt x="101" y="78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9" y="43"/>
                    <a:pt x="120" y="39"/>
                    <a:pt x="126" y="39"/>
                  </a:cubicBezTo>
                  <a:cubicBezTo>
                    <a:pt x="128" y="38"/>
                    <a:pt x="162" y="42"/>
                    <a:pt x="165" y="44"/>
                  </a:cubicBezTo>
                  <a:cubicBezTo>
                    <a:pt x="166" y="45"/>
                    <a:pt x="167" y="46"/>
                    <a:pt x="173" y="64"/>
                  </a:cubicBezTo>
                  <a:cubicBezTo>
                    <a:pt x="176" y="72"/>
                    <a:pt x="179" y="82"/>
                    <a:pt x="181" y="84"/>
                  </a:cubicBezTo>
                  <a:cubicBezTo>
                    <a:pt x="182" y="87"/>
                    <a:pt x="188" y="90"/>
                    <a:pt x="193" y="91"/>
                  </a:cubicBezTo>
                  <a:cubicBezTo>
                    <a:pt x="196" y="91"/>
                    <a:pt x="198" y="91"/>
                    <a:pt x="199" y="90"/>
                  </a:cubicBezTo>
                  <a:cubicBezTo>
                    <a:pt x="198" y="83"/>
                    <a:pt x="187" y="37"/>
                    <a:pt x="183" y="34"/>
                  </a:cubicBezTo>
                  <a:cubicBezTo>
                    <a:pt x="165" y="21"/>
                    <a:pt x="134" y="9"/>
                    <a:pt x="125" y="5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6" y="4"/>
                    <a:pt x="167" y="17"/>
                    <a:pt x="186" y="30"/>
                  </a:cubicBezTo>
                  <a:cubicBezTo>
                    <a:pt x="192" y="33"/>
                    <a:pt x="203" y="82"/>
                    <a:pt x="203" y="89"/>
                  </a:cubicBezTo>
                  <a:cubicBezTo>
                    <a:pt x="204" y="91"/>
                    <a:pt x="204" y="92"/>
                    <a:pt x="203" y="93"/>
                  </a:cubicBezTo>
                  <a:cubicBezTo>
                    <a:pt x="201" y="96"/>
                    <a:pt x="197" y="97"/>
                    <a:pt x="193" y="96"/>
                  </a:cubicBezTo>
                  <a:cubicBezTo>
                    <a:pt x="187" y="95"/>
                    <a:pt x="179" y="92"/>
                    <a:pt x="176" y="87"/>
                  </a:cubicBezTo>
                  <a:cubicBezTo>
                    <a:pt x="175" y="84"/>
                    <a:pt x="172" y="77"/>
                    <a:pt x="168" y="65"/>
                  </a:cubicBezTo>
                  <a:cubicBezTo>
                    <a:pt x="166" y="59"/>
                    <a:pt x="163" y="50"/>
                    <a:pt x="162" y="48"/>
                  </a:cubicBezTo>
                  <a:cubicBezTo>
                    <a:pt x="158" y="47"/>
                    <a:pt x="129" y="43"/>
                    <a:pt x="127" y="43"/>
                  </a:cubicBezTo>
                  <a:cubicBezTo>
                    <a:pt x="120" y="44"/>
                    <a:pt x="104" y="48"/>
                    <a:pt x="103" y="74"/>
                  </a:cubicBezTo>
                  <a:cubicBezTo>
                    <a:pt x="106" y="76"/>
                    <a:pt x="113" y="82"/>
                    <a:pt x="122" y="91"/>
                  </a:cubicBezTo>
                  <a:cubicBezTo>
                    <a:pt x="127" y="95"/>
                    <a:pt x="132" y="100"/>
                    <a:pt x="135" y="102"/>
                  </a:cubicBezTo>
                  <a:cubicBezTo>
                    <a:pt x="140" y="106"/>
                    <a:pt x="145" y="114"/>
                    <a:pt x="145" y="122"/>
                  </a:cubicBezTo>
                  <a:cubicBezTo>
                    <a:pt x="144" y="125"/>
                    <a:pt x="142" y="130"/>
                    <a:pt x="136" y="134"/>
                  </a:cubicBezTo>
                  <a:lnTo>
                    <a:pt x="135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90"/>
            <p:cNvSpPr/>
            <p:nvPr/>
          </p:nvSpPr>
          <p:spPr bwMode="auto">
            <a:xfrm>
              <a:off x="2351088" y="4019550"/>
              <a:ext cx="176213" cy="341313"/>
            </a:xfrm>
            <a:custGeom>
              <a:avLst/>
              <a:gdLst>
                <a:gd name="T0" fmla="*/ 1 w 32"/>
                <a:gd name="T1" fmla="*/ 62 h 62"/>
                <a:gd name="T2" fmla="*/ 0 w 32"/>
                <a:gd name="T3" fmla="*/ 58 h 62"/>
                <a:gd name="T4" fmla="*/ 10 w 32"/>
                <a:gd name="T5" fmla="*/ 52 h 62"/>
                <a:gd name="T6" fmla="*/ 18 w 32"/>
                <a:gd name="T7" fmla="*/ 38 h 62"/>
                <a:gd name="T8" fmla="*/ 26 w 32"/>
                <a:gd name="T9" fmla="*/ 24 h 62"/>
                <a:gd name="T10" fmla="*/ 18 w 32"/>
                <a:gd name="T11" fmla="*/ 5 h 62"/>
                <a:gd name="T12" fmla="*/ 17 w 32"/>
                <a:gd name="T13" fmla="*/ 3 h 62"/>
                <a:gd name="T14" fmla="*/ 22 w 32"/>
                <a:gd name="T15" fmla="*/ 0 h 62"/>
                <a:gd name="T16" fmla="*/ 23 w 32"/>
                <a:gd name="T17" fmla="*/ 3 h 62"/>
                <a:gd name="T18" fmla="*/ 30 w 32"/>
                <a:gd name="T19" fmla="*/ 26 h 62"/>
                <a:gd name="T20" fmla="*/ 22 w 32"/>
                <a:gd name="T21" fmla="*/ 41 h 62"/>
                <a:gd name="T22" fmla="*/ 14 w 32"/>
                <a:gd name="T23" fmla="*/ 56 h 62"/>
                <a:gd name="T24" fmla="*/ 1 w 3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62">
                  <a:moveTo>
                    <a:pt x="1" y="62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2" y="57"/>
                    <a:pt x="9" y="53"/>
                    <a:pt x="10" y="52"/>
                  </a:cubicBezTo>
                  <a:cubicBezTo>
                    <a:pt x="11" y="52"/>
                    <a:pt x="15" y="44"/>
                    <a:pt x="18" y="38"/>
                  </a:cubicBezTo>
                  <a:cubicBezTo>
                    <a:pt x="21" y="32"/>
                    <a:pt x="24" y="26"/>
                    <a:pt x="26" y="24"/>
                  </a:cubicBezTo>
                  <a:cubicBezTo>
                    <a:pt x="26" y="22"/>
                    <a:pt x="20" y="9"/>
                    <a:pt x="18" y="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9" y="16"/>
                    <a:pt x="32" y="23"/>
                    <a:pt x="30" y="26"/>
                  </a:cubicBezTo>
                  <a:cubicBezTo>
                    <a:pt x="28" y="29"/>
                    <a:pt x="25" y="35"/>
                    <a:pt x="22" y="41"/>
                  </a:cubicBezTo>
                  <a:cubicBezTo>
                    <a:pt x="16" y="52"/>
                    <a:pt x="15" y="55"/>
                    <a:pt x="14" y="56"/>
                  </a:cubicBezTo>
                  <a:cubicBezTo>
                    <a:pt x="12" y="58"/>
                    <a:pt x="4" y="62"/>
                    <a:pt x="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91"/>
            <p:cNvSpPr/>
            <p:nvPr/>
          </p:nvSpPr>
          <p:spPr bwMode="auto">
            <a:xfrm>
              <a:off x="2268538" y="4013200"/>
              <a:ext cx="115888" cy="280988"/>
            </a:xfrm>
            <a:custGeom>
              <a:avLst/>
              <a:gdLst>
                <a:gd name="T0" fmla="*/ 2 w 21"/>
                <a:gd name="T1" fmla="*/ 51 h 51"/>
                <a:gd name="T2" fmla="*/ 0 w 21"/>
                <a:gd name="T3" fmla="*/ 47 h 51"/>
                <a:gd name="T4" fmla="*/ 3 w 21"/>
                <a:gd name="T5" fmla="*/ 45 h 51"/>
                <a:gd name="T6" fmla="*/ 8 w 21"/>
                <a:gd name="T7" fmla="*/ 43 h 51"/>
                <a:gd name="T8" fmla="*/ 9 w 21"/>
                <a:gd name="T9" fmla="*/ 40 h 51"/>
                <a:gd name="T10" fmla="*/ 15 w 21"/>
                <a:gd name="T11" fmla="*/ 24 h 51"/>
                <a:gd name="T12" fmla="*/ 5 w 21"/>
                <a:gd name="T13" fmla="*/ 3 h 51"/>
                <a:gd name="T14" fmla="*/ 4 w 21"/>
                <a:gd name="T15" fmla="*/ 2 h 51"/>
                <a:gd name="T16" fmla="*/ 8 w 21"/>
                <a:gd name="T17" fmla="*/ 0 h 51"/>
                <a:gd name="T18" fmla="*/ 9 w 21"/>
                <a:gd name="T19" fmla="*/ 1 h 51"/>
                <a:gd name="T20" fmla="*/ 20 w 21"/>
                <a:gd name="T21" fmla="*/ 23 h 51"/>
                <a:gd name="T22" fmla="*/ 21 w 21"/>
                <a:gd name="T23" fmla="*/ 24 h 51"/>
                <a:gd name="T24" fmla="*/ 20 w 21"/>
                <a:gd name="T25" fmla="*/ 25 h 51"/>
                <a:gd name="T26" fmla="*/ 13 w 21"/>
                <a:gd name="T27" fmla="*/ 43 h 51"/>
                <a:gd name="T28" fmla="*/ 12 w 21"/>
                <a:gd name="T29" fmla="*/ 46 h 51"/>
                <a:gd name="T30" fmla="*/ 12 w 21"/>
                <a:gd name="T31" fmla="*/ 47 h 51"/>
                <a:gd name="T32" fmla="*/ 11 w 21"/>
                <a:gd name="T33" fmla="*/ 47 h 51"/>
                <a:gd name="T34" fmla="*/ 5 w 21"/>
                <a:gd name="T35" fmla="*/ 50 h 51"/>
                <a:gd name="T36" fmla="*/ 2 w 21"/>
                <a:gd name="T3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51">
                  <a:moveTo>
                    <a:pt x="2" y="51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6"/>
                    <a:pt x="3" y="45"/>
                  </a:cubicBezTo>
                  <a:cubicBezTo>
                    <a:pt x="4" y="45"/>
                    <a:pt x="7" y="44"/>
                    <a:pt x="8" y="43"/>
                  </a:cubicBezTo>
                  <a:cubicBezTo>
                    <a:pt x="8" y="42"/>
                    <a:pt x="9" y="41"/>
                    <a:pt x="9" y="40"/>
                  </a:cubicBezTo>
                  <a:cubicBezTo>
                    <a:pt x="11" y="36"/>
                    <a:pt x="14" y="29"/>
                    <a:pt x="15" y="24"/>
                  </a:cubicBezTo>
                  <a:cubicBezTo>
                    <a:pt x="12" y="17"/>
                    <a:pt x="8" y="11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3" y="9"/>
                    <a:pt x="17" y="16"/>
                    <a:pt x="20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30"/>
                    <a:pt x="16" y="37"/>
                    <a:pt x="13" y="43"/>
                  </a:cubicBezTo>
                  <a:cubicBezTo>
                    <a:pt x="13" y="44"/>
                    <a:pt x="12" y="45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8"/>
                    <a:pt x="8" y="49"/>
                    <a:pt x="5" y="50"/>
                  </a:cubicBezTo>
                  <a:cubicBezTo>
                    <a:pt x="4" y="51"/>
                    <a:pt x="3" y="51"/>
                    <a:pt x="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92"/>
            <p:cNvSpPr/>
            <p:nvPr/>
          </p:nvSpPr>
          <p:spPr bwMode="auto">
            <a:xfrm>
              <a:off x="2185988" y="4064000"/>
              <a:ext cx="87313" cy="114300"/>
            </a:xfrm>
            <a:custGeom>
              <a:avLst/>
              <a:gdLst>
                <a:gd name="T0" fmla="*/ 2 w 16"/>
                <a:gd name="T1" fmla="*/ 21 h 21"/>
                <a:gd name="T2" fmla="*/ 0 w 16"/>
                <a:gd name="T3" fmla="*/ 16 h 21"/>
                <a:gd name="T4" fmla="*/ 3 w 16"/>
                <a:gd name="T5" fmla="*/ 15 h 21"/>
                <a:gd name="T6" fmla="*/ 10 w 16"/>
                <a:gd name="T7" fmla="*/ 13 h 21"/>
                <a:gd name="T8" fmla="*/ 9 w 16"/>
                <a:gd name="T9" fmla="*/ 11 h 21"/>
                <a:gd name="T10" fmla="*/ 6 w 16"/>
                <a:gd name="T11" fmla="*/ 1 h 21"/>
                <a:gd name="T12" fmla="*/ 11 w 16"/>
                <a:gd name="T13" fmla="*/ 0 h 21"/>
                <a:gd name="T14" fmla="*/ 14 w 16"/>
                <a:gd name="T15" fmla="*/ 9 h 21"/>
                <a:gd name="T16" fmla="*/ 15 w 16"/>
                <a:gd name="T17" fmla="*/ 13 h 21"/>
                <a:gd name="T18" fmla="*/ 16 w 16"/>
                <a:gd name="T19" fmla="*/ 15 h 21"/>
                <a:gd name="T20" fmla="*/ 14 w 16"/>
                <a:gd name="T21" fmla="*/ 16 h 21"/>
                <a:gd name="T22" fmla="*/ 5 w 16"/>
                <a:gd name="T23" fmla="*/ 20 h 21"/>
                <a:gd name="T24" fmla="*/ 2 w 1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2" y="21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5" y="14"/>
                    <a:pt x="7" y="14"/>
                    <a:pt x="10" y="13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8" y="8"/>
                    <a:pt x="7" y="4"/>
                    <a:pt x="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3"/>
                    <a:pt x="13" y="6"/>
                    <a:pt x="14" y="9"/>
                  </a:cubicBezTo>
                  <a:cubicBezTo>
                    <a:pt x="14" y="11"/>
                    <a:pt x="15" y="12"/>
                    <a:pt x="15" y="1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18"/>
                    <a:pt x="7" y="19"/>
                    <a:pt x="5" y="20"/>
                  </a:cubicBezTo>
                  <a:cubicBezTo>
                    <a:pt x="4" y="20"/>
                    <a:pt x="3" y="20"/>
                    <a:pt x="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93"/>
            <p:cNvSpPr/>
            <p:nvPr/>
          </p:nvSpPr>
          <p:spPr bwMode="auto">
            <a:xfrm>
              <a:off x="2235201" y="4222750"/>
              <a:ext cx="104775" cy="44450"/>
            </a:xfrm>
            <a:custGeom>
              <a:avLst/>
              <a:gdLst>
                <a:gd name="T0" fmla="*/ 1 w 19"/>
                <a:gd name="T1" fmla="*/ 8 h 8"/>
                <a:gd name="T2" fmla="*/ 0 w 19"/>
                <a:gd name="T3" fmla="*/ 3 h 8"/>
                <a:gd name="T4" fmla="*/ 16 w 19"/>
                <a:gd name="T5" fmla="*/ 0 h 8"/>
                <a:gd name="T6" fmla="*/ 19 w 19"/>
                <a:gd name="T7" fmla="*/ 4 h 8"/>
                <a:gd name="T8" fmla="*/ 1 w 1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" y="8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4" y="1"/>
                    <a:pt x="16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6"/>
                    <a:pt x="2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94"/>
            <p:cNvSpPr/>
            <p:nvPr/>
          </p:nvSpPr>
          <p:spPr bwMode="auto">
            <a:xfrm>
              <a:off x="1585913" y="3700463"/>
              <a:ext cx="296863" cy="423863"/>
            </a:xfrm>
            <a:custGeom>
              <a:avLst/>
              <a:gdLst>
                <a:gd name="T0" fmla="*/ 12 w 54"/>
                <a:gd name="T1" fmla="*/ 77 h 77"/>
                <a:gd name="T2" fmla="*/ 9 w 54"/>
                <a:gd name="T3" fmla="*/ 76 h 77"/>
                <a:gd name="T4" fmla="*/ 17 w 54"/>
                <a:gd name="T5" fmla="*/ 33 h 77"/>
                <a:gd name="T6" fmla="*/ 49 w 54"/>
                <a:gd name="T7" fmla="*/ 2 h 77"/>
                <a:gd name="T8" fmla="*/ 53 w 54"/>
                <a:gd name="T9" fmla="*/ 13 h 77"/>
                <a:gd name="T10" fmla="*/ 48 w 54"/>
                <a:gd name="T11" fmla="*/ 12 h 77"/>
                <a:gd name="T12" fmla="*/ 47 w 54"/>
                <a:gd name="T13" fmla="*/ 7 h 77"/>
                <a:gd name="T14" fmla="*/ 21 w 54"/>
                <a:gd name="T15" fmla="*/ 35 h 77"/>
                <a:gd name="T16" fmla="*/ 11 w 54"/>
                <a:gd name="T17" fmla="*/ 72 h 77"/>
                <a:gd name="T18" fmla="*/ 22 w 54"/>
                <a:gd name="T19" fmla="*/ 65 h 77"/>
                <a:gd name="T20" fmla="*/ 25 w 54"/>
                <a:gd name="T21" fmla="*/ 68 h 77"/>
                <a:gd name="T22" fmla="*/ 12 w 54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77">
                  <a:moveTo>
                    <a:pt x="12" y="77"/>
                  </a:moveTo>
                  <a:cubicBezTo>
                    <a:pt x="11" y="77"/>
                    <a:pt x="10" y="76"/>
                    <a:pt x="9" y="76"/>
                  </a:cubicBezTo>
                  <a:cubicBezTo>
                    <a:pt x="0" y="71"/>
                    <a:pt x="8" y="50"/>
                    <a:pt x="17" y="33"/>
                  </a:cubicBezTo>
                  <a:cubicBezTo>
                    <a:pt x="26" y="16"/>
                    <a:pt x="39" y="0"/>
                    <a:pt x="49" y="2"/>
                  </a:cubicBezTo>
                  <a:cubicBezTo>
                    <a:pt x="51" y="3"/>
                    <a:pt x="54" y="6"/>
                    <a:pt x="53" y="1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9"/>
                    <a:pt x="48" y="7"/>
                    <a:pt x="47" y="7"/>
                  </a:cubicBezTo>
                  <a:cubicBezTo>
                    <a:pt x="43" y="6"/>
                    <a:pt x="32" y="15"/>
                    <a:pt x="21" y="35"/>
                  </a:cubicBezTo>
                  <a:cubicBezTo>
                    <a:pt x="10" y="57"/>
                    <a:pt x="8" y="70"/>
                    <a:pt x="11" y="72"/>
                  </a:cubicBezTo>
                  <a:cubicBezTo>
                    <a:pt x="12" y="72"/>
                    <a:pt x="16" y="71"/>
                    <a:pt x="22" y="65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0" y="74"/>
                    <a:pt x="15" y="77"/>
                    <a:pt x="1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95"/>
            <p:cNvSpPr/>
            <p:nvPr/>
          </p:nvSpPr>
          <p:spPr bwMode="auto">
            <a:xfrm>
              <a:off x="1465263" y="3622675"/>
              <a:ext cx="334963" cy="501650"/>
            </a:xfrm>
            <a:custGeom>
              <a:avLst/>
              <a:gdLst>
                <a:gd name="T0" fmla="*/ 12 w 61"/>
                <a:gd name="T1" fmla="*/ 91 h 91"/>
                <a:gd name="T2" fmla="*/ 9 w 61"/>
                <a:gd name="T3" fmla="*/ 90 h 91"/>
                <a:gd name="T4" fmla="*/ 22 w 61"/>
                <a:gd name="T5" fmla="*/ 40 h 91"/>
                <a:gd name="T6" fmla="*/ 41 w 61"/>
                <a:gd name="T7" fmla="*/ 11 h 91"/>
                <a:gd name="T8" fmla="*/ 58 w 61"/>
                <a:gd name="T9" fmla="*/ 2 h 91"/>
                <a:gd name="T10" fmla="*/ 61 w 61"/>
                <a:gd name="T11" fmla="*/ 12 h 91"/>
                <a:gd name="T12" fmla="*/ 56 w 61"/>
                <a:gd name="T13" fmla="*/ 12 h 91"/>
                <a:gd name="T14" fmla="*/ 55 w 61"/>
                <a:gd name="T15" fmla="*/ 7 h 91"/>
                <a:gd name="T16" fmla="*/ 45 w 61"/>
                <a:gd name="T17" fmla="*/ 14 h 91"/>
                <a:gd name="T18" fmla="*/ 26 w 61"/>
                <a:gd name="T19" fmla="*/ 42 h 91"/>
                <a:gd name="T20" fmla="*/ 12 w 61"/>
                <a:gd name="T21" fmla="*/ 86 h 91"/>
                <a:gd name="T22" fmla="*/ 21 w 61"/>
                <a:gd name="T23" fmla="*/ 79 h 91"/>
                <a:gd name="T24" fmla="*/ 25 w 61"/>
                <a:gd name="T25" fmla="*/ 82 h 91"/>
                <a:gd name="T26" fmla="*/ 12 w 61"/>
                <a:gd name="T2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91">
                  <a:moveTo>
                    <a:pt x="12" y="91"/>
                  </a:moveTo>
                  <a:cubicBezTo>
                    <a:pt x="11" y="91"/>
                    <a:pt x="10" y="90"/>
                    <a:pt x="9" y="90"/>
                  </a:cubicBezTo>
                  <a:cubicBezTo>
                    <a:pt x="0" y="85"/>
                    <a:pt x="13" y="55"/>
                    <a:pt x="22" y="40"/>
                  </a:cubicBezTo>
                  <a:cubicBezTo>
                    <a:pt x="28" y="28"/>
                    <a:pt x="35" y="18"/>
                    <a:pt x="41" y="11"/>
                  </a:cubicBezTo>
                  <a:cubicBezTo>
                    <a:pt x="48" y="3"/>
                    <a:pt x="54" y="0"/>
                    <a:pt x="58" y="2"/>
                  </a:cubicBezTo>
                  <a:cubicBezTo>
                    <a:pt x="60" y="4"/>
                    <a:pt x="61" y="7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8"/>
                    <a:pt x="56" y="7"/>
                    <a:pt x="55" y="7"/>
                  </a:cubicBezTo>
                  <a:cubicBezTo>
                    <a:pt x="55" y="6"/>
                    <a:pt x="52" y="7"/>
                    <a:pt x="45" y="14"/>
                  </a:cubicBezTo>
                  <a:cubicBezTo>
                    <a:pt x="39" y="21"/>
                    <a:pt x="32" y="31"/>
                    <a:pt x="26" y="42"/>
                  </a:cubicBezTo>
                  <a:cubicBezTo>
                    <a:pt x="11" y="68"/>
                    <a:pt x="9" y="84"/>
                    <a:pt x="12" y="86"/>
                  </a:cubicBezTo>
                  <a:cubicBezTo>
                    <a:pt x="12" y="86"/>
                    <a:pt x="15" y="86"/>
                    <a:pt x="21" y="7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0" y="88"/>
                    <a:pt x="15" y="91"/>
                    <a:pt x="12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96"/>
            <p:cNvSpPr/>
            <p:nvPr/>
          </p:nvSpPr>
          <p:spPr bwMode="auto">
            <a:xfrm>
              <a:off x="1728788" y="3651250"/>
              <a:ext cx="127000" cy="87313"/>
            </a:xfrm>
            <a:custGeom>
              <a:avLst/>
              <a:gdLst>
                <a:gd name="T0" fmla="*/ 73 w 80"/>
                <a:gd name="T1" fmla="*/ 55 h 55"/>
                <a:gd name="T2" fmla="*/ 0 w 80"/>
                <a:gd name="T3" fmla="*/ 17 h 55"/>
                <a:gd name="T4" fmla="*/ 7 w 80"/>
                <a:gd name="T5" fmla="*/ 0 h 55"/>
                <a:gd name="T6" fmla="*/ 80 w 80"/>
                <a:gd name="T7" fmla="*/ 41 h 55"/>
                <a:gd name="T8" fmla="*/ 73 w 80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5">
                  <a:moveTo>
                    <a:pt x="73" y="55"/>
                  </a:moveTo>
                  <a:lnTo>
                    <a:pt x="0" y="17"/>
                  </a:lnTo>
                  <a:lnTo>
                    <a:pt x="7" y="0"/>
                  </a:lnTo>
                  <a:lnTo>
                    <a:pt x="80" y="41"/>
                  </a:lnTo>
                  <a:lnTo>
                    <a:pt x="7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7"/>
            <p:cNvSpPr/>
            <p:nvPr/>
          </p:nvSpPr>
          <p:spPr bwMode="auto">
            <a:xfrm>
              <a:off x="1514476" y="4024313"/>
              <a:ext cx="131763" cy="93663"/>
            </a:xfrm>
            <a:custGeom>
              <a:avLst/>
              <a:gdLst>
                <a:gd name="T0" fmla="*/ 76 w 83"/>
                <a:gd name="T1" fmla="*/ 59 h 59"/>
                <a:gd name="T2" fmla="*/ 0 w 83"/>
                <a:gd name="T3" fmla="*/ 14 h 59"/>
                <a:gd name="T4" fmla="*/ 7 w 83"/>
                <a:gd name="T5" fmla="*/ 0 h 59"/>
                <a:gd name="T6" fmla="*/ 83 w 83"/>
                <a:gd name="T7" fmla="*/ 45 h 59"/>
                <a:gd name="T8" fmla="*/ 76 w 83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9">
                  <a:moveTo>
                    <a:pt x="76" y="59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83" y="45"/>
                  </a:lnTo>
                  <a:lnTo>
                    <a:pt x="7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8"/>
            <p:cNvSpPr/>
            <p:nvPr/>
          </p:nvSpPr>
          <p:spPr bwMode="auto">
            <a:xfrm>
              <a:off x="1547813" y="3517900"/>
              <a:ext cx="230188" cy="138113"/>
            </a:xfrm>
            <a:custGeom>
              <a:avLst/>
              <a:gdLst>
                <a:gd name="T0" fmla="*/ 135 w 145"/>
                <a:gd name="T1" fmla="*/ 87 h 87"/>
                <a:gd name="T2" fmla="*/ 0 w 145"/>
                <a:gd name="T3" fmla="*/ 14 h 87"/>
                <a:gd name="T4" fmla="*/ 7 w 145"/>
                <a:gd name="T5" fmla="*/ 0 h 87"/>
                <a:gd name="T6" fmla="*/ 145 w 145"/>
                <a:gd name="T7" fmla="*/ 73 h 87"/>
                <a:gd name="T8" fmla="*/ 135 w 145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87">
                  <a:moveTo>
                    <a:pt x="135" y="87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145" y="73"/>
                  </a:lnTo>
                  <a:lnTo>
                    <a:pt x="1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99"/>
            <p:cNvSpPr/>
            <p:nvPr/>
          </p:nvSpPr>
          <p:spPr bwMode="auto">
            <a:xfrm>
              <a:off x="1306513" y="3981450"/>
              <a:ext cx="225425" cy="142875"/>
            </a:xfrm>
            <a:custGeom>
              <a:avLst/>
              <a:gdLst>
                <a:gd name="T0" fmla="*/ 135 w 142"/>
                <a:gd name="T1" fmla="*/ 90 h 90"/>
                <a:gd name="T2" fmla="*/ 0 w 142"/>
                <a:gd name="T3" fmla="*/ 17 h 90"/>
                <a:gd name="T4" fmla="*/ 7 w 142"/>
                <a:gd name="T5" fmla="*/ 0 h 90"/>
                <a:gd name="T6" fmla="*/ 142 w 142"/>
                <a:gd name="T7" fmla="*/ 72 h 90"/>
                <a:gd name="T8" fmla="*/ 135 w 14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35" y="90"/>
                  </a:moveTo>
                  <a:lnTo>
                    <a:pt x="0" y="17"/>
                  </a:lnTo>
                  <a:lnTo>
                    <a:pt x="7" y="0"/>
                  </a:lnTo>
                  <a:lnTo>
                    <a:pt x="142" y="72"/>
                  </a:lnTo>
                  <a:lnTo>
                    <a:pt x="1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100"/>
            <p:cNvSpPr>
              <a:spLocks noEditPoints="1"/>
            </p:cNvSpPr>
            <p:nvPr/>
          </p:nvSpPr>
          <p:spPr bwMode="auto">
            <a:xfrm>
              <a:off x="1558926" y="3952875"/>
              <a:ext cx="60325" cy="77788"/>
            </a:xfrm>
            <a:custGeom>
              <a:avLst/>
              <a:gdLst>
                <a:gd name="T0" fmla="*/ 5 w 11"/>
                <a:gd name="T1" fmla="*/ 14 h 14"/>
                <a:gd name="T2" fmla="*/ 5 w 11"/>
                <a:gd name="T3" fmla="*/ 14 h 14"/>
                <a:gd name="T4" fmla="*/ 2 w 11"/>
                <a:gd name="T5" fmla="*/ 12 h 14"/>
                <a:gd name="T6" fmla="*/ 0 w 11"/>
                <a:gd name="T7" fmla="*/ 6 h 14"/>
                <a:gd name="T8" fmla="*/ 6 w 11"/>
                <a:gd name="T9" fmla="*/ 0 h 14"/>
                <a:gd name="T10" fmla="*/ 7 w 11"/>
                <a:gd name="T11" fmla="*/ 0 h 14"/>
                <a:gd name="T12" fmla="*/ 11 w 11"/>
                <a:gd name="T13" fmla="*/ 3 h 14"/>
                <a:gd name="T14" fmla="*/ 11 w 11"/>
                <a:gd name="T15" fmla="*/ 8 h 14"/>
                <a:gd name="T16" fmla="*/ 5 w 11"/>
                <a:gd name="T17" fmla="*/ 14 h 14"/>
                <a:gd name="T18" fmla="*/ 6 w 11"/>
                <a:gd name="T19" fmla="*/ 5 h 14"/>
                <a:gd name="T20" fmla="*/ 5 w 11"/>
                <a:gd name="T21" fmla="*/ 7 h 14"/>
                <a:gd name="T22" fmla="*/ 5 w 11"/>
                <a:gd name="T23" fmla="*/ 9 h 14"/>
                <a:gd name="T24" fmla="*/ 6 w 11"/>
                <a:gd name="T25" fmla="*/ 7 h 14"/>
                <a:gd name="T26" fmla="*/ 6 w 11"/>
                <a:gd name="T2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3"/>
                    <a:pt x="2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0" y="11"/>
                    <a:pt x="8" y="14"/>
                    <a:pt x="5" y="14"/>
                  </a:cubicBezTo>
                  <a:close/>
                  <a:moveTo>
                    <a:pt x="6" y="5"/>
                  </a:move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101"/>
            <p:cNvSpPr/>
            <p:nvPr/>
          </p:nvSpPr>
          <p:spPr bwMode="auto">
            <a:xfrm>
              <a:off x="1641476" y="5264150"/>
              <a:ext cx="241300" cy="566738"/>
            </a:xfrm>
            <a:custGeom>
              <a:avLst/>
              <a:gdLst>
                <a:gd name="T0" fmla="*/ 4 w 44"/>
                <a:gd name="T1" fmla="*/ 103 h 103"/>
                <a:gd name="T2" fmla="*/ 0 w 44"/>
                <a:gd name="T3" fmla="*/ 99 h 103"/>
                <a:gd name="T4" fmla="*/ 11 w 44"/>
                <a:gd name="T5" fmla="*/ 79 h 103"/>
                <a:gd name="T6" fmla="*/ 14 w 44"/>
                <a:gd name="T7" fmla="*/ 43 h 103"/>
                <a:gd name="T8" fmla="*/ 15 w 44"/>
                <a:gd name="T9" fmla="*/ 35 h 103"/>
                <a:gd name="T10" fmla="*/ 21 w 44"/>
                <a:gd name="T11" fmla="*/ 13 h 103"/>
                <a:gd name="T12" fmla="*/ 38 w 44"/>
                <a:gd name="T13" fmla="*/ 2 h 103"/>
                <a:gd name="T14" fmla="*/ 41 w 44"/>
                <a:gd name="T15" fmla="*/ 0 h 103"/>
                <a:gd name="T16" fmla="*/ 44 w 44"/>
                <a:gd name="T17" fmla="*/ 4 h 103"/>
                <a:gd name="T18" fmla="*/ 40 w 44"/>
                <a:gd name="T19" fmla="*/ 6 h 103"/>
                <a:gd name="T20" fmla="*/ 25 w 44"/>
                <a:gd name="T21" fmla="*/ 16 h 103"/>
                <a:gd name="T22" fmla="*/ 19 w 44"/>
                <a:gd name="T23" fmla="*/ 35 h 103"/>
                <a:gd name="T24" fmla="*/ 19 w 44"/>
                <a:gd name="T25" fmla="*/ 43 h 103"/>
                <a:gd name="T26" fmla="*/ 16 w 44"/>
                <a:gd name="T27" fmla="*/ 79 h 103"/>
                <a:gd name="T28" fmla="*/ 4 w 44"/>
                <a:gd name="T2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03">
                  <a:moveTo>
                    <a:pt x="4" y="10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6" y="92"/>
                    <a:pt x="10" y="87"/>
                    <a:pt x="11" y="79"/>
                  </a:cubicBezTo>
                  <a:cubicBezTo>
                    <a:pt x="12" y="69"/>
                    <a:pt x="13" y="55"/>
                    <a:pt x="14" y="4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28"/>
                    <a:pt x="16" y="20"/>
                    <a:pt x="21" y="13"/>
                  </a:cubicBezTo>
                  <a:cubicBezTo>
                    <a:pt x="24" y="8"/>
                    <a:pt x="32" y="4"/>
                    <a:pt x="38" y="2"/>
                  </a:cubicBezTo>
                  <a:cubicBezTo>
                    <a:pt x="39" y="1"/>
                    <a:pt x="40" y="1"/>
                    <a:pt x="41" y="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5"/>
                    <a:pt x="41" y="6"/>
                    <a:pt x="40" y="6"/>
                  </a:cubicBezTo>
                  <a:cubicBezTo>
                    <a:pt x="35" y="9"/>
                    <a:pt x="28" y="12"/>
                    <a:pt x="25" y="16"/>
                  </a:cubicBezTo>
                  <a:cubicBezTo>
                    <a:pt x="21" y="21"/>
                    <a:pt x="20" y="29"/>
                    <a:pt x="19" y="35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55"/>
                    <a:pt x="17" y="70"/>
                    <a:pt x="16" y="79"/>
                  </a:cubicBezTo>
                  <a:cubicBezTo>
                    <a:pt x="15" y="88"/>
                    <a:pt x="10" y="95"/>
                    <a:pt x="4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102"/>
            <p:cNvSpPr/>
            <p:nvPr/>
          </p:nvSpPr>
          <p:spPr bwMode="auto">
            <a:xfrm>
              <a:off x="1822451" y="5021263"/>
              <a:ext cx="725488" cy="1035050"/>
            </a:xfrm>
            <a:custGeom>
              <a:avLst/>
              <a:gdLst>
                <a:gd name="T0" fmla="*/ 13 w 132"/>
                <a:gd name="T1" fmla="*/ 188 h 188"/>
                <a:gd name="T2" fmla="*/ 9 w 132"/>
                <a:gd name="T3" fmla="*/ 185 h 188"/>
                <a:gd name="T4" fmla="*/ 32 w 132"/>
                <a:gd name="T5" fmla="*/ 163 h 188"/>
                <a:gd name="T6" fmla="*/ 41 w 132"/>
                <a:gd name="T7" fmla="*/ 157 h 188"/>
                <a:gd name="T8" fmla="*/ 67 w 132"/>
                <a:gd name="T9" fmla="*/ 139 h 188"/>
                <a:gd name="T10" fmla="*/ 127 w 132"/>
                <a:gd name="T11" fmla="*/ 78 h 188"/>
                <a:gd name="T12" fmla="*/ 121 w 132"/>
                <a:gd name="T13" fmla="*/ 71 h 188"/>
                <a:gd name="T14" fmla="*/ 104 w 132"/>
                <a:gd name="T15" fmla="*/ 75 h 188"/>
                <a:gd name="T16" fmla="*/ 90 w 132"/>
                <a:gd name="T17" fmla="*/ 85 h 188"/>
                <a:gd name="T18" fmla="*/ 68 w 132"/>
                <a:gd name="T19" fmla="*/ 100 h 188"/>
                <a:gd name="T20" fmla="*/ 67 w 132"/>
                <a:gd name="T21" fmla="*/ 101 h 188"/>
                <a:gd name="T22" fmla="*/ 66 w 132"/>
                <a:gd name="T23" fmla="*/ 101 h 188"/>
                <a:gd name="T24" fmla="*/ 37 w 132"/>
                <a:gd name="T25" fmla="*/ 65 h 188"/>
                <a:gd name="T26" fmla="*/ 52 w 132"/>
                <a:gd name="T27" fmla="*/ 28 h 188"/>
                <a:gd name="T28" fmla="*/ 73 w 132"/>
                <a:gd name="T29" fmla="*/ 25 h 188"/>
                <a:gd name="T30" fmla="*/ 94 w 132"/>
                <a:gd name="T31" fmla="*/ 23 h 188"/>
                <a:gd name="T32" fmla="*/ 104 w 132"/>
                <a:gd name="T33" fmla="*/ 12 h 188"/>
                <a:gd name="T34" fmla="*/ 105 w 132"/>
                <a:gd name="T35" fmla="*/ 7 h 188"/>
                <a:gd name="T36" fmla="*/ 46 w 132"/>
                <a:gd name="T37" fmla="*/ 8 h 188"/>
                <a:gd name="T38" fmla="*/ 4 w 132"/>
                <a:gd name="T39" fmla="*/ 58 h 188"/>
                <a:gd name="T40" fmla="*/ 0 w 132"/>
                <a:gd name="T41" fmla="*/ 55 h 188"/>
                <a:gd name="T42" fmla="*/ 43 w 132"/>
                <a:gd name="T43" fmla="*/ 4 h 188"/>
                <a:gd name="T44" fmla="*/ 105 w 132"/>
                <a:gd name="T45" fmla="*/ 2 h 188"/>
                <a:gd name="T46" fmla="*/ 109 w 132"/>
                <a:gd name="T47" fmla="*/ 3 h 188"/>
                <a:gd name="T48" fmla="*/ 109 w 132"/>
                <a:gd name="T49" fmla="*/ 14 h 188"/>
                <a:gd name="T50" fmla="*/ 96 w 132"/>
                <a:gd name="T51" fmla="*/ 27 h 188"/>
                <a:gd name="T52" fmla="*/ 73 w 132"/>
                <a:gd name="T53" fmla="*/ 30 h 188"/>
                <a:gd name="T54" fmla="*/ 55 w 132"/>
                <a:gd name="T55" fmla="*/ 32 h 188"/>
                <a:gd name="T56" fmla="*/ 42 w 132"/>
                <a:gd name="T57" fmla="*/ 65 h 188"/>
                <a:gd name="T58" fmla="*/ 66 w 132"/>
                <a:gd name="T59" fmla="*/ 96 h 188"/>
                <a:gd name="T60" fmla="*/ 87 w 132"/>
                <a:gd name="T61" fmla="*/ 81 h 188"/>
                <a:gd name="T62" fmla="*/ 101 w 132"/>
                <a:gd name="T63" fmla="*/ 71 h 188"/>
                <a:gd name="T64" fmla="*/ 123 w 132"/>
                <a:gd name="T65" fmla="*/ 67 h 188"/>
                <a:gd name="T66" fmla="*/ 132 w 132"/>
                <a:gd name="T67" fmla="*/ 78 h 188"/>
                <a:gd name="T68" fmla="*/ 132 w 132"/>
                <a:gd name="T69" fmla="*/ 79 h 188"/>
                <a:gd name="T70" fmla="*/ 132 w 132"/>
                <a:gd name="T71" fmla="*/ 80 h 188"/>
                <a:gd name="T72" fmla="*/ 70 w 132"/>
                <a:gd name="T73" fmla="*/ 143 h 188"/>
                <a:gd name="T74" fmla="*/ 44 w 132"/>
                <a:gd name="T75" fmla="*/ 161 h 188"/>
                <a:gd name="T76" fmla="*/ 35 w 132"/>
                <a:gd name="T77" fmla="*/ 167 h 188"/>
                <a:gd name="T78" fmla="*/ 13 w 132"/>
                <a:gd name="T7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188">
                  <a:moveTo>
                    <a:pt x="13" y="188"/>
                  </a:moveTo>
                  <a:cubicBezTo>
                    <a:pt x="9" y="185"/>
                    <a:pt x="9" y="185"/>
                    <a:pt x="9" y="185"/>
                  </a:cubicBezTo>
                  <a:cubicBezTo>
                    <a:pt x="10" y="184"/>
                    <a:pt x="25" y="168"/>
                    <a:pt x="32" y="163"/>
                  </a:cubicBezTo>
                  <a:cubicBezTo>
                    <a:pt x="34" y="162"/>
                    <a:pt x="37" y="159"/>
                    <a:pt x="41" y="157"/>
                  </a:cubicBezTo>
                  <a:cubicBezTo>
                    <a:pt x="50" y="151"/>
                    <a:pt x="62" y="143"/>
                    <a:pt x="67" y="139"/>
                  </a:cubicBezTo>
                  <a:cubicBezTo>
                    <a:pt x="77" y="130"/>
                    <a:pt x="122" y="86"/>
                    <a:pt x="127" y="78"/>
                  </a:cubicBezTo>
                  <a:cubicBezTo>
                    <a:pt x="126" y="75"/>
                    <a:pt x="124" y="72"/>
                    <a:pt x="121" y="71"/>
                  </a:cubicBezTo>
                  <a:cubicBezTo>
                    <a:pt x="116" y="69"/>
                    <a:pt x="108" y="72"/>
                    <a:pt x="104" y="75"/>
                  </a:cubicBezTo>
                  <a:cubicBezTo>
                    <a:pt x="101" y="77"/>
                    <a:pt x="96" y="81"/>
                    <a:pt x="90" y="85"/>
                  </a:cubicBezTo>
                  <a:cubicBezTo>
                    <a:pt x="81" y="91"/>
                    <a:pt x="70" y="99"/>
                    <a:pt x="68" y="100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36" y="92"/>
                    <a:pt x="36" y="71"/>
                    <a:pt x="37" y="65"/>
                  </a:cubicBezTo>
                  <a:cubicBezTo>
                    <a:pt x="38" y="63"/>
                    <a:pt x="49" y="31"/>
                    <a:pt x="52" y="28"/>
                  </a:cubicBezTo>
                  <a:cubicBezTo>
                    <a:pt x="53" y="27"/>
                    <a:pt x="54" y="27"/>
                    <a:pt x="73" y="25"/>
                  </a:cubicBezTo>
                  <a:cubicBezTo>
                    <a:pt x="81" y="24"/>
                    <a:pt x="92" y="23"/>
                    <a:pt x="94" y="23"/>
                  </a:cubicBezTo>
                  <a:cubicBezTo>
                    <a:pt x="98" y="22"/>
                    <a:pt x="102" y="17"/>
                    <a:pt x="104" y="12"/>
                  </a:cubicBezTo>
                  <a:cubicBezTo>
                    <a:pt x="105" y="10"/>
                    <a:pt x="105" y="8"/>
                    <a:pt x="105" y="7"/>
                  </a:cubicBezTo>
                  <a:cubicBezTo>
                    <a:pt x="97" y="5"/>
                    <a:pt x="50" y="5"/>
                    <a:pt x="46" y="8"/>
                  </a:cubicBezTo>
                  <a:cubicBezTo>
                    <a:pt x="30" y="23"/>
                    <a:pt x="10" y="50"/>
                    <a:pt x="4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47"/>
                    <a:pt x="26" y="20"/>
                    <a:pt x="43" y="4"/>
                  </a:cubicBezTo>
                  <a:cubicBezTo>
                    <a:pt x="48" y="0"/>
                    <a:pt x="98" y="1"/>
                    <a:pt x="105" y="2"/>
                  </a:cubicBezTo>
                  <a:cubicBezTo>
                    <a:pt x="107" y="2"/>
                    <a:pt x="108" y="2"/>
                    <a:pt x="109" y="3"/>
                  </a:cubicBezTo>
                  <a:cubicBezTo>
                    <a:pt x="110" y="6"/>
                    <a:pt x="111" y="10"/>
                    <a:pt x="109" y="14"/>
                  </a:cubicBezTo>
                  <a:cubicBezTo>
                    <a:pt x="107" y="19"/>
                    <a:pt x="102" y="26"/>
                    <a:pt x="96" y="27"/>
                  </a:cubicBezTo>
                  <a:cubicBezTo>
                    <a:pt x="93" y="28"/>
                    <a:pt x="85" y="29"/>
                    <a:pt x="73" y="30"/>
                  </a:cubicBezTo>
                  <a:cubicBezTo>
                    <a:pt x="66" y="31"/>
                    <a:pt x="58" y="32"/>
                    <a:pt x="55" y="32"/>
                  </a:cubicBezTo>
                  <a:cubicBezTo>
                    <a:pt x="53" y="36"/>
                    <a:pt x="43" y="63"/>
                    <a:pt x="42" y="65"/>
                  </a:cubicBezTo>
                  <a:cubicBezTo>
                    <a:pt x="41" y="72"/>
                    <a:pt x="41" y="88"/>
                    <a:pt x="66" y="96"/>
                  </a:cubicBezTo>
                  <a:cubicBezTo>
                    <a:pt x="69" y="93"/>
                    <a:pt x="77" y="88"/>
                    <a:pt x="87" y="81"/>
                  </a:cubicBezTo>
                  <a:cubicBezTo>
                    <a:pt x="93" y="77"/>
                    <a:pt x="98" y="73"/>
                    <a:pt x="101" y="71"/>
                  </a:cubicBezTo>
                  <a:cubicBezTo>
                    <a:pt x="107" y="67"/>
                    <a:pt x="116" y="64"/>
                    <a:pt x="123" y="67"/>
                  </a:cubicBezTo>
                  <a:cubicBezTo>
                    <a:pt x="126" y="68"/>
                    <a:pt x="130" y="71"/>
                    <a:pt x="132" y="78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29" y="86"/>
                    <a:pt x="78" y="136"/>
                    <a:pt x="70" y="143"/>
                  </a:cubicBezTo>
                  <a:cubicBezTo>
                    <a:pt x="65" y="147"/>
                    <a:pt x="53" y="155"/>
                    <a:pt x="44" y="161"/>
                  </a:cubicBezTo>
                  <a:cubicBezTo>
                    <a:pt x="40" y="164"/>
                    <a:pt x="37" y="166"/>
                    <a:pt x="35" y="167"/>
                  </a:cubicBezTo>
                  <a:cubicBezTo>
                    <a:pt x="28" y="172"/>
                    <a:pt x="14" y="187"/>
                    <a:pt x="13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103"/>
            <p:cNvSpPr/>
            <p:nvPr/>
          </p:nvSpPr>
          <p:spPr bwMode="auto">
            <a:xfrm>
              <a:off x="2081213" y="5213350"/>
              <a:ext cx="307975" cy="220663"/>
            </a:xfrm>
            <a:custGeom>
              <a:avLst/>
              <a:gdLst>
                <a:gd name="T0" fmla="*/ 56 w 56"/>
                <a:gd name="T1" fmla="*/ 40 h 40"/>
                <a:gd name="T2" fmla="*/ 51 w 56"/>
                <a:gd name="T3" fmla="*/ 39 h 40"/>
                <a:gd name="T4" fmla="*/ 48 w 56"/>
                <a:gd name="T5" fmla="*/ 28 h 40"/>
                <a:gd name="T6" fmla="*/ 36 w 56"/>
                <a:gd name="T7" fmla="*/ 18 h 40"/>
                <a:gd name="T8" fmla="*/ 24 w 56"/>
                <a:gd name="T9" fmla="*/ 7 h 40"/>
                <a:gd name="T10" fmla="*/ 4 w 56"/>
                <a:gd name="T11" fmla="*/ 9 h 40"/>
                <a:gd name="T12" fmla="*/ 1 w 56"/>
                <a:gd name="T13" fmla="*/ 10 h 40"/>
                <a:gd name="T14" fmla="*/ 0 w 56"/>
                <a:gd name="T15" fmla="*/ 5 h 40"/>
                <a:gd name="T16" fmla="*/ 3 w 56"/>
                <a:gd name="T17" fmla="*/ 4 h 40"/>
                <a:gd name="T18" fmla="*/ 28 w 56"/>
                <a:gd name="T19" fmla="*/ 3 h 40"/>
                <a:gd name="T20" fmla="*/ 40 w 56"/>
                <a:gd name="T21" fmla="*/ 14 h 40"/>
                <a:gd name="T22" fmla="*/ 52 w 56"/>
                <a:gd name="T23" fmla="*/ 26 h 40"/>
                <a:gd name="T24" fmla="*/ 56 w 56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0">
                  <a:moveTo>
                    <a:pt x="56" y="40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1" y="37"/>
                    <a:pt x="49" y="30"/>
                    <a:pt x="48" y="28"/>
                  </a:cubicBezTo>
                  <a:cubicBezTo>
                    <a:pt x="47" y="27"/>
                    <a:pt x="41" y="22"/>
                    <a:pt x="36" y="18"/>
                  </a:cubicBezTo>
                  <a:cubicBezTo>
                    <a:pt x="31" y="13"/>
                    <a:pt x="26" y="9"/>
                    <a:pt x="24" y="7"/>
                  </a:cubicBezTo>
                  <a:cubicBezTo>
                    <a:pt x="22" y="6"/>
                    <a:pt x="9" y="8"/>
                    <a:pt x="4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8" y="1"/>
                    <a:pt x="25" y="0"/>
                    <a:pt x="28" y="3"/>
                  </a:cubicBezTo>
                  <a:cubicBezTo>
                    <a:pt x="30" y="5"/>
                    <a:pt x="35" y="10"/>
                    <a:pt x="40" y="14"/>
                  </a:cubicBezTo>
                  <a:cubicBezTo>
                    <a:pt x="49" y="22"/>
                    <a:pt x="52" y="25"/>
                    <a:pt x="52" y="26"/>
                  </a:cubicBezTo>
                  <a:cubicBezTo>
                    <a:pt x="54" y="28"/>
                    <a:pt x="56" y="37"/>
                    <a:pt x="5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104"/>
            <p:cNvSpPr/>
            <p:nvPr/>
          </p:nvSpPr>
          <p:spPr bwMode="auto">
            <a:xfrm>
              <a:off x="2036763" y="5356225"/>
              <a:ext cx="265113" cy="144463"/>
            </a:xfrm>
            <a:custGeom>
              <a:avLst/>
              <a:gdLst>
                <a:gd name="T0" fmla="*/ 44 w 48"/>
                <a:gd name="T1" fmla="*/ 26 h 26"/>
                <a:gd name="T2" fmla="*/ 43 w 48"/>
                <a:gd name="T3" fmla="*/ 22 h 26"/>
                <a:gd name="T4" fmla="*/ 42 w 48"/>
                <a:gd name="T5" fmla="*/ 17 h 26"/>
                <a:gd name="T6" fmla="*/ 40 w 48"/>
                <a:gd name="T7" fmla="*/ 15 h 26"/>
                <a:gd name="T8" fmla="*/ 26 w 48"/>
                <a:gd name="T9" fmla="*/ 5 h 26"/>
                <a:gd name="T10" fmla="*/ 3 w 48"/>
                <a:gd name="T11" fmla="*/ 10 h 26"/>
                <a:gd name="T12" fmla="*/ 1 w 48"/>
                <a:gd name="T13" fmla="*/ 11 h 26"/>
                <a:gd name="T14" fmla="*/ 0 w 48"/>
                <a:gd name="T15" fmla="*/ 6 h 26"/>
                <a:gd name="T16" fmla="*/ 1 w 48"/>
                <a:gd name="T17" fmla="*/ 6 h 26"/>
                <a:gd name="T18" fmla="*/ 26 w 48"/>
                <a:gd name="T19" fmla="*/ 0 h 26"/>
                <a:gd name="T20" fmla="*/ 26 w 48"/>
                <a:gd name="T21" fmla="*/ 0 h 26"/>
                <a:gd name="T22" fmla="*/ 27 w 48"/>
                <a:gd name="T23" fmla="*/ 0 h 26"/>
                <a:gd name="T24" fmla="*/ 43 w 48"/>
                <a:gd name="T25" fmla="*/ 11 h 26"/>
                <a:gd name="T26" fmla="*/ 46 w 48"/>
                <a:gd name="T27" fmla="*/ 14 h 26"/>
                <a:gd name="T28" fmla="*/ 46 w 48"/>
                <a:gd name="T29" fmla="*/ 14 h 26"/>
                <a:gd name="T30" fmla="*/ 47 w 48"/>
                <a:gd name="T31" fmla="*/ 15 h 26"/>
                <a:gd name="T32" fmla="*/ 48 w 48"/>
                <a:gd name="T33" fmla="*/ 21 h 26"/>
                <a:gd name="T34" fmla="*/ 48 w 48"/>
                <a:gd name="T35" fmla="*/ 24 h 26"/>
                <a:gd name="T36" fmla="*/ 44 w 48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6">
                  <a:moveTo>
                    <a:pt x="44" y="26"/>
                  </a:moveTo>
                  <a:cubicBezTo>
                    <a:pt x="44" y="25"/>
                    <a:pt x="43" y="24"/>
                    <a:pt x="43" y="22"/>
                  </a:cubicBezTo>
                  <a:cubicBezTo>
                    <a:pt x="43" y="21"/>
                    <a:pt x="42" y="18"/>
                    <a:pt x="42" y="17"/>
                  </a:cubicBezTo>
                  <a:cubicBezTo>
                    <a:pt x="41" y="16"/>
                    <a:pt x="41" y="16"/>
                    <a:pt x="40" y="15"/>
                  </a:cubicBezTo>
                  <a:cubicBezTo>
                    <a:pt x="36" y="12"/>
                    <a:pt x="30" y="7"/>
                    <a:pt x="26" y="5"/>
                  </a:cubicBezTo>
                  <a:cubicBezTo>
                    <a:pt x="18" y="7"/>
                    <a:pt x="10" y="8"/>
                    <a:pt x="3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4"/>
                    <a:pt x="17" y="2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3"/>
                    <a:pt x="38" y="8"/>
                    <a:pt x="43" y="11"/>
                  </a:cubicBezTo>
                  <a:cubicBezTo>
                    <a:pt x="44" y="12"/>
                    <a:pt x="45" y="13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6"/>
                    <a:pt x="47" y="18"/>
                    <a:pt x="48" y="21"/>
                  </a:cubicBezTo>
                  <a:cubicBezTo>
                    <a:pt x="48" y="23"/>
                    <a:pt x="48" y="24"/>
                    <a:pt x="48" y="24"/>
                  </a:cubicBezTo>
                  <a:lnTo>
                    <a:pt x="4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105"/>
            <p:cNvSpPr/>
            <p:nvPr/>
          </p:nvSpPr>
          <p:spPr bwMode="auto">
            <a:xfrm>
              <a:off x="2065338" y="5461000"/>
              <a:ext cx="103188" cy="82550"/>
            </a:xfrm>
            <a:custGeom>
              <a:avLst/>
              <a:gdLst>
                <a:gd name="T0" fmla="*/ 14 w 19"/>
                <a:gd name="T1" fmla="*/ 15 h 15"/>
                <a:gd name="T2" fmla="*/ 14 w 19"/>
                <a:gd name="T3" fmla="*/ 12 h 15"/>
                <a:gd name="T4" fmla="*/ 13 w 19"/>
                <a:gd name="T5" fmla="*/ 5 h 15"/>
                <a:gd name="T6" fmla="*/ 11 w 19"/>
                <a:gd name="T7" fmla="*/ 5 h 15"/>
                <a:gd name="T8" fmla="*/ 0 w 19"/>
                <a:gd name="T9" fmla="*/ 6 h 15"/>
                <a:gd name="T10" fmla="*/ 1 w 19"/>
                <a:gd name="T11" fmla="*/ 1 h 15"/>
                <a:gd name="T12" fmla="*/ 11 w 19"/>
                <a:gd name="T13" fmla="*/ 1 h 15"/>
                <a:gd name="T14" fmla="*/ 15 w 19"/>
                <a:gd name="T15" fmla="*/ 0 h 15"/>
                <a:gd name="T16" fmla="*/ 17 w 19"/>
                <a:gd name="T17" fmla="*/ 0 h 15"/>
                <a:gd name="T18" fmla="*/ 17 w 19"/>
                <a:gd name="T19" fmla="*/ 2 h 15"/>
                <a:gd name="T20" fmla="*/ 19 w 19"/>
                <a:gd name="T21" fmla="*/ 12 h 15"/>
                <a:gd name="T22" fmla="*/ 19 w 19"/>
                <a:gd name="T23" fmla="*/ 15 h 15"/>
                <a:gd name="T24" fmla="*/ 14 w 19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5">
                  <a:moveTo>
                    <a:pt x="14" y="15"/>
                  </a:moveTo>
                  <a:cubicBezTo>
                    <a:pt x="14" y="14"/>
                    <a:pt x="14" y="13"/>
                    <a:pt x="14" y="12"/>
                  </a:cubicBezTo>
                  <a:cubicBezTo>
                    <a:pt x="14" y="10"/>
                    <a:pt x="14" y="8"/>
                    <a:pt x="13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8" y="6"/>
                    <a:pt x="4" y="6"/>
                    <a:pt x="0" y="6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8" y="1"/>
                    <a:pt x="11" y="1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7"/>
                    <a:pt x="19" y="10"/>
                    <a:pt x="19" y="12"/>
                  </a:cubicBezTo>
                  <a:cubicBezTo>
                    <a:pt x="19" y="13"/>
                    <a:pt x="19" y="14"/>
                    <a:pt x="19" y="15"/>
                  </a:cubicBezTo>
                  <a:lnTo>
                    <a:pt x="1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106"/>
            <p:cNvSpPr/>
            <p:nvPr/>
          </p:nvSpPr>
          <p:spPr bwMode="auto">
            <a:xfrm>
              <a:off x="2239963" y="5422900"/>
              <a:ext cx="33338" cy="98425"/>
            </a:xfrm>
            <a:custGeom>
              <a:avLst/>
              <a:gdLst>
                <a:gd name="T0" fmla="*/ 5 w 6"/>
                <a:gd name="T1" fmla="*/ 18 h 18"/>
                <a:gd name="T2" fmla="*/ 0 w 6"/>
                <a:gd name="T3" fmla="*/ 18 h 18"/>
                <a:gd name="T4" fmla="*/ 0 w 6"/>
                <a:gd name="T5" fmla="*/ 1 h 18"/>
                <a:gd name="T6" fmla="*/ 5 w 6"/>
                <a:gd name="T7" fmla="*/ 0 h 18"/>
                <a:gd name="T8" fmla="*/ 5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5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1" y="4"/>
                    <a:pt x="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4"/>
                    <a:pt x="5" y="17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107"/>
            <p:cNvSpPr/>
            <p:nvPr/>
          </p:nvSpPr>
          <p:spPr bwMode="auto">
            <a:xfrm>
              <a:off x="1608138" y="5741988"/>
              <a:ext cx="385763" cy="347663"/>
            </a:xfrm>
            <a:custGeom>
              <a:avLst/>
              <a:gdLst>
                <a:gd name="T0" fmla="*/ 62 w 70"/>
                <a:gd name="T1" fmla="*/ 63 h 63"/>
                <a:gd name="T2" fmla="*/ 27 w 70"/>
                <a:gd name="T3" fmla="*/ 42 h 63"/>
                <a:gd name="T4" fmla="*/ 5 w 70"/>
                <a:gd name="T5" fmla="*/ 4 h 63"/>
                <a:gd name="T6" fmla="*/ 16 w 70"/>
                <a:gd name="T7" fmla="*/ 3 h 63"/>
                <a:gd name="T8" fmla="*/ 15 w 70"/>
                <a:gd name="T9" fmla="*/ 7 h 63"/>
                <a:gd name="T10" fmla="*/ 10 w 70"/>
                <a:gd name="T11" fmla="*/ 7 h 63"/>
                <a:gd name="T12" fmla="*/ 30 w 70"/>
                <a:gd name="T13" fmla="*/ 39 h 63"/>
                <a:gd name="T14" fmla="*/ 64 w 70"/>
                <a:gd name="T15" fmla="*/ 57 h 63"/>
                <a:gd name="T16" fmla="*/ 59 w 70"/>
                <a:gd name="T17" fmla="*/ 45 h 63"/>
                <a:gd name="T18" fmla="*/ 63 w 70"/>
                <a:gd name="T19" fmla="*/ 43 h 63"/>
                <a:gd name="T20" fmla="*/ 67 w 70"/>
                <a:gd name="T21" fmla="*/ 61 h 63"/>
                <a:gd name="T22" fmla="*/ 62 w 70"/>
                <a:gd name="T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63">
                  <a:moveTo>
                    <a:pt x="62" y="63"/>
                  </a:moveTo>
                  <a:cubicBezTo>
                    <a:pt x="53" y="63"/>
                    <a:pt x="39" y="53"/>
                    <a:pt x="27" y="42"/>
                  </a:cubicBezTo>
                  <a:cubicBezTo>
                    <a:pt x="13" y="29"/>
                    <a:pt x="0" y="13"/>
                    <a:pt x="5" y="4"/>
                  </a:cubicBezTo>
                  <a:cubicBezTo>
                    <a:pt x="7" y="2"/>
                    <a:pt x="9" y="0"/>
                    <a:pt x="16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1" y="6"/>
                    <a:pt x="10" y="6"/>
                    <a:pt x="10" y="7"/>
                  </a:cubicBezTo>
                  <a:cubicBezTo>
                    <a:pt x="7" y="10"/>
                    <a:pt x="13" y="23"/>
                    <a:pt x="30" y="39"/>
                  </a:cubicBezTo>
                  <a:cubicBezTo>
                    <a:pt x="49" y="55"/>
                    <a:pt x="62" y="59"/>
                    <a:pt x="64" y="57"/>
                  </a:cubicBezTo>
                  <a:cubicBezTo>
                    <a:pt x="64" y="56"/>
                    <a:pt x="64" y="52"/>
                    <a:pt x="59" y="45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9" y="51"/>
                    <a:pt x="70" y="57"/>
                    <a:pt x="67" y="61"/>
                  </a:cubicBezTo>
                  <a:cubicBezTo>
                    <a:pt x="66" y="62"/>
                    <a:pt x="64" y="63"/>
                    <a:pt x="6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108"/>
            <p:cNvSpPr/>
            <p:nvPr/>
          </p:nvSpPr>
          <p:spPr bwMode="auto">
            <a:xfrm>
              <a:off x="1525588" y="5802313"/>
              <a:ext cx="439738" cy="396875"/>
            </a:xfrm>
            <a:custGeom>
              <a:avLst/>
              <a:gdLst>
                <a:gd name="T0" fmla="*/ 72 w 80"/>
                <a:gd name="T1" fmla="*/ 72 h 72"/>
                <a:gd name="T2" fmla="*/ 58 w 80"/>
                <a:gd name="T3" fmla="*/ 67 h 72"/>
                <a:gd name="T4" fmla="*/ 31 w 80"/>
                <a:gd name="T5" fmla="*/ 46 h 72"/>
                <a:gd name="T6" fmla="*/ 8 w 80"/>
                <a:gd name="T7" fmla="*/ 21 h 72"/>
                <a:gd name="T8" fmla="*/ 3 w 80"/>
                <a:gd name="T9" fmla="*/ 2 h 72"/>
                <a:gd name="T10" fmla="*/ 14 w 80"/>
                <a:gd name="T11" fmla="*/ 2 h 72"/>
                <a:gd name="T12" fmla="*/ 12 w 80"/>
                <a:gd name="T13" fmla="*/ 6 h 72"/>
                <a:gd name="T14" fmla="*/ 7 w 80"/>
                <a:gd name="T15" fmla="*/ 6 h 72"/>
                <a:gd name="T16" fmla="*/ 12 w 80"/>
                <a:gd name="T17" fmla="*/ 18 h 72"/>
                <a:gd name="T18" fmla="*/ 34 w 80"/>
                <a:gd name="T19" fmla="*/ 43 h 72"/>
                <a:gd name="T20" fmla="*/ 61 w 80"/>
                <a:gd name="T21" fmla="*/ 63 h 72"/>
                <a:gd name="T22" fmla="*/ 73 w 80"/>
                <a:gd name="T23" fmla="*/ 67 h 72"/>
                <a:gd name="T24" fmla="*/ 69 w 80"/>
                <a:gd name="T25" fmla="*/ 56 h 72"/>
                <a:gd name="T26" fmla="*/ 73 w 80"/>
                <a:gd name="T27" fmla="*/ 53 h 72"/>
                <a:gd name="T28" fmla="*/ 77 w 80"/>
                <a:gd name="T29" fmla="*/ 70 h 72"/>
                <a:gd name="T30" fmla="*/ 72 w 80"/>
                <a:gd name="T3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72">
                  <a:moveTo>
                    <a:pt x="72" y="72"/>
                  </a:moveTo>
                  <a:cubicBezTo>
                    <a:pt x="69" y="72"/>
                    <a:pt x="64" y="71"/>
                    <a:pt x="58" y="67"/>
                  </a:cubicBezTo>
                  <a:cubicBezTo>
                    <a:pt x="50" y="63"/>
                    <a:pt x="40" y="55"/>
                    <a:pt x="31" y="46"/>
                  </a:cubicBezTo>
                  <a:cubicBezTo>
                    <a:pt x="21" y="38"/>
                    <a:pt x="13" y="28"/>
                    <a:pt x="8" y="21"/>
                  </a:cubicBezTo>
                  <a:cubicBezTo>
                    <a:pt x="2" y="12"/>
                    <a:pt x="0" y="6"/>
                    <a:pt x="3" y="2"/>
                  </a:cubicBezTo>
                  <a:cubicBezTo>
                    <a:pt x="5" y="0"/>
                    <a:pt x="9" y="0"/>
                    <a:pt x="14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9" y="5"/>
                    <a:pt x="7" y="5"/>
                    <a:pt x="7" y="6"/>
                  </a:cubicBezTo>
                  <a:cubicBezTo>
                    <a:pt x="7" y="6"/>
                    <a:pt x="6" y="9"/>
                    <a:pt x="12" y="18"/>
                  </a:cubicBezTo>
                  <a:cubicBezTo>
                    <a:pt x="17" y="25"/>
                    <a:pt x="25" y="34"/>
                    <a:pt x="34" y="43"/>
                  </a:cubicBezTo>
                  <a:cubicBezTo>
                    <a:pt x="44" y="51"/>
                    <a:pt x="53" y="58"/>
                    <a:pt x="61" y="63"/>
                  </a:cubicBezTo>
                  <a:cubicBezTo>
                    <a:pt x="70" y="68"/>
                    <a:pt x="73" y="67"/>
                    <a:pt x="73" y="67"/>
                  </a:cubicBezTo>
                  <a:cubicBezTo>
                    <a:pt x="74" y="67"/>
                    <a:pt x="74" y="64"/>
                    <a:pt x="69" y="56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9" y="62"/>
                    <a:pt x="80" y="67"/>
                    <a:pt x="77" y="70"/>
                  </a:cubicBezTo>
                  <a:cubicBezTo>
                    <a:pt x="76" y="72"/>
                    <a:pt x="74" y="72"/>
                    <a:pt x="7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109"/>
            <p:cNvSpPr/>
            <p:nvPr/>
          </p:nvSpPr>
          <p:spPr bwMode="auto">
            <a:xfrm>
              <a:off x="1552576" y="5764213"/>
              <a:ext cx="104775" cy="115888"/>
            </a:xfrm>
            <a:custGeom>
              <a:avLst/>
              <a:gdLst>
                <a:gd name="T0" fmla="*/ 11 w 66"/>
                <a:gd name="T1" fmla="*/ 73 h 73"/>
                <a:gd name="T2" fmla="*/ 0 w 66"/>
                <a:gd name="T3" fmla="*/ 59 h 73"/>
                <a:gd name="T4" fmla="*/ 56 w 66"/>
                <a:gd name="T5" fmla="*/ 0 h 73"/>
                <a:gd name="T6" fmla="*/ 66 w 66"/>
                <a:gd name="T7" fmla="*/ 10 h 73"/>
                <a:gd name="T8" fmla="*/ 11 w 66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3">
                  <a:moveTo>
                    <a:pt x="11" y="73"/>
                  </a:moveTo>
                  <a:lnTo>
                    <a:pt x="0" y="59"/>
                  </a:lnTo>
                  <a:lnTo>
                    <a:pt x="56" y="0"/>
                  </a:lnTo>
                  <a:lnTo>
                    <a:pt x="66" y="10"/>
                  </a:lnTo>
                  <a:lnTo>
                    <a:pt x="1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110"/>
            <p:cNvSpPr/>
            <p:nvPr/>
          </p:nvSpPr>
          <p:spPr bwMode="auto">
            <a:xfrm>
              <a:off x="1860551" y="6056313"/>
              <a:ext cx="115888" cy="120650"/>
            </a:xfrm>
            <a:custGeom>
              <a:avLst/>
              <a:gdLst>
                <a:gd name="T0" fmla="*/ 14 w 73"/>
                <a:gd name="T1" fmla="*/ 76 h 76"/>
                <a:gd name="T2" fmla="*/ 0 w 73"/>
                <a:gd name="T3" fmla="*/ 62 h 76"/>
                <a:gd name="T4" fmla="*/ 63 w 73"/>
                <a:gd name="T5" fmla="*/ 0 h 76"/>
                <a:gd name="T6" fmla="*/ 73 w 73"/>
                <a:gd name="T7" fmla="*/ 14 h 76"/>
                <a:gd name="T8" fmla="*/ 14 w 73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6">
                  <a:moveTo>
                    <a:pt x="14" y="76"/>
                  </a:moveTo>
                  <a:lnTo>
                    <a:pt x="0" y="62"/>
                  </a:lnTo>
                  <a:lnTo>
                    <a:pt x="63" y="0"/>
                  </a:lnTo>
                  <a:lnTo>
                    <a:pt x="73" y="14"/>
                  </a:lnTo>
                  <a:lnTo>
                    <a:pt x="1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111"/>
            <p:cNvSpPr/>
            <p:nvPr/>
          </p:nvSpPr>
          <p:spPr bwMode="auto">
            <a:xfrm>
              <a:off x="1377951" y="5819775"/>
              <a:ext cx="180975" cy="203200"/>
            </a:xfrm>
            <a:custGeom>
              <a:avLst/>
              <a:gdLst>
                <a:gd name="T0" fmla="*/ 10 w 114"/>
                <a:gd name="T1" fmla="*/ 128 h 128"/>
                <a:gd name="T2" fmla="*/ 0 w 114"/>
                <a:gd name="T3" fmla="*/ 114 h 128"/>
                <a:gd name="T4" fmla="*/ 104 w 114"/>
                <a:gd name="T5" fmla="*/ 0 h 128"/>
                <a:gd name="T6" fmla="*/ 114 w 114"/>
                <a:gd name="T7" fmla="*/ 14 h 128"/>
                <a:gd name="T8" fmla="*/ 10 w 114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28">
                  <a:moveTo>
                    <a:pt x="10" y="128"/>
                  </a:moveTo>
                  <a:lnTo>
                    <a:pt x="0" y="114"/>
                  </a:lnTo>
                  <a:lnTo>
                    <a:pt x="104" y="0"/>
                  </a:lnTo>
                  <a:lnTo>
                    <a:pt x="114" y="14"/>
                  </a:lnTo>
                  <a:lnTo>
                    <a:pt x="1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112"/>
            <p:cNvSpPr/>
            <p:nvPr/>
          </p:nvSpPr>
          <p:spPr bwMode="auto">
            <a:xfrm>
              <a:off x="1768476" y="6172200"/>
              <a:ext cx="185738" cy="196850"/>
            </a:xfrm>
            <a:custGeom>
              <a:avLst/>
              <a:gdLst>
                <a:gd name="T0" fmla="*/ 13 w 117"/>
                <a:gd name="T1" fmla="*/ 124 h 124"/>
                <a:gd name="T2" fmla="*/ 0 w 117"/>
                <a:gd name="T3" fmla="*/ 114 h 124"/>
                <a:gd name="T4" fmla="*/ 103 w 117"/>
                <a:gd name="T5" fmla="*/ 0 h 124"/>
                <a:gd name="T6" fmla="*/ 117 w 117"/>
                <a:gd name="T7" fmla="*/ 10 h 124"/>
                <a:gd name="T8" fmla="*/ 13 w 117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4">
                  <a:moveTo>
                    <a:pt x="13" y="124"/>
                  </a:moveTo>
                  <a:lnTo>
                    <a:pt x="0" y="114"/>
                  </a:lnTo>
                  <a:lnTo>
                    <a:pt x="103" y="0"/>
                  </a:lnTo>
                  <a:lnTo>
                    <a:pt x="117" y="10"/>
                  </a:lnTo>
                  <a:lnTo>
                    <a:pt x="13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113"/>
            <p:cNvSpPr>
              <a:spLocks noEditPoints="1"/>
            </p:cNvSpPr>
            <p:nvPr/>
          </p:nvSpPr>
          <p:spPr bwMode="auto">
            <a:xfrm>
              <a:off x="1800226" y="6049963"/>
              <a:ext cx="88900" cy="71438"/>
            </a:xfrm>
            <a:custGeom>
              <a:avLst/>
              <a:gdLst>
                <a:gd name="T0" fmla="*/ 9 w 16"/>
                <a:gd name="T1" fmla="*/ 13 h 13"/>
                <a:gd name="T2" fmla="*/ 6 w 16"/>
                <a:gd name="T3" fmla="*/ 12 h 13"/>
                <a:gd name="T4" fmla="*/ 1 w 16"/>
                <a:gd name="T5" fmla="*/ 4 h 13"/>
                <a:gd name="T6" fmla="*/ 10 w 16"/>
                <a:gd name="T7" fmla="*/ 2 h 13"/>
                <a:gd name="T8" fmla="*/ 14 w 16"/>
                <a:gd name="T9" fmla="*/ 10 h 13"/>
                <a:gd name="T10" fmla="*/ 9 w 16"/>
                <a:gd name="T11" fmla="*/ 13 h 13"/>
                <a:gd name="T12" fmla="*/ 6 w 16"/>
                <a:gd name="T13" fmla="*/ 6 h 13"/>
                <a:gd name="T14" fmla="*/ 8 w 16"/>
                <a:gd name="T15" fmla="*/ 7 h 13"/>
                <a:gd name="T16" fmla="*/ 10 w 16"/>
                <a:gd name="T17" fmla="*/ 8 h 13"/>
                <a:gd name="T18" fmla="*/ 8 w 16"/>
                <a:gd name="T19" fmla="*/ 6 h 13"/>
                <a:gd name="T20" fmla="*/ 6 w 16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3">
                  <a:moveTo>
                    <a:pt x="9" y="13"/>
                  </a:moveTo>
                  <a:cubicBezTo>
                    <a:pt x="8" y="13"/>
                    <a:pt x="7" y="12"/>
                    <a:pt x="6" y="12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14" y="3"/>
                    <a:pt x="16" y="7"/>
                    <a:pt x="14" y="10"/>
                  </a:cubicBezTo>
                  <a:cubicBezTo>
                    <a:pt x="14" y="11"/>
                    <a:pt x="12" y="13"/>
                    <a:pt x="9" y="13"/>
                  </a:cubicBezTo>
                  <a:close/>
                  <a:moveTo>
                    <a:pt x="6" y="6"/>
                  </a:moveTo>
                  <a:cubicBezTo>
                    <a:pt x="6" y="6"/>
                    <a:pt x="7" y="7"/>
                    <a:pt x="8" y="7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9" y="7"/>
                    <a:pt x="9" y="7"/>
                    <a:pt x="8" y="6"/>
                  </a:cubicBezTo>
                  <a:cubicBezTo>
                    <a:pt x="7" y="6"/>
                    <a:pt x="7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114"/>
            <p:cNvSpPr/>
            <p:nvPr/>
          </p:nvSpPr>
          <p:spPr bwMode="auto">
            <a:xfrm>
              <a:off x="2690813" y="4564063"/>
              <a:ext cx="39688" cy="209550"/>
            </a:xfrm>
            <a:custGeom>
              <a:avLst/>
              <a:gdLst>
                <a:gd name="T0" fmla="*/ 3 w 7"/>
                <a:gd name="T1" fmla="*/ 38 h 38"/>
                <a:gd name="T2" fmla="*/ 2 w 7"/>
                <a:gd name="T3" fmla="*/ 38 h 38"/>
                <a:gd name="T4" fmla="*/ 0 w 7"/>
                <a:gd name="T5" fmla="*/ 35 h 38"/>
                <a:gd name="T6" fmla="*/ 1 w 7"/>
                <a:gd name="T7" fmla="*/ 3 h 38"/>
                <a:gd name="T8" fmla="*/ 4 w 7"/>
                <a:gd name="T9" fmla="*/ 0 h 38"/>
                <a:gd name="T10" fmla="*/ 7 w 7"/>
                <a:gd name="T11" fmla="*/ 4 h 38"/>
                <a:gd name="T12" fmla="*/ 6 w 7"/>
                <a:gd name="T13" fmla="*/ 36 h 38"/>
                <a:gd name="T14" fmla="*/ 3 w 7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8">
                  <a:moveTo>
                    <a:pt x="3" y="38"/>
                  </a:moveTo>
                  <a:cubicBezTo>
                    <a:pt x="3" y="38"/>
                    <a:pt x="3" y="38"/>
                    <a:pt x="2" y="38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0" y="26"/>
                    <a:pt x="0" y="17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6" y="17"/>
                    <a:pt x="6" y="26"/>
                    <a:pt x="6" y="36"/>
                  </a:cubicBezTo>
                  <a:cubicBezTo>
                    <a:pt x="6" y="37"/>
                    <a:pt x="4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115"/>
            <p:cNvSpPr/>
            <p:nvPr/>
          </p:nvSpPr>
          <p:spPr bwMode="auto">
            <a:xfrm>
              <a:off x="2614613" y="4559300"/>
              <a:ext cx="198438" cy="42863"/>
            </a:xfrm>
            <a:custGeom>
              <a:avLst/>
              <a:gdLst>
                <a:gd name="T0" fmla="*/ 33 w 36"/>
                <a:gd name="T1" fmla="*/ 8 h 8"/>
                <a:gd name="T2" fmla="*/ 32 w 36"/>
                <a:gd name="T3" fmla="*/ 8 h 8"/>
                <a:gd name="T4" fmla="*/ 22 w 36"/>
                <a:gd name="T5" fmla="*/ 8 h 8"/>
                <a:gd name="T6" fmla="*/ 3 w 36"/>
                <a:gd name="T7" fmla="*/ 6 h 8"/>
                <a:gd name="T8" fmla="*/ 0 w 36"/>
                <a:gd name="T9" fmla="*/ 3 h 8"/>
                <a:gd name="T10" fmla="*/ 3 w 36"/>
                <a:gd name="T11" fmla="*/ 0 h 8"/>
                <a:gd name="T12" fmla="*/ 23 w 36"/>
                <a:gd name="T13" fmla="*/ 2 h 8"/>
                <a:gd name="T14" fmla="*/ 33 w 36"/>
                <a:gd name="T15" fmla="*/ 2 h 8"/>
                <a:gd name="T16" fmla="*/ 36 w 36"/>
                <a:gd name="T17" fmla="*/ 6 h 8"/>
                <a:gd name="T18" fmla="*/ 33 w 3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8">
                  <a:moveTo>
                    <a:pt x="33" y="8"/>
                  </a:moveTo>
                  <a:cubicBezTo>
                    <a:pt x="33" y="8"/>
                    <a:pt x="33" y="8"/>
                    <a:pt x="32" y="8"/>
                  </a:cubicBezTo>
                  <a:cubicBezTo>
                    <a:pt x="29" y="8"/>
                    <a:pt x="26" y="8"/>
                    <a:pt x="22" y="8"/>
                  </a:cubicBezTo>
                  <a:cubicBezTo>
                    <a:pt x="16" y="7"/>
                    <a:pt x="9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9" y="0"/>
                    <a:pt x="16" y="1"/>
                    <a:pt x="23" y="2"/>
                  </a:cubicBezTo>
                  <a:cubicBezTo>
                    <a:pt x="26" y="2"/>
                    <a:pt x="30" y="2"/>
                    <a:pt x="33" y="2"/>
                  </a:cubicBezTo>
                  <a:cubicBezTo>
                    <a:pt x="35" y="2"/>
                    <a:pt x="36" y="4"/>
                    <a:pt x="36" y="6"/>
                  </a:cubicBezTo>
                  <a:cubicBezTo>
                    <a:pt x="36" y="7"/>
                    <a:pt x="34" y="8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116"/>
            <p:cNvSpPr/>
            <p:nvPr/>
          </p:nvSpPr>
          <p:spPr bwMode="auto">
            <a:xfrm>
              <a:off x="3152776" y="4987925"/>
              <a:ext cx="220663" cy="198438"/>
            </a:xfrm>
            <a:custGeom>
              <a:avLst/>
              <a:gdLst>
                <a:gd name="T0" fmla="*/ 38 w 40"/>
                <a:gd name="T1" fmla="*/ 36 h 36"/>
                <a:gd name="T2" fmla="*/ 36 w 40"/>
                <a:gd name="T3" fmla="*/ 34 h 36"/>
                <a:gd name="T4" fmla="*/ 34 w 40"/>
                <a:gd name="T5" fmla="*/ 23 h 36"/>
                <a:gd name="T6" fmla="*/ 31 w 40"/>
                <a:gd name="T7" fmla="*/ 11 h 36"/>
                <a:gd name="T8" fmla="*/ 26 w 40"/>
                <a:gd name="T9" fmla="*/ 23 h 36"/>
                <a:gd name="T10" fmla="*/ 21 w 40"/>
                <a:gd name="T11" fmla="*/ 33 h 36"/>
                <a:gd name="T12" fmla="*/ 19 w 40"/>
                <a:gd name="T13" fmla="*/ 34 h 36"/>
                <a:gd name="T14" fmla="*/ 18 w 40"/>
                <a:gd name="T15" fmla="*/ 33 h 36"/>
                <a:gd name="T16" fmla="*/ 10 w 40"/>
                <a:gd name="T17" fmla="*/ 8 h 36"/>
                <a:gd name="T18" fmla="*/ 4 w 40"/>
                <a:gd name="T19" fmla="*/ 31 h 36"/>
                <a:gd name="T20" fmla="*/ 2 w 40"/>
                <a:gd name="T21" fmla="*/ 33 h 36"/>
                <a:gd name="T22" fmla="*/ 0 w 40"/>
                <a:gd name="T23" fmla="*/ 31 h 36"/>
                <a:gd name="T24" fmla="*/ 8 w 40"/>
                <a:gd name="T25" fmla="*/ 1 h 36"/>
                <a:gd name="T26" fmla="*/ 10 w 40"/>
                <a:gd name="T27" fmla="*/ 0 h 36"/>
                <a:gd name="T28" fmla="*/ 12 w 40"/>
                <a:gd name="T29" fmla="*/ 1 h 36"/>
                <a:gd name="T30" fmla="*/ 20 w 40"/>
                <a:gd name="T31" fmla="*/ 26 h 36"/>
                <a:gd name="T32" fmla="*/ 22 w 40"/>
                <a:gd name="T33" fmla="*/ 21 h 36"/>
                <a:gd name="T34" fmla="*/ 30 w 40"/>
                <a:gd name="T35" fmla="*/ 3 h 36"/>
                <a:gd name="T36" fmla="*/ 32 w 40"/>
                <a:gd name="T37" fmla="*/ 2 h 36"/>
                <a:gd name="T38" fmla="*/ 34 w 40"/>
                <a:gd name="T39" fmla="*/ 3 h 36"/>
                <a:gd name="T40" fmla="*/ 38 w 40"/>
                <a:gd name="T41" fmla="*/ 22 h 36"/>
                <a:gd name="T42" fmla="*/ 40 w 40"/>
                <a:gd name="T43" fmla="*/ 33 h 36"/>
                <a:gd name="T44" fmla="*/ 38 w 40"/>
                <a:gd name="T45" fmla="*/ 36 h 36"/>
                <a:gd name="T46" fmla="*/ 38 w 40"/>
                <a:gd name="T4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36">
                  <a:moveTo>
                    <a:pt x="38" y="36"/>
                  </a:moveTo>
                  <a:cubicBezTo>
                    <a:pt x="37" y="36"/>
                    <a:pt x="36" y="35"/>
                    <a:pt x="36" y="34"/>
                  </a:cubicBezTo>
                  <a:cubicBezTo>
                    <a:pt x="35" y="31"/>
                    <a:pt x="35" y="27"/>
                    <a:pt x="34" y="23"/>
                  </a:cubicBezTo>
                  <a:cubicBezTo>
                    <a:pt x="33" y="19"/>
                    <a:pt x="32" y="15"/>
                    <a:pt x="31" y="11"/>
                  </a:cubicBezTo>
                  <a:cubicBezTo>
                    <a:pt x="30" y="15"/>
                    <a:pt x="28" y="19"/>
                    <a:pt x="26" y="23"/>
                  </a:cubicBezTo>
                  <a:cubicBezTo>
                    <a:pt x="24" y="26"/>
                    <a:pt x="23" y="30"/>
                    <a:pt x="21" y="33"/>
                  </a:cubicBezTo>
                  <a:cubicBezTo>
                    <a:pt x="21" y="34"/>
                    <a:pt x="20" y="34"/>
                    <a:pt x="19" y="34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15" y="25"/>
                    <a:pt x="13" y="16"/>
                    <a:pt x="10" y="8"/>
                  </a:cubicBezTo>
                  <a:cubicBezTo>
                    <a:pt x="8" y="17"/>
                    <a:pt x="4" y="29"/>
                    <a:pt x="4" y="31"/>
                  </a:cubicBezTo>
                  <a:cubicBezTo>
                    <a:pt x="4" y="32"/>
                    <a:pt x="3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1" y="26"/>
                    <a:pt x="7" y="6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5" y="9"/>
                    <a:pt x="17" y="18"/>
                    <a:pt x="20" y="26"/>
                  </a:cubicBezTo>
                  <a:cubicBezTo>
                    <a:pt x="21" y="24"/>
                    <a:pt x="21" y="23"/>
                    <a:pt x="22" y="21"/>
                  </a:cubicBezTo>
                  <a:cubicBezTo>
                    <a:pt x="25" y="15"/>
                    <a:pt x="28" y="9"/>
                    <a:pt x="30" y="3"/>
                  </a:cubicBezTo>
                  <a:cubicBezTo>
                    <a:pt x="30" y="2"/>
                    <a:pt x="31" y="2"/>
                    <a:pt x="32" y="2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5" y="9"/>
                    <a:pt x="36" y="16"/>
                    <a:pt x="38" y="22"/>
                  </a:cubicBezTo>
                  <a:cubicBezTo>
                    <a:pt x="38" y="26"/>
                    <a:pt x="39" y="30"/>
                    <a:pt x="40" y="33"/>
                  </a:cubicBezTo>
                  <a:cubicBezTo>
                    <a:pt x="40" y="34"/>
                    <a:pt x="39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117"/>
            <p:cNvSpPr/>
            <p:nvPr/>
          </p:nvSpPr>
          <p:spPr bwMode="auto">
            <a:xfrm>
              <a:off x="3148013" y="4487863"/>
              <a:ext cx="169863" cy="230188"/>
            </a:xfrm>
            <a:custGeom>
              <a:avLst/>
              <a:gdLst>
                <a:gd name="T0" fmla="*/ 28 w 31"/>
                <a:gd name="T1" fmla="*/ 42 h 42"/>
                <a:gd name="T2" fmla="*/ 27 w 31"/>
                <a:gd name="T3" fmla="*/ 42 h 42"/>
                <a:gd name="T4" fmla="*/ 11 w 31"/>
                <a:gd name="T5" fmla="*/ 42 h 42"/>
                <a:gd name="T6" fmla="*/ 3 w 31"/>
                <a:gd name="T7" fmla="*/ 42 h 42"/>
                <a:gd name="T8" fmla="*/ 3 w 31"/>
                <a:gd name="T9" fmla="*/ 42 h 42"/>
                <a:gd name="T10" fmla="*/ 0 w 31"/>
                <a:gd name="T11" fmla="*/ 39 h 42"/>
                <a:gd name="T12" fmla="*/ 0 w 31"/>
                <a:gd name="T13" fmla="*/ 14 h 42"/>
                <a:gd name="T14" fmla="*/ 0 w 31"/>
                <a:gd name="T15" fmla="*/ 3 h 42"/>
                <a:gd name="T16" fmla="*/ 3 w 31"/>
                <a:gd name="T17" fmla="*/ 0 h 42"/>
                <a:gd name="T18" fmla="*/ 26 w 31"/>
                <a:gd name="T19" fmla="*/ 1 h 42"/>
                <a:gd name="T20" fmla="*/ 28 w 31"/>
                <a:gd name="T21" fmla="*/ 1 h 42"/>
                <a:gd name="T22" fmla="*/ 31 w 31"/>
                <a:gd name="T23" fmla="*/ 4 h 42"/>
                <a:gd name="T24" fmla="*/ 28 w 31"/>
                <a:gd name="T25" fmla="*/ 7 h 42"/>
                <a:gd name="T26" fmla="*/ 26 w 31"/>
                <a:gd name="T27" fmla="*/ 7 h 42"/>
                <a:gd name="T28" fmla="*/ 6 w 31"/>
                <a:gd name="T29" fmla="*/ 6 h 42"/>
                <a:gd name="T30" fmla="*/ 6 w 31"/>
                <a:gd name="T31" fmla="*/ 14 h 42"/>
                <a:gd name="T32" fmla="*/ 6 w 31"/>
                <a:gd name="T33" fmla="*/ 36 h 42"/>
                <a:gd name="T34" fmla="*/ 11 w 31"/>
                <a:gd name="T35" fmla="*/ 36 h 42"/>
                <a:gd name="T36" fmla="*/ 28 w 31"/>
                <a:gd name="T37" fmla="*/ 36 h 42"/>
                <a:gd name="T38" fmla="*/ 31 w 31"/>
                <a:gd name="T39" fmla="*/ 40 h 42"/>
                <a:gd name="T40" fmla="*/ 28 w 31"/>
                <a:gd name="T4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2">
                  <a:moveTo>
                    <a:pt x="28" y="42"/>
                  </a:moveTo>
                  <a:cubicBezTo>
                    <a:pt x="28" y="42"/>
                    <a:pt x="27" y="42"/>
                    <a:pt x="27" y="42"/>
                  </a:cubicBezTo>
                  <a:cubicBezTo>
                    <a:pt x="22" y="42"/>
                    <a:pt x="16" y="42"/>
                    <a:pt x="11" y="42"/>
                  </a:cubicBezTo>
                  <a:cubicBezTo>
                    <a:pt x="8" y="42"/>
                    <a:pt x="6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0" y="41"/>
                    <a:pt x="0" y="39"/>
                  </a:cubicBezTo>
                  <a:cubicBezTo>
                    <a:pt x="0" y="33"/>
                    <a:pt x="0" y="23"/>
                    <a:pt x="0" y="14"/>
                  </a:cubicBezTo>
                  <a:cubicBezTo>
                    <a:pt x="0" y="10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1" y="0"/>
                    <a:pt x="19" y="0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1"/>
                    <a:pt x="31" y="2"/>
                    <a:pt x="31" y="4"/>
                  </a:cubicBezTo>
                  <a:cubicBezTo>
                    <a:pt x="31" y="6"/>
                    <a:pt x="30" y="7"/>
                    <a:pt x="28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3" y="6"/>
                    <a:pt x="6" y="6"/>
                  </a:cubicBezTo>
                  <a:cubicBezTo>
                    <a:pt x="6" y="9"/>
                    <a:pt x="6" y="11"/>
                    <a:pt x="6" y="14"/>
                  </a:cubicBezTo>
                  <a:cubicBezTo>
                    <a:pt x="6" y="22"/>
                    <a:pt x="6" y="30"/>
                    <a:pt x="6" y="36"/>
                  </a:cubicBezTo>
                  <a:cubicBezTo>
                    <a:pt x="8" y="36"/>
                    <a:pt x="9" y="36"/>
                    <a:pt x="11" y="36"/>
                  </a:cubicBezTo>
                  <a:cubicBezTo>
                    <a:pt x="16" y="36"/>
                    <a:pt x="22" y="36"/>
                    <a:pt x="28" y="36"/>
                  </a:cubicBezTo>
                  <a:cubicBezTo>
                    <a:pt x="30" y="37"/>
                    <a:pt x="31" y="38"/>
                    <a:pt x="31" y="40"/>
                  </a:cubicBezTo>
                  <a:cubicBezTo>
                    <a:pt x="30" y="41"/>
                    <a:pt x="29" y="42"/>
                    <a:pt x="2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118"/>
            <p:cNvSpPr/>
            <p:nvPr/>
          </p:nvSpPr>
          <p:spPr bwMode="auto">
            <a:xfrm>
              <a:off x="3148013" y="4592638"/>
              <a:ext cx="165100" cy="31750"/>
            </a:xfrm>
            <a:custGeom>
              <a:avLst/>
              <a:gdLst>
                <a:gd name="T0" fmla="*/ 27 w 30"/>
                <a:gd name="T1" fmla="*/ 6 h 6"/>
                <a:gd name="T2" fmla="*/ 27 w 30"/>
                <a:gd name="T3" fmla="*/ 6 h 6"/>
                <a:gd name="T4" fmla="*/ 3 w 30"/>
                <a:gd name="T5" fmla="*/ 6 h 6"/>
                <a:gd name="T6" fmla="*/ 0 w 30"/>
                <a:gd name="T7" fmla="*/ 3 h 6"/>
                <a:gd name="T8" fmla="*/ 3 w 30"/>
                <a:gd name="T9" fmla="*/ 0 h 6"/>
                <a:gd name="T10" fmla="*/ 27 w 30"/>
                <a:gd name="T11" fmla="*/ 0 h 6"/>
                <a:gd name="T12" fmla="*/ 30 w 30"/>
                <a:gd name="T13" fmla="*/ 3 h 6"/>
                <a:gd name="T14" fmla="*/ 27 w 3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"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16" y="6"/>
                    <a:pt x="10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6" y="0"/>
                    <a:pt x="27" y="0"/>
                  </a:cubicBezTo>
                  <a:cubicBezTo>
                    <a:pt x="28" y="0"/>
                    <a:pt x="30" y="2"/>
                    <a:pt x="30" y="3"/>
                  </a:cubicBezTo>
                  <a:cubicBezTo>
                    <a:pt x="30" y="5"/>
                    <a:pt x="28" y="6"/>
                    <a:pt x="2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119"/>
            <p:cNvSpPr/>
            <p:nvPr/>
          </p:nvSpPr>
          <p:spPr bwMode="auto">
            <a:xfrm>
              <a:off x="2636838" y="5037138"/>
              <a:ext cx="158750" cy="209550"/>
            </a:xfrm>
            <a:custGeom>
              <a:avLst/>
              <a:gdLst>
                <a:gd name="T0" fmla="*/ 27 w 29"/>
                <a:gd name="T1" fmla="*/ 38 h 38"/>
                <a:gd name="T2" fmla="*/ 25 w 29"/>
                <a:gd name="T3" fmla="*/ 36 h 38"/>
                <a:gd name="T4" fmla="*/ 21 w 29"/>
                <a:gd name="T5" fmla="*/ 27 h 38"/>
                <a:gd name="T6" fmla="*/ 14 w 29"/>
                <a:gd name="T7" fmla="*/ 7 h 38"/>
                <a:gd name="T8" fmla="*/ 9 w 29"/>
                <a:gd name="T9" fmla="*/ 21 h 38"/>
                <a:gd name="T10" fmla="*/ 4 w 29"/>
                <a:gd name="T11" fmla="*/ 35 h 38"/>
                <a:gd name="T12" fmla="*/ 1 w 29"/>
                <a:gd name="T13" fmla="*/ 36 h 38"/>
                <a:gd name="T14" fmla="*/ 0 w 29"/>
                <a:gd name="T15" fmla="*/ 34 h 38"/>
                <a:gd name="T16" fmla="*/ 5 w 29"/>
                <a:gd name="T17" fmla="*/ 20 h 38"/>
                <a:gd name="T18" fmla="*/ 12 w 29"/>
                <a:gd name="T19" fmla="*/ 1 h 38"/>
                <a:gd name="T20" fmla="*/ 14 w 29"/>
                <a:gd name="T21" fmla="*/ 0 h 38"/>
                <a:gd name="T22" fmla="*/ 14 w 29"/>
                <a:gd name="T23" fmla="*/ 0 h 38"/>
                <a:gd name="T24" fmla="*/ 16 w 29"/>
                <a:gd name="T25" fmla="*/ 1 h 38"/>
                <a:gd name="T26" fmla="*/ 25 w 29"/>
                <a:gd name="T27" fmla="*/ 25 h 38"/>
                <a:gd name="T28" fmla="*/ 28 w 29"/>
                <a:gd name="T29" fmla="*/ 35 h 38"/>
                <a:gd name="T30" fmla="*/ 27 w 29"/>
                <a:gd name="T31" fmla="*/ 38 h 38"/>
                <a:gd name="T32" fmla="*/ 27 w 29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8">
                  <a:moveTo>
                    <a:pt x="27" y="38"/>
                  </a:moveTo>
                  <a:cubicBezTo>
                    <a:pt x="26" y="38"/>
                    <a:pt x="25" y="37"/>
                    <a:pt x="25" y="36"/>
                  </a:cubicBezTo>
                  <a:cubicBezTo>
                    <a:pt x="24" y="35"/>
                    <a:pt x="23" y="31"/>
                    <a:pt x="21" y="27"/>
                  </a:cubicBezTo>
                  <a:cubicBezTo>
                    <a:pt x="19" y="21"/>
                    <a:pt x="16" y="13"/>
                    <a:pt x="14" y="7"/>
                  </a:cubicBezTo>
                  <a:cubicBezTo>
                    <a:pt x="12" y="11"/>
                    <a:pt x="11" y="16"/>
                    <a:pt x="9" y="21"/>
                  </a:cubicBezTo>
                  <a:cubicBezTo>
                    <a:pt x="7" y="27"/>
                    <a:pt x="5" y="32"/>
                    <a:pt x="4" y="35"/>
                  </a:cubicBezTo>
                  <a:cubicBezTo>
                    <a:pt x="3" y="36"/>
                    <a:pt x="2" y="37"/>
                    <a:pt x="1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2" y="30"/>
                    <a:pt x="3" y="25"/>
                    <a:pt x="5" y="20"/>
                  </a:cubicBezTo>
                  <a:cubicBezTo>
                    <a:pt x="8" y="13"/>
                    <a:pt x="10" y="6"/>
                    <a:pt x="12" y="1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6" y="1"/>
                  </a:cubicBezTo>
                  <a:cubicBezTo>
                    <a:pt x="19" y="8"/>
                    <a:pt x="22" y="18"/>
                    <a:pt x="25" y="25"/>
                  </a:cubicBezTo>
                  <a:cubicBezTo>
                    <a:pt x="26" y="30"/>
                    <a:pt x="28" y="33"/>
                    <a:pt x="28" y="35"/>
                  </a:cubicBezTo>
                  <a:cubicBezTo>
                    <a:pt x="29" y="36"/>
                    <a:pt x="28" y="37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120"/>
            <p:cNvSpPr/>
            <p:nvPr/>
          </p:nvSpPr>
          <p:spPr bwMode="auto">
            <a:xfrm>
              <a:off x="2630488" y="5153025"/>
              <a:ext cx="165100" cy="22225"/>
            </a:xfrm>
            <a:custGeom>
              <a:avLst/>
              <a:gdLst>
                <a:gd name="T0" fmla="*/ 28 w 30"/>
                <a:gd name="T1" fmla="*/ 4 h 4"/>
                <a:gd name="T2" fmla="*/ 18 w 30"/>
                <a:gd name="T3" fmla="*/ 4 h 4"/>
                <a:gd name="T4" fmla="*/ 2 w 30"/>
                <a:gd name="T5" fmla="*/ 4 h 4"/>
                <a:gd name="T6" fmla="*/ 2 w 30"/>
                <a:gd name="T7" fmla="*/ 4 h 4"/>
                <a:gd name="T8" fmla="*/ 0 w 30"/>
                <a:gd name="T9" fmla="*/ 2 h 4"/>
                <a:gd name="T10" fmla="*/ 2 w 30"/>
                <a:gd name="T11" fmla="*/ 0 h 4"/>
                <a:gd name="T12" fmla="*/ 18 w 30"/>
                <a:gd name="T13" fmla="*/ 0 h 4"/>
                <a:gd name="T14" fmla="*/ 28 w 30"/>
                <a:gd name="T15" fmla="*/ 0 h 4"/>
                <a:gd name="T16" fmla="*/ 30 w 30"/>
                <a:gd name="T17" fmla="*/ 2 h 4"/>
                <a:gd name="T18" fmla="*/ 28 w 30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">
                  <a:moveTo>
                    <a:pt x="28" y="4"/>
                  </a:moveTo>
                  <a:cubicBezTo>
                    <a:pt x="25" y="4"/>
                    <a:pt x="22" y="4"/>
                    <a:pt x="18" y="4"/>
                  </a:cubicBezTo>
                  <a:cubicBezTo>
                    <a:pt x="12" y="4"/>
                    <a:pt x="6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2" y="0"/>
                    <a:pt x="25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3"/>
                    <a:pt x="29" y="4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7160260" y="2997835"/>
            <a:ext cx="3672205" cy="248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与小组成员一起讨论、一起学习，一起进步，在这过程中收获了知识、收获了友谊，也体会到了苦尽甘来的乐趣。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424421" y="1844962"/>
            <a:ext cx="26380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合作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5" name="直接连接符 104"/>
          <p:cNvCxnSpPr/>
          <p:nvPr/>
        </p:nvCxnSpPr>
        <p:spPr>
          <a:xfrm>
            <a:off x="7332946" y="2458574"/>
            <a:ext cx="3164582" cy="0"/>
          </a:xfrm>
          <a:prstGeom prst="line">
            <a:avLst/>
          </a:prstGeom>
          <a:solidFill>
            <a:srgbClr val="070606"/>
          </a:solidFill>
          <a:ln w="15875">
            <a:solidFill>
              <a:schemeClr val="tx1"/>
            </a:solidFill>
            <a:round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703512" y="2132856"/>
            <a:ext cx="4392488" cy="3670299"/>
            <a:chOff x="1306513" y="3424238"/>
            <a:chExt cx="3524250" cy="2944812"/>
          </a:xfrm>
          <a:solidFill>
            <a:schemeClr val="tx1"/>
          </a:solidFill>
        </p:grpSpPr>
        <p:sp>
          <p:nvSpPr>
            <p:cNvPr id="36" name="Freeform 56"/>
            <p:cNvSpPr>
              <a:spLocks noEditPoints="1"/>
            </p:cNvSpPr>
            <p:nvPr/>
          </p:nvSpPr>
          <p:spPr bwMode="auto">
            <a:xfrm>
              <a:off x="2339976" y="4327525"/>
              <a:ext cx="669925" cy="677863"/>
            </a:xfrm>
            <a:custGeom>
              <a:avLst/>
              <a:gdLst>
                <a:gd name="T0" fmla="*/ 56 w 122"/>
                <a:gd name="T1" fmla="*/ 116 h 123"/>
                <a:gd name="T2" fmla="*/ 49 w 122"/>
                <a:gd name="T3" fmla="*/ 104 h 123"/>
                <a:gd name="T4" fmla="*/ 23 w 122"/>
                <a:gd name="T5" fmla="*/ 103 h 123"/>
                <a:gd name="T6" fmla="*/ 24 w 122"/>
                <a:gd name="T7" fmla="*/ 86 h 123"/>
                <a:gd name="T8" fmla="*/ 25 w 122"/>
                <a:gd name="T9" fmla="*/ 75 h 123"/>
                <a:gd name="T10" fmla="*/ 6 w 122"/>
                <a:gd name="T11" fmla="*/ 43 h 123"/>
                <a:gd name="T12" fmla="*/ 26 w 122"/>
                <a:gd name="T13" fmla="*/ 5 h 123"/>
                <a:gd name="T14" fmla="*/ 27 w 122"/>
                <a:gd name="T15" fmla="*/ 2 h 123"/>
                <a:gd name="T16" fmla="*/ 30 w 122"/>
                <a:gd name="T17" fmla="*/ 1 h 123"/>
                <a:gd name="T18" fmla="*/ 58 w 122"/>
                <a:gd name="T19" fmla="*/ 4 h 123"/>
                <a:gd name="T20" fmla="*/ 60 w 122"/>
                <a:gd name="T21" fmla="*/ 9 h 123"/>
                <a:gd name="T22" fmla="*/ 73 w 122"/>
                <a:gd name="T23" fmla="*/ 30 h 123"/>
                <a:gd name="T24" fmla="*/ 81 w 122"/>
                <a:gd name="T25" fmla="*/ 7 h 123"/>
                <a:gd name="T26" fmla="*/ 98 w 122"/>
                <a:gd name="T27" fmla="*/ 6 h 123"/>
                <a:gd name="T28" fmla="*/ 122 w 122"/>
                <a:gd name="T29" fmla="*/ 11 h 123"/>
                <a:gd name="T30" fmla="*/ 120 w 122"/>
                <a:gd name="T31" fmla="*/ 48 h 123"/>
                <a:gd name="T32" fmla="*/ 117 w 122"/>
                <a:gd name="T33" fmla="*/ 51 h 123"/>
                <a:gd name="T34" fmla="*/ 100 w 122"/>
                <a:gd name="T35" fmla="*/ 61 h 123"/>
                <a:gd name="T36" fmla="*/ 119 w 122"/>
                <a:gd name="T37" fmla="*/ 74 h 123"/>
                <a:gd name="T38" fmla="*/ 116 w 122"/>
                <a:gd name="T39" fmla="*/ 103 h 123"/>
                <a:gd name="T40" fmla="*/ 90 w 122"/>
                <a:gd name="T41" fmla="*/ 105 h 123"/>
                <a:gd name="T42" fmla="*/ 82 w 122"/>
                <a:gd name="T43" fmla="*/ 117 h 123"/>
                <a:gd name="T44" fmla="*/ 59 w 122"/>
                <a:gd name="T45" fmla="*/ 97 h 123"/>
                <a:gd name="T46" fmla="*/ 61 w 122"/>
                <a:gd name="T47" fmla="*/ 102 h 123"/>
                <a:gd name="T48" fmla="*/ 70 w 122"/>
                <a:gd name="T49" fmla="*/ 117 h 123"/>
                <a:gd name="T50" fmla="*/ 77 w 122"/>
                <a:gd name="T51" fmla="*/ 103 h 123"/>
                <a:gd name="T52" fmla="*/ 81 w 122"/>
                <a:gd name="T53" fmla="*/ 99 h 123"/>
                <a:gd name="T54" fmla="*/ 114 w 122"/>
                <a:gd name="T55" fmla="*/ 77 h 123"/>
                <a:gd name="T56" fmla="*/ 97 w 122"/>
                <a:gd name="T57" fmla="*/ 52 h 123"/>
                <a:gd name="T58" fmla="*/ 116 w 122"/>
                <a:gd name="T59" fmla="*/ 21 h 123"/>
                <a:gd name="T60" fmla="*/ 98 w 122"/>
                <a:gd name="T61" fmla="*/ 12 h 123"/>
                <a:gd name="T62" fmla="*/ 86 w 122"/>
                <a:gd name="T63" fmla="*/ 13 h 123"/>
                <a:gd name="T64" fmla="*/ 54 w 122"/>
                <a:gd name="T65" fmla="*/ 28 h 123"/>
                <a:gd name="T66" fmla="*/ 38 w 122"/>
                <a:gd name="T67" fmla="*/ 8 h 123"/>
                <a:gd name="T68" fmla="*/ 31 w 122"/>
                <a:gd name="T69" fmla="*/ 44 h 123"/>
                <a:gd name="T70" fmla="*/ 26 w 122"/>
                <a:gd name="T71" fmla="*/ 46 h 123"/>
                <a:gd name="T72" fmla="*/ 7 w 122"/>
                <a:gd name="T73" fmla="*/ 57 h 123"/>
                <a:gd name="T74" fmla="*/ 28 w 122"/>
                <a:gd name="T75" fmla="*/ 69 h 123"/>
                <a:gd name="T76" fmla="*/ 30 w 122"/>
                <a:gd name="T77" fmla="*/ 87 h 123"/>
                <a:gd name="T78" fmla="*/ 48 w 122"/>
                <a:gd name="T79" fmla="*/ 98 h 123"/>
                <a:gd name="T80" fmla="*/ 59 w 122"/>
                <a:gd name="T81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23">
                  <a:moveTo>
                    <a:pt x="70" y="123"/>
                  </a:moveTo>
                  <a:cubicBezTo>
                    <a:pt x="64" y="123"/>
                    <a:pt x="59" y="120"/>
                    <a:pt x="56" y="116"/>
                  </a:cubicBezTo>
                  <a:cubicBezTo>
                    <a:pt x="55" y="114"/>
                    <a:pt x="53" y="109"/>
                    <a:pt x="54" y="104"/>
                  </a:cubicBezTo>
                  <a:cubicBezTo>
                    <a:pt x="52" y="104"/>
                    <a:pt x="50" y="104"/>
                    <a:pt x="49" y="104"/>
                  </a:cubicBezTo>
                  <a:cubicBezTo>
                    <a:pt x="41" y="104"/>
                    <a:pt x="35" y="105"/>
                    <a:pt x="25" y="104"/>
                  </a:cubicBezTo>
                  <a:cubicBezTo>
                    <a:pt x="25" y="104"/>
                    <a:pt x="24" y="104"/>
                    <a:pt x="23" y="103"/>
                  </a:cubicBezTo>
                  <a:cubicBezTo>
                    <a:pt x="23" y="103"/>
                    <a:pt x="22" y="102"/>
                    <a:pt x="22" y="101"/>
                  </a:cubicBezTo>
                  <a:cubicBezTo>
                    <a:pt x="23" y="96"/>
                    <a:pt x="23" y="91"/>
                    <a:pt x="24" y="86"/>
                  </a:cubicBezTo>
                  <a:cubicBezTo>
                    <a:pt x="24" y="82"/>
                    <a:pt x="25" y="79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17" y="75"/>
                    <a:pt x="1" y="74"/>
                    <a:pt x="1" y="57"/>
                  </a:cubicBezTo>
                  <a:cubicBezTo>
                    <a:pt x="0" y="51"/>
                    <a:pt x="2" y="47"/>
                    <a:pt x="6" y="43"/>
                  </a:cubicBezTo>
                  <a:cubicBezTo>
                    <a:pt x="11" y="38"/>
                    <a:pt x="19" y="36"/>
                    <a:pt x="26" y="39"/>
                  </a:cubicBezTo>
                  <a:cubicBezTo>
                    <a:pt x="29" y="22"/>
                    <a:pt x="27" y="8"/>
                    <a:pt x="26" y="5"/>
                  </a:cubicBezTo>
                  <a:cubicBezTo>
                    <a:pt x="26" y="5"/>
                    <a:pt x="26" y="4"/>
                    <a:pt x="26" y="4"/>
                  </a:cubicBezTo>
                  <a:cubicBezTo>
                    <a:pt x="26" y="3"/>
                    <a:pt x="26" y="2"/>
                    <a:pt x="27" y="2"/>
                  </a:cubicBezTo>
                  <a:cubicBezTo>
                    <a:pt x="27" y="1"/>
                    <a:pt x="28" y="0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5" y="2"/>
                    <a:pt x="38" y="2"/>
                  </a:cubicBezTo>
                  <a:cubicBezTo>
                    <a:pt x="45" y="2"/>
                    <a:pt x="52" y="3"/>
                    <a:pt x="58" y="4"/>
                  </a:cubicBezTo>
                  <a:cubicBezTo>
                    <a:pt x="59" y="4"/>
                    <a:pt x="59" y="5"/>
                    <a:pt x="60" y="6"/>
                  </a:cubicBezTo>
                  <a:cubicBezTo>
                    <a:pt x="60" y="7"/>
                    <a:pt x="60" y="8"/>
                    <a:pt x="60" y="9"/>
                  </a:cubicBezTo>
                  <a:cubicBezTo>
                    <a:pt x="57" y="12"/>
                    <a:pt x="57" y="20"/>
                    <a:pt x="60" y="25"/>
                  </a:cubicBezTo>
                  <a:cubicBezTo>
                    <a:pt x="62" y="29"/>
                    <a:pt x="66" y="31"/>
                    <a:pt x="73" y="30"/>
                  </a:cubicBezTo>
                  <a:cubicBezTo>
                    <a:pt x="79" y="29"/>
                    <a:pt x="80" y="22"/>
                    <a:pt x="80" y="12"/>
                  </a:cubicBezTo>
                  <a:cubicBezTo>
                    <a:pt x="80" y="11"/>
                    <a:pt x="81" y="9"/>
                    <a:pt x="81" y="7"/>
                  </a:cubicBezTo>
                  <a:cubicBezTo>
                    <a:pt x="81" y="6"/>
                    <a:pt x="83" y="4"/>
                    <a:pt x="84" y="5"/>
                  </a:cubicBezTo>
                  <a:cubicBezTo>
                    <a:pt x="89" y="5"/>
                    <a:pt x="93" y="5"/>
                    <a:pt x="98" y="6"/>
                  </a:cubicBezTo>
                  <a:cubicBezTo>
                    <a:pt x="105" y="6"/>
                    <a:pt x="113" y="7"/>
                    <a:pt x="120" y="8"/>
                  </a:cubicBezTo>
                  <a:cubicBezTo>
                    <a:pt x="121" y="8"/>
                    <a:pt x="122" y="9"/>
                    <a:pt x="122" y="11"/>
                  </a:cubicBezTo>
                  <a:cubicBezTo>
                    <a:pt x="122" y="14"/>
                    <a:pt x="122" y="18"/>
                    <a:pt x="122" y="21"/>
                  </a:cubicBezTo>
                  <a:cubicBezTo>
                    <a:pt x="122" y="30"/>
                    <a:pt x="121" y="39"/>
                    <a:pt x="120" y="48"/>
                  </a:cubicBezTo>
                  <a:cubicBezTo>
                    <a:pt x="120" y="49"/>
                    <a:pt x="120" y="50"/>
                    <a:pt x="119" y="50"/>
                  </a:cubicBezTo>
                  <a:cubicBezTo>
                    <a:pt x="118" y="51"/>
                    <a:pt x="117" y="51"/>
                    <a:pt x="117" y="51"/>
                  </a:cubicBezTo>
                  <a:cubicBezTo>
                    <a:pt x="111" y="50"/>
                    <a:pt x="105" y="52"/>
                    <a:pt x="102" y="56"/>
                  </a:cubicBezTo>
                  <a:cubicBezTo>
                    <a:pt x="100" y="57"/>
                    <a:pt x="100" y="59"/>
                    <a:pt x="100" y="61"/>
                  </a:cubicBezTo>
                  <a:cubicBezTo>
                    <a:pt x="102" y="67"/>
                    <a:pt x="107" y="71"/>
                    <a:pt x="117" y="72"/>
                  </a:cubicBezTo>
                  <a:cubicBezTo>
                    <a:pt x="118" y="72"/>
                    <a:pt x="119" y="73"/>
                    <a:pt x="119" y="74"/>
                  </a:cubicBezTo>
                  <a:cubicBezTo>
                    <a:pt x="122" y="83"/>
                    <a:pt x="120" y="97"/>
                    <a:pt x="119" y="101"/>
                  </a:cubicBezTo>
                  <a:cubicBezTo>
                    <a:pt x="119" y="102"/>
                    <a:pt x="118" y="103"/>
                    <a:pt x="116" y="103"/>
                  </a:cubicBezTo>
                  <a:cubicBezTo>
                    <a:pt x="107" y="104"/>
                    <a:pt x="98" y="105"/>
                    <a:pt x="90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8" y="105"/>
                    <a:pt x="86" y="105"/>
                    <a:pt x="84" y="105"/>
                  </a:cubicBezTo>
                  <a:cubicBezTo>
                    <a:pt x="85" y="111"/>
                    <a:pt x="84" y="115"/>
                    <a:pt x="82" y="117"/>
                  </a:cubicBezTo>
                  <a:cubicBezTo>
                    <a:pt x="79" y="121"/>
                    <a:pt x="75" y="123"/>
                    <a:pt x="70" y="123"/>
                  </a:cubicBezTo>
                  <a:close/>
                  <a:moveTo>
                    <a:pt x="59" y="97"/>
                  </a:moveTo>
                  <a:cubicBezTo>
                    <a:pt x="60" y="97"/>
                    <a:pt x="61" y="98"/>
                    <a:pt x="61" y="99"/>
                  </a:cubicBezTo>
                  <a:cubicBezTo>
                    <a:pt x="62" y="100"/>
                    <a:pt x="62" y="101"/>
                    <a:pt x="61" y="102"/>
                  </a:cubicBezTo>
                  <a:cubicBezTo>
                    <a:pt x="59" y="106"/>
                    <a:pt x="59" y="110"/>
                    <a:pt x="61" y="113"/>
                  </a:cubicBezTo>
                  <a:cubicBezTo>
                    <a:pt x="63" y="115"/>
                    <a:pt x="66" y="117"/>
                    <a:pt x="70" y="117"/>
                  </a:cubicBezTo>
                  <a:cubicBezTo>
                    <a:pt x="73" y="117"/>
                    <a:pt x="76" y="116"/>
                    <a:pt x="77" y="114"/>
                  </a:cubicBezTo>
                  <a:cubicBezTo>
                    <a:pt x="79" y="111"/>
                    <a:pt x="79" y="107"/>
                    <a:pt x="77" y="103"/>
                  </a:cubicBezTo>
                  <a:cubicBezTo>
                    <a:pt x="77" y="102"/>
                    <a:pt x="77" y="100"/>
                    <a:pt x="78" y="100"/>
                  </a:cubicBezTo>
                  <a:cubicBezTo>
                    <a:pt x="79" y="99"/>
                    <a:pt x="80" y="98"/>
                    <a:pt x="81" y="99"/>
                  </a:cubicBezTo>
                  <a:cubicBezTo>
                    <a:pt x="88" y="99"/>
                    <a:pt x="101" y="99"/>
                    <a:pt x="113" y="97"/>
                  </a:cubicBezTo>
                  <a:cubicBezTo>
                    <a:pt x="114" y="91"/>
                    <a:pt x="115" y="83"/>
                    <a:pt x="114" y="77"/>
                  </a:cubicBezTo>
                  <a:cubicBezTo>
                    <a:pt x="103" y="76"/>
                    <a:pt x="97" y="71"/>
                    <a:pt x="94" y="62"/>
                  </a:cubicBezTo>
                  <a:cubicBezTo>
                    <a:pt x="94" y="59"/>
                    <a:pt x="94" y="55"/>
                    <a:pt x="97" y="52"/>
                  </a:cubicBezTo>
                  <a:cubicBezTo>
                    <a:pt x="101" y="47"/>
                    <a:pt x="108" y="44"/>
                    <a:pt x="115" y="44"/>
                  </a:cubicBezTo>
                  <a:cubicBezTo>
                    <a:pt x="115" y="37"/>
                    <a:pt x="116" y="29"/>
                    <a:pt x="116" y="21"/>
                  </a:cubicBezTo>
                  <a:cubicBezTo>
                    <a:pt x="116" y="19"/>
                    <a:pt x="116" y="16"/>
                    <a:pt x="116" y="13"/>
                  </a:cubicBezTo>
                  <a:cubicBezTo>
                    <a:pt x="110" y="13"/>
                    <a:pt x="104" y="12"/>
                    <a:pt x="98" y="12"/>
                  </a:cubicBezTo>
                  <a:cubicBezTo>
                    <a:pt x="94" y="12"/>
                    <a:pt x="90" y="11"/>
                    <a:pt x="86" y="11"/>
                  </a:cubicBezTo>
                  <a:cubicBezTo>
                    <a:pt x="86" y="12"/>
                    <a:pt x="86" y="12"/>
                    <a:pt x="86" y="13"/>
                  </a:cubicBezTo>
                  <a:cubicBezTo>
                    <a:pt x="86" y="21"/>
                    <a:pt x="85" y="34"/>
                    <a:pt x="74" y="36"/>
                  </a:cubicBezTo>
                  <a:cubicBezTo>
                    <a:pt x="65" y="37"/>
                    <a:pt x="58" y="34"/>
                    <a:pt x="54" y="28"/>
                  </a:cubicBezTo>
                  <a:cubicBezTo>
                    <a:pt x="51" y="22"/>
                    <a:pt x="51" y="15"/>
                    <a:pt x="53" y="9"/>
                  </a:cubicBezTo>
                  <a:cubicBezTo>
                    <a:pt x="48" y="9"/>
                    <a:pt x="43" y="8"/>
                    <a:pt x="38" y="8"/>
                  </a:cubicBezTo>
                  <a:cubicBezTo>
                    <a:pt x="36" y="8"/>
                    <a:pt x="34" y="8"/>
                    <a:pt x="33" y="7"/>
                  </a:cubicBezTo>
                  <a:cubicBezTo>
                    <a:pt x="34" y="14"/>
                    <a:pt x="35" y="28"/>
                    <a:pt x="31" y="44"/>
                  </a:cubicBezTo>
                  <a:cubicBezTo>
                    <a:pt x="31" y="45"/>
                    <a:pt x="30" y="46"/>
                    <a:pt x="29" y="46"/>
                  </a:cubicBezTo>
                  <a:cubicBezTo>
                    <a:pt x="28" y="46"/>
                    <a:pt x="27" y="46"/>
                    <a:pt x="26" y="46"/>
                  </a:cubicBezTo>
                  <a:cubicBezTo>
                    <a:pt x="21" y="43"/>
                    <a:pt x="14" y="43"/>
                    <a:pt x="10" y="47"/>
                  </a:cubicBezTo>
                  <a:cubicBezTo>
                    <a:pt x="8" y="50"/>
                    <a:pt x="6" y="53"/>
                    <a:pt x="7" y="57"/>
                  </a:cubicBezTo>
                  <a:cubicBezTo>
                    <a:pt x="7" y="67"/>
                    <a:pt x="15" y="69"/>
                    <a:pt x="25" y="69"/>
                  </a:cubicBezTo>
                  <a:cubicBezTo>
                    <a:pt x="26" y="69"/>
                    <a:pt x="27" y="69"/>
                    <a:pt x="28" y="69"/>
                  </a:cubicBezTo>
                  <a:cubicBezTo>
                    <a:pt x="30" y="69"/>
                    <a:pt x="31" y="71"/>
                    <a:pt x="31" y="72"/>
                  </a:cubicBezTo>
                  <a:cubicBezTo>
                    <a:pt x="31" y="77"/>
                    <a:pt x="30" y="82"/>
                    <a:pt x="30" y="87"/>
                  </a:cubicBezTo>
                  <a:cubicBezTo>
                    <a:pt x="29" y="90"/>
                    <a:pt x="29" y="94"/>
                    <a:pt x="29" y="98"/>
                  </a:cubicBezTo>
                  <a:cubicBezTo>
                    <a:pt x="36" y="98"/>
                    <a:pt x="42" y="98"/>
                    <a:pt x="48" y="98"/>
                  </a:cubicBezTo>
                  <a:cubicBezTo>
                    <a:pt x="51" y="98"/>
                    <a:pt x="55" y="98"/>
                    <a:pt x="58" y="97"/>
                  </a:cubicBezTo>
                  <a:cubicBezTo>
                    <a:pt x="59" y="97"/>
                    <a:pt x="59" y="97"/>
                    <a:pt x="59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57"/>
            <p:cNvSpPr/>
            <p:nvPr/>
          </p:nvSpPr>
          <p:spPr bwMode="auto">
            <a:xfrm>
              <a:off x="2967038" y="4267200"/>
              <a:ext cx="565150" cy="655638"/>
            </a:xfrm>
            <a:custGeom>
              <a:avLst/>
              <a:gdLst>
                <a:gd name="T0" fmla="*/ 92 w 103"/>
                <a:gd name="T1" fmla="*/ 119 h 119"/>
                <a:gd name="T2" fmla="*/ 92 w 103"/>
                <a:gd name="T3" fmla="*/ 119 h 119"/>
                <a:gd name="T4" fmla="*/ 63 w 103"/>
                <a:gd name="T5" fmla="*/ 117 h 119"/>
                <a:gd name="T6" fmla="*/ 61 w 103"/>
                <a:gd name="T7" fmla="*/ 116 h 119"/>
                <a:gd name="T8" fmla="*/ 60 w 103"/>
                <a:gd name="T9" fmla="*/ 113 h 119"/>
                <a:gd name="T10" fmla="*/ 56 w 103"/>
                <a:gd name="T11" fmla="*/ 101 h 119"/>
                <a:gd name="T12" fmla="*/ 44 w 103"/>
                <a:gd name="T13" fmla="*/ 100 h 119"/>
                <a:gd name="T14" fmla="*/ 39 w 103"/>
                <a:gd name="T15" fmla="*/ 111 h 119"/>
                <a:gd name="T16" fmla="*/ 38 w 103"/>
                <a:gd name="T17" fmla="*/ 113 h 119"/>
                <a:gd name="T18" fmla="*/ 36 w 103"/>
                <a:gd name="T19" fmla="*/ 114 h 119"/>
                <a:gd name="T20" fmla="*/ 3 w 103"/>
                <a:gd name="T21" fmla="*/ 114 h 119"/>
                <a:gd name="T22" fmla="*/ 0 w 103"/>
                <a:gd name="T23" fmla="*/ 111 h 119"/>
                <a:gd name="T24" fmla="*/ 3 w 103"/>
                <a:gd name="T25" fmla="*/ 108 h 119"/>
                <a:gd name="T26" fmla="*/ 33 w 103"/>
                <a:gd name="T27" fmla="*/ 108 h 119"/>
                <a:gd name="T28" fmla="*/ 41 w 103"/>
                <a:gd name="T29" fmla="*/ 95 h 119"/>
                <a:gd name="T30" fmla="*/ 59 w 103"/>
                <a:gd name="T31" fmla="*/ 96 h 119"/>
                <a:gd name="T32" fmla="*/ 66 w 103"/>
                <a:gd name="T33" fmla="*/ 111 h 119"/>
                <a:gd name="T34" fmla="*/ 89 w 103"/>
                <a:gd name="T35" fmla="*/ 113 h 119"/>
                <a:gd name="T36" fmla="*/ 90 w 103"/>
                <a:gd name="T37" fmla="*/ 107 h 119"/>
                <a:gd name="T38" fmla="*/ 91 w 103"/>
                <a:gd name="T39" fmla="*/ 91 h 119"/>
                <a:gd name="T40" fmla="*/ 75 w 103"/>
                <a:gd name="T41" fmla="*/ 75 h 119"/>
                <a:gd name="T42" fmla="*/ 81 w 103"/>
                <a:gd name="T43" fmla="*/ 62 h 119"/>
                <a:gd name="T44" fmla="*/ 96 w 103"/>
                <a:gd name="T45" fmla="*/ 58 h 119"/>
                <a:gd name="T46" fmla="*/ 97 w 103"/>
                <a:gd name="T47" fmla="*/ 32 h 119"/>
                <a:gd name="T48" fmla="*/ 73 w 103"/>
                <a:gd name="T49" fmla="*/ 31 h 119"/>
                <a:gd name="T50" fmla="*/ 70 w 103"/>
                <a:gd name="T51" fmla="*/ 30 h 119"/>
                <a:gd name="T52" fmla="*/ 69 w 103"/>
                <a:gd name="T53" fmla="*/ 27 h 119"/>
                <a:gd name="T54" fmla="*/ 68 w 103"/>
                <a:gd name="T55" fmla="*/ 11 h 119"/>
                <a:gd name="T56" fmla="*/ 48 w 103"/>
                <a:gd name="T57" fmla="*/ 11 h 119"/>
                <a:gd name="T58" fmla="*/ 47 w 103"/>
                <a:gd name="T59" fmla="*/ 22 h 119"/>
                <a:gd name="T60" fmla="*/ 47 w 103"/>
                <a:gd name="T61" fmla="*/ 26 h 119"/>
                <a:gd name="T62" fmla="*/ 44 w 103"/>
                <a:gd name="T63" fmla="*/ 27 h 119"/>
                <a:gd name="T64" fmla="*/ 4 w 103"/>
                <a:gd name="T65" fmla="*/ 26 h 119"/>
                <a:gd name="T66" fmla="*/ 1 w 103"/>
                <a:gd name="T67" fmla="*/ 22 h 119"/>
                <a:gd name="T68" fmla="*/ 4 w 103"/>
                <a:gd name="T69" fmla="*/ 19 h 119"/>
                <a:gd name="T70" fmla="*/ 4 w 103"/>
                <a:gd name="T71" fmla="*/ 19 h 119"/>
                <a:gd name="T72" fmla="*/ 40 w 103"/>
                <a:gd name="T73" fmla="*/ 21 h 119"/>
                <a:gd name="T74" fmla="*/ 44 w 103"/>
                <a:gd name="T75" fmla="*/ 7 h 119"/>
                <a:gd name="T76" fmla="*/ 72 w 103"/>
                <a:gd name="T77" fmla="*/ 6 h 119"/>
                <a:gd name="T78" fmla="*/ 77 w 103"/>
                <a:gd name="T79" fmla="*/ 25 h 119"/>
                <a:gd name="T80" fmla="*/ 101 w 103"/>
                <a:gd name="T81" fmla="*/ 26 h 119"/>
                <a:gd name="T82" fmla="*/ 103 w 103"/>
                <a:gd name="T83" fmla="*/ 29 h 119"/>
                <a:gd name="T84" fmla="*/ 101 w 103"/>
                <a:gd name="T85" fmla="*/ 61 h 119"/>
                <a:gd name="T86" fmla="*/ 98 w 103"/>
                <a:gd name="T87" fmla="*/ 64 h 119"/>
                <a:gd name="T88" fmla="*/ 85 w 103"/>
                <a:gd name="T89" fmla="*/ 67 h 119"/>
                <a:gd name="T90" fmla="*/ 81 w 103"/>
                <a:gd name="T91" fmla="*/ 75 h 119"/>
                <a:gd name="T92" fmla="*/ 94 w 103"/>
                <a:gd name="T93" fmla="*/ 85 h 119"/>
                <a:gd name="T94" fmla="*/ 94 w 103"/>
                <a:gd name="T95" fmla="*/ 85 h 119"/>
                <a:gd name="T96" fmla="*/ 97 w 103"/>
                <a:gd name="T97" fmla="*/ 88 h 119"/>
                <a:gd name="T98" fmla="*/ 96 w 103"/>
                <a:gd name="T99" fmla="*/ 107 h 119"/>
                <a:gd name="T100" fmla="*/ 95 w 103"/>
                <a:gd name="T101" fmla="*/ 116 h 119"/>
                <a:gd name="T102" fmla="*/ 92 w 103"/>
                <a:gd name="T10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19"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85" y="119"/>
                    <a:pt x="72" y="118"/>
                    <a:pt x="63" y="117"/>
                  </a:cubicBezTo>
                  <a:cubicBezTo>
                    <a:pt x="62" y="117"/>
                    <a:pt x="61" y="116"/>
                    <a:pt x="61" y="116"/>
                  </a:cubicBezTo>
                  <a:cubicBezTo>
                    <a:pt x="60" y="115"/>
                    <a:pt x="60" y="114"/>
                    <a:pt x="60" y="113"/>
                  </a:cubicBezTo>
                  <a:cubicBezTo>
                    <a:pt x="61" y="108"/>
                    <a:pt x="60" y="104"/>
                    <a:pt x="56" y="101"/>
                  </a:cubicBezTo>
                  <a:cubicBezTo>
                    <a:pt x="52" y="99"/>
                    <a:pt x="47" y="98"/>
                    <a:pt x="44" y="100"/>
                  </a:cubicBezTo>
                  <a:cubicBezTo>
                    <a:pt x="41" y="102"/>
                    <a:pt x="38" y="105"/>
                    <a:pt x="39" y="111"/>
                  </a:cubicBezTo>
                  <a:cubicBezTo>
                    <a:pt x="39" y="112"/>
                    <a:pt x="38" y="113"/>
                    <a:pt x="38" y="113"/>
                  </a:cubicBezTo>
                  <a:cubicBezTo>
                    <a:pt x="37" y="114"/>
                    <a:pt x="36" y="114"/>
                    <a:pt x="36" y="114"/>
                  </a:cubicBezTo>
                  <a:cubicBezTo>
                    <a:pt x="29" y="114"/>
                    <a:pt x="9" y="114"/>
                    <a:pt x="3" y="114"/>
                  </a:cubicBezTo>
                  <a:cubicBezTo>
                    <a:pt x="2" y="114"/>
                    <a:pt x="0" y="113"/>
                    <a:pt x="0" y="111"/>
                  </a:cubicBezTo>
                  <a:cubicBezTo>
                    <a:pt x="0" y="109"/>
                    <a:pt x="2" y="108"/>
                    <a:pt x="3" y="108"/>
                  </a:cubicBezTo>
                  <a:cubicBezTo>
                    <a:pt x="8" y="108"/>
                    <a:pt x="24" y="108"/>
                    <a:pt x="33" y="108"/>
                  </a:cubicBezTo>
                  <a:cubicBezTo>
                    <a:pt x="33" y="102"/>
                    <a:pt x="36" y="98"/>
                    <a:pt x="41" y="95"/>
                  </a:cubicBezTo>
                  <a:cubicBezTo>
                    <a:pt x="46" y="92"/>
                    <a:pt x="54" y="92"/>
                    <a:pt x="59" y="96"/>
                  </a:cubicBezTo>
                  <a:cubicBezTo>
                    <a:pt x="64" y="100"/>
                    <a:pt x="67" y="105"/>
                    <a:pt x="66" y="111"/>
                  </a:cubicBezTo>
                  <a:cubicBezTo>
                    <a:pt x="74" y="112"/>
                    <a:pt x="83" y="113"/>
                    <a:pt x="89" y="113"/>
                  </a:cubicBezTo>
                  <a:cubicBezTo>
                    <a:pt x="89" y="111"/>
                    <a:pt x="90" y="109"/>
                    <a:pt x="90" y="107"/>
                  </a:cubicBezTo>
                  <a:cubicBezTo>
                    <a:pt x="90" y="101"/>
                    <a:pt x="91" y="96"/>
                    <a:pt x="91" y="91"/>
                  </a:cubicBezTo>
                  <a:cubicBezTo>
                    <a:pt x="83" y="89"/>
                    <a:pt x="74" y="86"/>
                    <a:pt x="75" y="75"/>
                  </a:cubicBezTo>
                  <a:cubicBezTo>
                    <a:pt x="76" y="70"/>
                    <a:pt x="78" y="65"/>
                    <a:pt x="81" y="62"/>
                  </a:cubicBezTo>
                  <a:cubicBezTo>
                    <a:pt x="85" y="59"/>
                    <a:pt x="90" y="58"/>
                    <a:pt x="96" y="58"/>
                  </a:cubicBezTo>
                  <a:cubicBezTo>
                    <a:pt x="96" y="51"/>
                    <a:pt x="97" y="38"/>
                    <a:pt x="97" y="32"/>
                  </a:cubicBezTo>
                  <a:cubicBezTo>
                    <a:pt x="89" y="31"/>
                    <a:pt x="76" y="30"/>
                    <a:pt x="73" y="31"/>
                  </a:cubicBezTo>
                  <a:cubicBezTo>
                    <a:pt x="72" y="31"/>
                    <a:pt x="71" y="31"/>
                    <a:pt x="70" y="30"/>
                  </a:cubicBezTo>
                  <a:cubicBezTo>
                    <a:pt x="69" y="29"/>
                    <a:pt x="69" y="28"/>
                    <a:pt x="69" y="27"/>
                  </a:cubicBezTo>
                  <a:cubicBezTo>
                    <a:pt x="72" y="22"/>
                    <a:pt x="73" y="15"/>
                    <a:pt x="68" y="11"/>
                  </a:cubicBezTo>
                  <a:cubicBezTo>
                    <a:pt x="62" y="7"/>
                    <a:pt x="52" y="7"/>
                    <a:pt x="48" y="11"/>
                  </a:cubicBezTo>
                  <a:cubicBezTo>
                    <a:pt x="45" y="14"/>
                    <a:pt x="44" y="18"/>
                    <a:pt x="47" y="22"/>
                  </a:cubicBezTo>
                  <a:cubicBezTo>
                    <a:pt x="48" y="23"/>
                    <a:pt x="48" y="25"/>
                    <a:pt x="47" y="26"/>
                  </a:cubicBezTo>
                  <a:cubicBezTo>
                    <a:pt x="47" y="27"/>
                    <a:pt x="46" y="27"/>
                    <a:pt x="44" y="27"/>
                  </a:cubicBezTo>
                  <a:cubicBezTo>
                    <a:pt x="37" y="27"/>
                    <a:pt x="4" y="26"/>
                    <a:pt x="4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1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28" y="20"/>
                    <a:pt x="40" y="21"/>
                  </a:cubicBezTo>
                  <a:cubicBezTo>
                    <a:pt x="37" y="13"/>
                    <a:pt x="41" y="8"/>
                    <a:pt x="44" y="7"/>
                  </a:cubicBezTo>
                  <a:cubicBezTo>
                    <a:pt x="50" y="0"/>
                    <a:pt x="64" y="0"/>
                    <a:pt x="72" y="6"/>
                  </a:cubicBezTo>
                  <a:cubicBezTo>
                    <a:pt x="74" y="8"/>
                    <a:pt x="80" y="14"/>
                    <a:pt x="77" y="25"/>
                  </a:cubicBezTo>
                  <a:cubicBezTo>
                    <a:pt x="85" y="24"/>
                    <a:pt x="99" y="26"/>
                    <a:pt x="101" y="26"/>
                  </a:cubicBezTo>
                  <a:cubicBezTo>
                    <a:pt x="102" y="26"/>
                    <a:pt x="103" y="27"/>
                    <a:pt x="103" y="29"/>
                  </a:cubicBezTo>
                  <a:cubicBezTo>
                    <a:pt x="103" y="30"/>
                    <a:pt x="102" y="54"/>
                    <a:pt x="101" y="61"/>
                  </a:cubicBezTo>
                  <a:cubicBezTo>
                    <a:pt x="101" y="63"/>
                    <a:pt x="100" y="64"/>
                    <a:pt x="98" y="64"/>
                  </a:cubicBezTo>
                  <a:cubicBezTo>
                    <a:pt x="93" y="63"/>
                    <a:pt x="88" y="65"/>
                    <a:pt x="85" y="67"/>
                  </a:cubicBezTo>
                  <a:cubicBezTo>
                    <a:pt x="83" y="69"/>
                    <a:pt x="82" y="72"/>
                    <a:pt x="81" y="75"/>
                  </a:cubicBezTo>
                  <a:cubicBezTo>
                    <a:pt x="81" y="81"/>
                    <a:pt x="85" y="83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6" y="86"/>
                    <a:pt x="97" y="87"/>
                    <a:pt x="97" y="88"/>
                  </a:cubicBezTo>
                  <a:cubicBezTo>
                    <a:pt x="97" y="95"/>
                    <a:pt x="96" y="101"/>
                    <a:pt x="96" y="107"/>
                  </a:cubicBezTo>
                  <a:cubicBezTo>
                    <a:pt x="96" y="110"/>
                    <a:pt x="95" y="113"/>
                    <a:pt x="95" y="116"/>
                  </a:cubicBezTo>
                  <a:cubicBezTo>
                    <a:pt x="95" y="118"/>
                    <a:pt x="94" y="119"/>
                    <a:pt x="9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58"/>
            <p:cNvSpPr/>
            <p:nvPr/>
          </p:nvSpPr>
          <p:spPr bwMode="auto">
            <a:xfrm>
              <a:off x="3263901" y="4889500"/>
              <a:ext cx="330200" cy="495300"/>
            </a:xfrm>
            <a:custGeom>
              <a:avLst/>
              <a:gdLst>
                <a:gd name="T0" fmla="*/ 21 w 60"/>
                <a:gd name="T1" fmla="*/ 90 h 90"/>
                <a:gd name="T2" fmla="*/ 3 w 60"/>
                <a:gd name="T3" fmla="*/ 89 h 90"/>
                <a:gd name="T4" fmla="*/ 0 w 60"/>
                <a:gd name="T5" fmla="*/ 86 h 90"/>
                <a:gd name="T6" fmla="*/ 4 w 60"/>
                <a:gd name="T7" fmla="*/ 83 h 90"/>
                <a:gd name="T8" fmla="*/ 30 w 60"/>
                <a:gd name="T9" fmla="*/ 84 h 90"/>
                <a:gd name="T10" fmla="*/ 30 w 60"/>
                <a:gd name="T11" fmla="*/ 56 h 90"/>
                <a:gd name="T12" fmla="*/ 31 w 60"/>
                <a:gd name="T13" fmla="*/ 53 h 90"/>
                <a:gd name="T14" fmla="*/ 34 w 60"/>
                <a:gd name="T15" fmla="*/ 53 h 90"/>
                <a:gd name="T16" fmla="*/ 51 w 60"/>
                <a:gd name="T17" fmla="*/ 51 h 90"/>
                <a:gd name="T18" fmla="*/ 51 w 60"/>
                <a:gd name="T19" fmla="*/ 38 h 90"/>
                <a:gd name="T20" fmla="*/ 35 w 60"/>
                <a:gd name="T21" fmla="*/ 33 h 90"/>
                <a:gd name="T22" fmla="*/ 32 w 60"/>
                <a:gd name="T23" fmla="*/ 32 h 90"/>
                <a:gd name="T24" fmla="*/ 32 w 60"/>
                <a:gd name="T25" fmla="*/ 30 h 90"/>
                <a:gd name="T26" fmla="*/ 33 w 60"/>
                <a:gd name="T27" fmla="*/ 16 h 90"/>
                <a:gd name="T28" fmla="*/ 35 w 60"/>
                <a:gd name="T29" fmla="*/ 3 h 90"/>
                <a:gd name="T30" fmla="*/ 39 w 60"/>
                <a:gd name="T31" fmla="*/ 1 h 90"/>
                <a:gd name="T32" fmla="*/ 41 w 60"/>
                <a:gd name="T33" fmla="*/ 4 h 90"/>
                <a:gd name="T34" fmla="*/ 39 w 60"/>
                <a:gd name="T35" fmla="*/ 17 h 90"/>
                <a:gd name="T36" fmla="*/ 38 w 60"/>
                <a:gd name="T37" fmla="*/ 27 h 90"/>
                <a:gd name="T38" fmla="*/ 57 w 60"/>
                <a:gd name="T39" fmla="*/ 35 h 90"/>
                <a:gd name="T40" fmla="*/ 55 w 60"/>
                <a:gd name="T41" fmla="*/ 55 h 90"/>
                <a:gd name="T42" fmla="*/ 36 w 60"/>
                <a:gd name="T43" fmla="*/ 60 h 90"/>
                <a:gd name="T44" fmla="*/ 36 w 60"/>
                <a:gd name="T45" fmla="*/ 87 h 90"/>
                <a:gd name="T46" fmla="*/ 33 w 60"/>
                <a:gd name="T47" fmla="*/ 90 h 90"/>
                <a:gd name="T48" fmla="*/ 21 w 60"/>
                <a:gd name="T4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90">
                  <a:moveTo>
                    <a:pt x="21" y="90"/>
                  </a:moveTo>
                  <a:cubicBezTo>
                    <a:pt x="16" y="90"/>
                    <a:pt x="10" y="90"/>
                    <a:pt x="3" y="89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4"/>
                    <a:pt x="2" y="83"/>
                    <a:pt x="4" y="83"/>
                  </a:cubicBezTo>
                  <a:cubicBezTo>
                    <a:pt x="16" y="85"/>
                    <a:pt x="24" y="85"/>
                    <a:pt x="30" y="84"/>
                  </a:cubicBezTo>
                  <a:cubicBezTo>
                    <a:pt x="30" y="77"/>
                    <a:pt x="31" y="59"/>
                    <a:pt x="30" y="56"/>
                  </a:cubicBezTo>
                  <a:cubicBezTo>
                    <a:pt x="30" y="55"/>
                    <a:pt x="30" y="54"/>
                    <a:pt x="31" y="53"/>
                  </a:cubicBezTo>
                  <a:cubicBezTo>
                    <a:pt x="32" y="53"/>
                    <a:pt x="33" y="52"/>
                    <a:pt x="34" y="53"/>
                  </a:cubicBezTo>
                  <a:cubicBezTo>
                    <a:pt x="41" y="56"/>
                    <a:pt x="47" y="55"/>
                    <a:pt x="51" y="51"/>
                  </a:cubicBezTo>
                  <a:cubicBezTo>
                    <a:pt x="54" y="48"/>
                    <a:pt x="54" y="42"/>
                    <a:pt x="51" y="38"/>
                  </a:cubicBezTo>
                  <a:cubicBezTo>
                    <a:pt x="49" y="33"/>
                    <a:pt x="43" y="32"/>
                    <a:pt x="35" y="33"/>
                  </a:cubicBezTo>
                  <a:cubicBezTo>
                    <a:pt x="34" y="33"/>
                    <a:pt x="33" y="33"/>
                    <a:pt x="32" y="32"/>
                  </a:cubicBezTo>
                  <a:cubicBezTo>
                    <a:pt x="32" y="32"/>
                    <a:pt x="31" y="31"/>
                    <a:pt x="32" y="30"/>
                  </a:cubicBezTo>
                  <a:cubicBezTo>
                    <a:pt x="32" y="26"/>
                    <a:pt x="33" y="21"/>
                    <a:pt x="33" y="16"/>
                  </a:cubicBezTo>
                  <a:cubicBezTo>
                    <a:pt x="34" y="11"/>
                    <a:pt x="34" y="5"/>
                    <a:pt x="35" y="3"/>
                  </a:cubicBezTo>
                  <a:cubicBezTo>
                    <a:pt x="35" y="1"/>
                    <a:pt x="37" y="0"/>
                    <a:pt x="39" y="1"/>
                  </a:cubicBezTo>
                  <a:cubicBezTo>
                    <a:pt x="40" y="1"/>
                    <a:pt x="41" y="3"/>
                    <a:pt x="41" y="4"/>
                  </a:cubicBezTo>
                  <a:cubicBezTo>
                    <a:pt x="40" y="6"/>
                    <a:pt x="40" y="12"/>
                    <a:pt x="39" y="17"/>
                  </a:cubicBezTo>
                  <a:cubicBezTo>
                    <a:pt x="39" y="20"/>
                    <a:pt x="39" y="24"/>
                    <a:pt x="38" y="27"/>
                  </a:cubicBezTo>
                  <a:cubicBezTo>
                    <a:pt x="46" y="26"/>
                    <a:pt x="53" y="29"/>
                    <a:pt x="57" y="35"/>
                  </a:cubicBezTo>
                  <a:cubicBezTo>
                    <a:pt x="60" y="42"/>
                    <a:pt x="60" y="50"/>
                    <a:pt x="55" y="55"/>
                  </a:cubicBezTo>
                  <a:cubicBezTo>
                    <a:pt x="53" y="58"/>
                    <a:pt x="47" y="63"/>
                    <a:pt x="36" y="60"/>
                  </a:cubicBezTo>
                  <a:cubicBezTo>
                    <a:pt x="37" y="68"/>
                    <a:pt x="36" y="84"/>
                    <a:pt x="36" y="87"/>
                  </a:cubicBezTo>
                  <a:cubicBezTo>
                    <a:pt x="36" y="88"/>
                    <a:pt x="34" y="90"/>
                    <a:pt x="33" y="90"/>
                  </a:cubicBezTo>
                  <a:cubicBezTo>
                    <a:pt x="30" y="90"/>
                    <a:pt x="26" y="90"/>
                    <a:pt x="2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59"/>
            <p:cNvSpPr/>
            <p:nvPr/>
          </p:nvSpPr>
          <p:spPr bwMode="auto">
            <a:xfrm>
              <a:off x="2895601" y="5302250"/>
              <a:ext cx="252413" cy="65088"/>
            </a:xfrm>
            <a:custGeom>
              <a:avLst/>
              <a:gdLst>
                <a:gd name="T0" fmla="*/ 42 w 46"/>
                <a:gd name="T1" fmla="*/ 12 h 12"/>
                <a:gd name="T2" fmla="*/ 42 w 46"/>
                <a:gd name="T3" fmla="*/ 12 h 12"/>
                <a:gd name="T4" fmla="*/ 3 w 46"/>
                <a:gd name="T5" fmla="*/ 6 h 12"/>
                <a:gd name="T6" fmla="*/ 0 w 46"/>
                <a:gd name="T7" fmla="*/ 3 h 12"/>
                <a:gd name="T8" fmla="*/ 4 w 46"/>
                <a:gd name="T9" fmla="*/ 0 h 12"/>
                <a:gd name="T10" fmla="*/ 43 w 46"/>
                <a:gd name="T11" fmla="*/ 6 h 12"/>
                <a:gd name="T12" fmla="*/ 45 w 46"/>
                <a:gd name="T13" fmla="*/ 9 h 12"/>
                <a:gd name="T14" fmla="*/ 42 w 4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2">
                  <a:moveTo>
                    <a:pt x="42" y="12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25" y="10"/>
                    <a:pt x="10" y="8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1" y="2"/>
                    <a:pt x="25" y="4"/>
                    <a:pt x="43" y="6"/>
                  </a:cubicBezTo>
                  <a:cubicBezTo>
                    <a:pt x="44" y="6"/>
                    <a:pt x="46" y="8"/>
                    <a:pt x="45" y="9"/>
                  </a:cubicBezTo>
                  <a:cubicBezTo>
                    <a:pt x="45" y="11"/>
                    <a:pt x="44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60"/>
            <p:cNvSpPr/>
            <p:nvPr/>
          </p:nvSpPr>
          <p:spPr bwMode="auto">
            <a:xfrm>
              <a:off x="2438401" y="4856163"/>
              <a:ext cx="682625" cy="593725"/>
            </a:xfrm>
            <a:custGeom>
              <a:avLst/>
              <a:gdLst>
                <a:gd name="T0" fmla="*/ 53 w 124"/>
                <a:gd name="T1" fmla="*/ 108 h 108"/>
                <a:gd name="T2" fmla="*/ 35 w 124"/>
                <a:gd name="T3" fmla="*/ 95 h 108"/>
                <a:gd name="T4" fmla="*/ 36 w 124"/>
                <a:gd name="T5" fmla="*/ 88 h 108"/>
                <a:gd name="T6" fmla="*/ 36 w 124"/>
                <a:gd name="T7" fmla="*/ 84 h 108"/>
                <a:gd name="T8" fmla="*/ 31 w 124"/>
                <a:gd name="T9" fmla="*/ 84 h 108"/>
                <a:gd name="T10" fmla="*/ 27 w 124"/>
                <a:gd name="T11" fmla="*/ 84 h 108"/>
                <a:gd name="T12" fmla="*/ 24 w 124"/>
                <a:gd name="T13" fmla="*/ 84 h 108"/>
                <a:gd name="T14" fmla="*/ 2 w 124"/>
                <a:gd name="T15" fmla="*/ 82 h 108"/>
                <a:gd name="T16" fmla="*/ 0 w 124"/>
                <a:gd name="T17" fmla="*/ 79 h 108"/>
                <a:gd name="T18" fmla="*/ 5 w 124"/>
                <a:gd name="T19" fmla="*/ 3 h 108"/>
                <a:gd name="T20" fmla="*/ 8 w 124"/>
                <a:gd name="T21" fmla="*/ 0 h 108"/>
                <a:gd name="T22" fmla="*/ 11 w 124"/>
                <a:gd name="T23" fmla="*/ 3 h 108"/>
                <a:gd name="T24" fmla="*/ 6 w 124"/>
                <a:gd name="T25" fmla="*/ 77 h 108"/>
                <a:gd name="T26" fmla="*/ 24 w 124"/>
                <a:gd name="T27" fmla="*/ 78 h 108"/>
                <a:gd name="T28" fmla="*/ 27 w 124"/>
                <a:gd name="T29" fmla="*/ 78 h 108"/>
                <a:gd name="T30" fmla="*/ 30 w 124"/>
                <a:gd name="T31" fmla="*/ 78 h 108"/>
                <a:gd name="T32" fmla="*/ 39 w 124"/>
                <a:gd name="T33" fmla="*/ 78 h 108"/>
                <a:gd name="T34" fmla="*/ 42 w 124"/>
                <a:gd name="T35" fmla="*/ 90 h 108"/>
                <a:gd name="T36" fmla="*/ 41 w 124"/>
                <a:gd name="T37" fmla="*/ 95 h 108"/>
                <a:gd name="T38" fmla="*/ 54 w 124"/>
                <a:gd name="T39" fmla="*/ 102 h 108"/>
                <a:gd name="T40" fmla="*/ 64 w 124"/>
                <a:gd name="T41" fmla="*/ 87 h 108"/>
                <a:gd name="T42" fmla="*/ 64 w 124"/>
                <a:gd name="T43" fmla="*/ 83 h 108"/>
                <a:gd name="T44" fmla="*/ 67 w 124"/>
                <a:gd name="T45" fmla="*/ 80 h 108"/>
                <a:gd name="T46" fmla="*/ 81 w 124"/>
                <a:gd name="T47" fmla="*/ 81 h 108"/>
                <a:gd name="T48" fmla="*/ 86 w 124"/>
                <a:gd name="T49" fmla="*/ 82 h 108"/>
                <a:gd name="T50" fmla="*/ 88 w 124"/>
                <a:gd name="T51" fmla="*/ 70 h 108"/>
                <a:gd name="T52" fmla="*/ 91 w 124"/>
                <a:gd name="T53" fmla="*/ 53 h 108"/>
                <a:gd name="T54" fmla="*/ 93 w 124"/>
                <a:gd name="T55" fmla="*/ 51 h 108"/>
                <a:gd name="T56" fmla="*/ 96 w 124"/>
                <a:gd name="T57" fmla="*/ 51 h 108"/>
                <a:gd name="T58" fmla="*/ 109 w 124"/>
                <a:gd name="T59" fmla="*/ 55 h 108"/>
                <a:gd name="T60" fmla="*/ 117 w 124"/>
                <a:gd name="T61" fmla="*/ 46 h 108"/>
                <a:gd name="T62" fmla="*/ 109 w 124"/>
                <a:gd name="T63" fmla="*/ 33 h 108"/>
                <a:gd name="T64" fmla="*/ 102 w 124"/>
                <a:gd name="T65" fmla="*/ 34 h 108"/>
                <a:gd name="T66" fmla="*/ 96 w 124"/>
                <a:gd name="T67" fmla="*/ 33 h 108"/>
                <a:gd name="T68" fmla="*/ 94 w 124"/>
                <a:gd name="T69" fmla="*/ 30 h 108"/>
                <a:gd name="T70" fmla="*/ 95 w 124"/>
                <a:gd name="T71" fmla="*/ 3 h 108"/>
                <a:gd name="T72" fmla="*/ 99 w 124"/>
                <a:gd name="T73" fmla="*/ 1 h 108"/>
                <a:gd name="T74" fmla="*/ 101 w 124"/>
                <a:gd name="T75" fmla="*/ 4 h 108"/>
                <a:gd name="T76" fmla="*/ 101 w 124"/>
                <a:gd name="T77" fmla="*/ 28 h 108"/>
                <a:gd name="T78" fmla="*/ 101 w 124"/>
                <a:gd name="T79" fmla="*/ 28 h 108"/>
                <a:gd name="T80" fmla="*/ 110 w 124"/>
                <a:gd name="T81" fmla="*/ 27 h 108"/>
                <a:gd name="T82" fmla="*/ 123 w 124"/>
                <a:gd name="T83" fmla="*/ 46 h 108"/>
                <a:gd name="T84" fmla="*/ 110 w 124"/>
                <a:gd name="T85" fmla="*/ 61 h 108"/>
                <a:gd name="T86" fmla="*/ 96 w 124"/>
                <a:gd name="T87" fmla="*/ 59 h 108"/>
                <a:gd name="T88" fmla="*/ 94 w 124"/>
                <a:gd name="T89" fmla="*/ 71 h 108"/>
                <a:gd name="T90" fmla="*/ 92 w 124"/>
                <a:gd name="T91" fmla="*/ 85 h 108"/>
                <a:gd name="T92" fmla="*/ 89 w 124"/>
                <a:gd name="T93" fmla="*/ 88 h 108"/>
                <a:gd name="T94" fmla="*/ 80 w 124"/>
                <a:gd name="T95" fmla="*/ 87 h 108"/>
                <a:gd name="T96" fmla="*/ 70 w 124"/>
                <a:gd name="T97" fmla="*/ 86 h 108"/>
                <a:gd name="T98" fmla="*/ 70 w 124"/>
                <a:gd name="T99" fmla="*/ 87 h 108"/>
                <a:gd name="T100" fmla="*/ 55 w 124"/>
                <a:gd name="T101" fmla="*/ 108 h 108"/>
                <a:gd name="T102" fmla="*/ 53 w 124"/>
                <a:gd name="T10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4" h="108">
                  <a:moveTo>
                    <a:pt x="53" y="108"/>
                  </a:moveTo>
                  <a:cubicBezTo>
                    <a:pt x="45" y="108"/>
                    <a:pt x="36" y="104"/>
                    <a:pt x="35" y="95"/>
                  </a:cubicBezTo>
                  <a:cubicBezTo>
                    <a:pt x="35" y="93"/>
                    <a:pt x="35" y="91"/>
                    <a:pt x="36" y="88"/>
                  </a:cubicBezTo>
                  <a:cubicBezTo>
                    <a:pt x="37" y="86"/>
                    <a:pt x="37" y="84"/>
                    <a:pt x="36" y="84"/>
                  </a:cubicBezTo>
                  <a:cubicBezTo>
                    <a:pt x="35" y="84"/>
                    <a:pt x="32" y="84"/>
                    <a:pt x="31" y="84"/>
                  </a:cubicBezTo>
                  <a:cubicBezTo>
                    <a:pt x="29" y="84"/>
                    <a:pt x="28" y="84"/>
                    <a:pt x="27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17" y="84"/>
                    <a:pt x="9" y="84"/>
                    <a:pt x="2" y="82"/>
                  </a:cubicBezTo>
                  <a:cubicBezTo>
                    <a:pt x="1" y="81"/>
                    <a:pt x="0" y="80"/>
                    <a:pt x="0" y="79"/>
                  </a:cubicBezTo>
                  <a:cubicBezTo>
                    <a:pt x="0" y="55"/>
                    <a:pt x="4" y="11"/>
                    <a:pt x="5" y="3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9" y="0"/>
                    <a:pt x="11" y="2"/>
                    <a:pt x="11" y="3"/>
                  </a:cubicBezTo>
                  <a:cubicBezTo>
                    <a:pt x="9" y="26"/>
                    <a:pt x="6" y="58"/>
                    <a:pt x="6" y="77"/>
                  </a:cubicBezTo>
                  <a:cubicBezTo>
                    <a:pt x="12" y="78"/>
                    <a:pt x="18" y="78"/>
                    <a:pt x="24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8"/>
                    <a:pt x="29" y="78"/>
                    <a:pt x="30" y="78"/>
                  </a:cubicBezTo>
                  <a:cubicBezTo>
                    <a:pt x="36" y="78"/>
                    <a:pt x="38" y="78"/>
                    <a:pt x="39" y="78"/>
                  </a:cubicBezTo>
                  <a:cubicBezTo>
                    <a:pt x="44" y="81"/>
                    <a:pt x="43" y="86"/>
                    <a:pt x="42" y="90"/>
                  </a:cubicBezTo>
                  <a:cubicBezTo>
                    <a:pt x="41" y="92"/>
                    <a:pt x="41" y="93"/>
                    <a:pt x="41" y="95"/>
                  </a:cubicBezTo>
                  <a:cubicBezTo>
                    <a:pt x="42" y="101"/>
                    <a:pt x="50" y="103"/>
                    <a:pt x="54" y="102"/>
                  </a:cubicBezTo>
                  <a:cubicBezTo>
                    <a:pt x="63" y="101"/>
                    <a:pt x="64" y="96"/>
                    <a:pt x="64" y="87"/>
                  </a:cubicBezTo>
                  <a:cubicBezTo>
                    <a:pt x="64" y="86"/>
                    <a:pt x="64" y="84"/>
                    <a:pt x="64" y="83"/>
                  </a:cubicBezTo>
                  <a:cubicBezTo>
                    <a:pt x="65" y="82"/>
                    <a:pt x="65" y="81"/>
                    <a:pt x="67" y="80"/>
                  </a:cubicBezTo>
                  <a:cubicBezTo>
                    <a:pt x="72" y="79"/>
                    <a:pt x="77" y="80"/>
                    <a:pt x="81" y="81"/>
                  </a:cubicBezTo>
                  <a:cubicBezTo>
                    <a:pt x="83" y="81"/>
                    <a:pt x="85" y="81"/>
                    <a:pt x="86" y="82"/>
                  </a:cubicBezTo>
                  <a:cubicBezTo>
                    <a:pt x="87" y="77"/>
                    <a:pt x="88" y="74"/>
                    <a:pt x="88" y="70"/>
                  </a:cubicBezTo>
                  <a:cubicBezTo>
                    <a:pt x="89" y="64"/>
                    <a:pt x="90" y="59"/>
                    <a:pt x="91" y="53"/>
                  </a:cubicBezTo>
                  <a:cubicBezTo>
                    <a:pt x="91" y="52"/>
                    <a:pt x="92" y="51"/>
                    <a:pt x="93" y="51"/>
                  </a:cubicBezTo>
                  <a:cubicBezTo>
                    <a:pt x="94" y="51"/>
                    <a:pt x="95" y="51"/>
                    <a:pt x="96" y="51"/>
                  </a:cubicBezTo>
                  <a:cubicBezTo>
                    <a:pt x="98" y="54"/>
                    <a:pt x="104" y="55"/>
                    <a:pt x="109" y="55"/>
                  </a:cubicBezTo>
                  <a:cubicBezTo>
                    <a:pt x="116" y="53"/>
                    <a:pt x="117" y="48"/>
                    <a:pt x="117" y="46"/>
                  </a:cubicBezTo>
                  <a:cubicBezTo>
                    <a:pt x="118" y="37"/>
                    <a:pt x="113" y="34"/>
                    <a:pt x="109" y="33"/>
                  </a:cubicBezTo>
                  <a:cubicBezTo>
                    <a:pt x="106" y="33"/>
                    <a:pt x="104" y="33"/>
                    <a:pt x="102" y="34"/>
                  </a:cubicBezTo>
                  <a:cubicBezTo>
                    <a:pt x="99" y="34"/>
                    <a:pt x="97" y="34"/>
                    <a:pt x="96" y="33"/>
                  </a:cubicBezTo>
                  <a:cubicBezTo>
                    <a:pt x="95" y="32"/>
                    <a:pt x="95" y="31"/>
                    <a:pt x="94" y="30"/>
                  </a:cubicBezTo>
                  <a:cubicBezTo>
                    <a:pt x="94" y="23"/>
                    <a:pt x="95" y="7"/>
                    <a:pt x="95" y="3"/>
                  </a:cubicBezTo>
                  <a:cubicBezTo>
                    <a:pt x="95" y="2"/>
                    <a:pt x="97" y="0"/>
                    <a:pt x="99" y="1"/>
                  </a:cubicBezTo>
                  <a:cubicBezTo>
                    <a:pt x="100" y="1"/>
                    <a:pt x="102" y="2"/>
                    <a:pt x="101" y="4"/>
                  </a:cubicBezTo>
                  <a:cubicBezTo>
                    <a:pt x="101" y="7"/>
                    <a:pt x="100" y="20"/>
                    <a:pt x="101" y="28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3" y="27"/>
                    <a:pt x="106" y="27"/>
                    <a:pt x="110" y="27"/>
                  </a:cubicBezTo>
                  <a:cubicBezTo>
                    <a:pt x="119" y="29"/>
                    <a:pt x="124" y="36"/>
                    <a:pt x="123" y="46"/>
                  </a:cubicBezTo>
                  <a:cubicBezTo>
                    <a:pt x="123" y="54"/>
                    <a:pt x="118" y="59"/>
                    <a:pt x="110" y="61"/>
                  </a:cubicBezTo>
                  <a:cubicBezTo>
                    <a:pt x="105" y="61"/>
                    <a:pt x="100" y="60"/>
                    <a:pt x="96" y="59"/>
                  </a:cubicBezTo>
                  <a:cubicBezTo>
                    <a:pt x="96" y="63"/>
                    <a:pt x="95" y="67"/>
                    <a:pt x="94" y="71"/>
                  </a:cubicBezTo>
                  <a:cubicBezTo>
                    <a:pt x="93" y="75"/>
                    <a:pt x="93" y="80"/>
                    <a:pt x="92" y="85"/>
                  </a:cubicBezTo>
                  <a:cubicBezTo>
                    <a:pt x="92" y="87"/>
                    <a:pt x="90" y="88"/>
                    <a:pt x="89" y="88"/>
                  </a:cubicBezTo>
                  <a:cubicBezTo>
                    <a:pt x="86" y="88"/>
                    <a:pt x="83" y="87"/>
                    <a:pt x="80" y="87"/>
                  </a:cubicBezTo>
                  <a:cubicBezTo>
                    <a:pt x="77" y="86"/>
                    <a:pt x="73" y="85"/>
                    <a:pt x="70" y="86"/>
                  </a:cubicBezTo>
                  <a:cubicBezTo>
                    <a:pt x="70" y="86"/>
                    <a:pt x="70" y="87"/>
                    <a:pt x="70" y="87"/>
                  </a:cubicBezTo>
                  <a:cubicBezTo>
                    <a:pt x="70" y="95"/>
                    <a:pt x="69" y="107"/>
                    <a:pt x="55" y="108"/>
                  </a:cubicBezTo>
                  <a:cubicBezTo>
                    <a:pt x="54" y="108"/>
                    <a:pt x="53" y="108"/>
                    <a:pt x="53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61"/>
            <p:cNvSpPr/>
            <p:nvPr/>
          </p:nvSpPr>
          <p:spPr bwMode="auto">
            <a:xfrm>
              <a:off x="3087688" y="5224463"/>
              <a:ext cx="214313" cy="160338"/>
            </a:xfrm>
            <a:custGeom>
              <a:avLst/>
              <a:gdLst>
                <a:gd name="T0" fmla="*/ 35 w 39"/>
                <a:gd name="T1" fmla="*/ 29 h 29"/>
                <a:gd name="T2" fmla="*/ 34 w 39"/>
                <a:gd name="T3" fmla="*/ 29 h 29"/>
                <a:gd name="T4" fmla="*/ 32 w 39"/>
                <a:gd name="T5" fmla="*/ 25 h 29"/>
                <a:gd name="T6" fmla="*/ 32 w 39"/>
                <a:gd name="T7" fmla="*/ 25 h 29"/>
                <a:gd name="T8" fmla="*/ 29 w 39"/>
                <a:gd name="T9" fmla="*/ 12 h 29"/>
                <a:gd name="T10" fmla="*/ 18 w 39"/>
                <a:gd name="T11" fmla="*/ 7 h 29"/>
                <a:gd name="T12" fmla="*/ 10 w 39"/>
                <a:gd name="T13" fmla="*/ 11 h 29"/>
                <a:gd name="T14" fmla="*/ 9 w 39"/>
                <a:gd name="T15" fmla="*/ 20 h 29"/>
                <a:gd name="T16" fmla="*/ 10 w 39"/>
                <a:gd name="T17" fmla="*/ 24 h 29"/>
                <a:gd name="T18" fmla="*/ 6 w 39"/>
                <a:gd name="T19" fmla="*/ 25 h 29"/>
                <a:gd name="T20" fmla="*/ 4 w 39"/>
                <a:gd name="T21" fmla="*/ 8 h 29"/>
                <a:gd name="T22" fmla="*/ 17 w 39"/>
                <a:gd name="T23" fmla="*/ 1 h 29"/>
                <a:gd name="T24" fmla="*/ 33 w 39"/>
                <a:gd name="T25" fmla="*/ 7 h 29"/>
                <a:gd name="T26" fmla="*/ 38 w 39"/>
                <a:gd name="T27" fmla="*/ 25 h 29"/>
                <a:gd name="T28" fmla="*/ 38 w 39"/>
                <a:gd name="T29" fmla="*/ 26 h 29"/>
                <a:gd name="T30" fmla="*/ 35 w 39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29">
                  <a:moveTo>
                    <a:pt x="35" y="29"/>
                  </a:moveTo>
                  <a:cubicBezTo>
                    <a:pt x="35" y="29"/>
                    <a:pt x="35" y="29"/>
                    <a:pt x="34" y="29"/>
                  </a:cubicBezTo>
                  <a:cubicBezTo>
                    <a:pt x="33" y="29"/>
                    <a:pt x="32" y="27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0"/>
                    <a:pt x="33" y="15"/>
                    <a:pt x="29" y="12"/>
                  </a:cubicBezTo>
                  <a:cubicBezTo>
                    <a:pt x="26" y="9"/>
                    <a:pt x="21" y="6"/>
                    <a:pt x="18" y="7"/>
                  </a:cubicBezTo>
                  <a:cubicBezTo>
                    <a:pt x="13" y="7"/>
                    <a:pt x="11" y="8"/>
                    <a:pt x="10" y="11"/>
                  </a:cubicBezTo>
                  <a:cubicBezTo>
                    <a:pt x="8" y="14"/>
                    <a:pt x="8" y="19"/>
                    <a:pt x="9" y="20"/>
                  </a:cubicBezTo>
                  <a:cubicBezTo>
                    <a:pt x="10" y="21"/>
                    <a:pt x="11" y="22"/>
                    <a:pt x="10" y="24"/>
                  </a:cubicBezTo>
                  <a:cubicBezTo>
                    <a:pt x="9" y="25"/>
                    <a:pt x="7" y="26"/>
                    <a:pt x="6" y="25"/>
                  </a:cubicBezTo>
                  <a:cubicBezTo>
                    <a:pt x="0" y="22"/>
                    <a:pt x="3" y="11"/>
                    <a:pt x="4" y="8"/>
                  </a:cubicBezTo>
                  <a:cubicBezTo>
                    <a:pt x="6" y="4"/>
                    <a:pt x="11" y="1"/>
                    <a:pt x="17" y="1"/>
                  </a:cubicBezTo>
                  <a:cubicBezTo>
                    <a:pt x="23" y="0"/>
                    <a:pt x="29" y="4"/>
                    <a:pt x="33" y="7"/>
                  </a:cubicBezTo>
                  <a:cubicBezTo>
                    <a:pt x="39" y="13"/>
                    <a:pt x="38" y="20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8"/>
                    <a:pt x="36" y="29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62"/>
            <p:cNvSpPr/>
            <p:nvPr/>
          </p:nvSpPr>
          <p:spPr bwMode="auto">
            <a:xfrm>
              <a:off x="3560763" y="3622675"/>
              <a:ext cx="598488" cy="127000"/>
            </a:xfrm>
            <a:custGeom>
              <a:avLst/>
              <a:gdLst>
                <a:gd name="T0" fmla="*/ 4 w 109"/>
                <a:gd name="T1" fmla="*/ 23 h 23"/>
                <a:gd name="T2" fmla="*/ 0 w 109"/>
                <a:gd name="T3" fmla="*/ 20 h 23"/>
                <a:gd name="T4" fmla="*/ 3 w 109"/>
                <a:gd name="T5" fmla="*/ 17 h 23"/>
                <a:gd name="T6" fmla="*/ 18 w 109"/>
                <a:gd name="T7" fmla="*/ 3 h 23"/>
                <a:gd name="T8" fmla="*/ 40 w 109"/>
                <a:gd name="T9" fmla="*/ 2 h 23"/>
                <a:gd name="T10" fmla="*/ 48 w 109"/>
                <a:gd name="T11" fmla="*/ 3 h 23"/>
                <a:gd name="T12" fmla="*/ 84 w 109"/>
                <a:gd name="T13" fmla="*/ 8 h 23"/>
                <a:gd name="T14" fmla="*/ 106 w 109"/>
                <a:gd name="T15" fmla="*/ 3 h 23"/>
                <a:gd name="T16" fmla="*/ 109 w 109"/>
                <a:gd name="T17" fmla="*/ 7 h 23"/>
                <a:gd name="T18" fmla="*/ 83 w 109"/>
                <a:gd name="T19" fmla="*/ 13 h 23"/>
                <a:gd name="T20" fmla="*/ 48 w 109"/>
                <a:gd name="T21" fmla="*/ 8 h 23"/>
                <a:gd name="T22" fmla="*/ 40 w 109"/>
                <a:gd name="T23" fmla="*/ 7 h 23"/>
                <a:gd name="T24" fmla="*/ 20 w 109"/>
                <a:gd name="T25" fmla="*/ 8 h 23"/>
                <a:gd name="T26" fmla="*/ 7 w 109"/>
                <a:gd name="T27" fmla="*/ 20 h 23"/>
                <a:gd name="T28" fmla="*/ 4 w 109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3">
                  <a:moveTo>
                    <a:pt x="4" y="2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2" y="18"/>
                    <a:pt x="3" y="17"/>
                  </a:cubicBezTo>
                  <a:cubicBezTo>
                    <a:pt x="7" y="12"/>
                    <a:pt x="12" y="6"/>
                    <a:pt x="18" y="3"/>
                  </a:cubicBezTo>
                  <a:cubicBezTo>
                    <a:pt x="25" y="0"/>
                    <a:pt x="33" y="1"/>
                    <a:pt x="40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60" y="5"/>
                    <a:pt x="74" y="7"/>
                    <a:pt x="84" y="8"/>
                  </a:cubicBezTo>
                  <a:cubicBezTo>
                    <a:pt x="92" y="9"/>
                    <a:pt x="98" y="7"/>
                    <a:pt x="106" y="3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0" y="12"/>
                    <a:pt x="92" y="14"/>
                    <a:pt x="83" y="13"/>
                  </a:cubicBezTo>
                  <a:cubicBezTo>
                    <a:pt x="74" y="12"/>
                    <a:pt x="59" y="10"/>
                    <a:pt x="48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3" y="6"/>
                    <a:pt x="26" y="5"/>
                    <a:pt x="20" y="8"/>
                  </a:cubicBezTo>
                  <a:cubicBezTo>
                    <a:pt x="15" y="10"/>
                    <a:pt x="10" y="16"/>
                    <a:pt x="7" y="20"/>
                  </a:cubicBezTo>
                  <a:cubicBezTo>
                    <a:pt x="6" y="21"/>
                    <a:pt x="5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63"/>
            <p:cNvSpPr/>
            <p:nvPr/>
          </p:nvSpPr>
          <p:spPr bwMode="auto">
            <a:xfrm>
              <a:off x="3214688" y="3705225"/>
              <a:ext cx="1109663" cy="738188"/>
            </a:xfrm>
            <a:custGeom>
              <a:avLst/>
              <a:gdLst>
                <a:gd name="T0" fmla="*/ 69 w 202"/>
                <a:gd name="T1" fmla="*/ 134 h 134"/>
                <a:gd name="T2" fmla="*/ 68 w 202"/>
                <a:gd name="T3" fmla="*/ 133 h 134"/>
                <a:gd name="T4" fmla="*/ 59 w 202"/>
                <a:gd name="T5" fmla="*/ 122 h 134"/>
                <a:gd name="T6" fmla="*/ 69 w 202"/>
                <a:gd name="T7" fmla="*/ 101 h 134"/>
                <a:gd name="T8" fmla="*/ 81 w 202"/>
                <a:gd name="T9" fmla="*/ 90 h 134"/>
                <a:gd name="T10" fmla="*/ 100 w 202"/>
                <a:gd name="T11" fmla="*/ 73 h 134"/>
                <a:gd name="T12" fmla="*/ 77 w 202"/>
                <a:gd name="T13" fmla="*/ 43 h 134"/>
                <a:gd name="T14" fmla="*/ 41 w 202"/>
                <a:gd name="T15" fmla="*/ 48 h 134"/>
                <a:gd name="T16" fmla="*/ 35 w 202"/>
                <a:gd name="T17" fmla="*/ 65 h 134"/>
                <a:gd name="T18" fmla="*/ 27 w 202"/>
                <a:gd name="T19" fmla="*/ 87 h 134"/>
                <a:gd name="T20" fmla="*/ 11 w 202"/>
                <a:gd name="T21" fmla="*/ 96 h 134"/>
                <a:gd name="T22" fmla="*/ 1 w 202"/>
                <a:gd name="T23" fmla="*/ 94 h 134"/>
                <a:gd name="T24" fmla="*/ 0 w 202"/>
                <a:gd name="T25" fmla="*/ 90 h 134"/>
                <a:gd name="T26" fmla="*/ 16 w 202"/>
                <a:gd name="T27" fmla="*/ 30 h 134"/>
                <a:gd name="T28" fmla="*/ 75 w 202"/>
                <a:gd name="T29" fmla="*/ 0 h 134"/>
                <a:gd name="T30" fmla="*/ 77 w 202"/>
                <a:gd name="T31" fmla="*/ 5 h 134"/>
                <a:gd name="T32" fmla="*/ 19 w 202"/>
                <a:gd name="T33" fmla="*/ 34 h 134"/>
                <a:gd name="T34" fmla="*/ 5 w 202"/>
                <a:gd name="T35" fmla="*/ 91 h 134"/>
                <a:gd name="T36" fmla="*/ 10 w 202"/>
                <a:gd name="T37" fmla="*/ 91 h 134"/>
                <a:gd name="T38" fmla="*/ 23 w 202"/>
                <a:gd name="T39" fmla="*/ 84 h 134"/>
                <a:gd name="T40" fmla="*/ 30 w 202"/>
                <a:gd name="T41" fmla="*/ 64 h 134"/>
                <a:gd name="T42" fmla="*/ 38 w 202"/>
                <a:gd name="T43" fmla="*/ 44 h 134"/>
                <a:gd name="T44" fmla="*/ 77 w 202"/>
                <a:gd name="T45" fmla="*/ 38 h 134"/>
                <a:gd name="T46" fmla="*/ 105 w 202"/>
                <a:gd name="T47" fmla="*/ 74 h 134"/>
                <a:gd name="T48" fmla="*/ 105 w 202"/>
                <a:gd name="T49" fmla="*/ 76 h 134"/>
                <a:gd name="T50" fmla="*/ 104 w 202"/>
                <a:gd name="T51" fmla="*/ 77 h 134"/>
                <a:gd name="T52" fmla="*/ 85 w 202"/>
                <a:gd name="T53" fmla="*/ 94 h 134"/>
                <a:gd name="T54" fmla="*/ 72 w 202"/>
                <a:gd name="T55" fmla="*/ 105 h 134"/>
                <a:gd name="T56" fmla="*/ 64 w 202"/>
                <a:gd name="T57" fmla="*/ 121 h 134"/>
                <a:gd name="T58" fmla="*/ 70 w 202"/>
                <a:gd name="T59" fmla="*/ 129 h 134"/>
                <a:gd name="T60" fmla="*/ 142 w 202"/>
                <a:gd name="T61" fmla="*/ 84 h 134"/>
                <a:gd name="T62" fmla="*/ 166 w 202"/>
                <a:gd name="T63" fmla="*/ 63 h 134"/>
                <a:gd name="T64" fmla="*/ 174 w 202"/>
                <a:gd name="T65" fmla="*/ 56 h 134"/>
                <a:gd name="T66" fmla="*/ 201 w 202"/>
                <a:gd name="T67" fmla="*/ 38 h 134"/>
                <a:gd name="T68" fmla="*/ 202 w 202"/>
                <a:gd name="T69" fmla="*/ 43 h 134"/>
                <a:gd name="T70" fmla="*/ 177 w 202"/>
                <a:gd name="T71" fmla="*/ 59 h 134"/>
                <a:gd name="T72" fmla="*/ 169 w 202"/>
                <a:gd name="T73" fmla="*/ 67 h 134"/>
                <a:gd name="T74" fmla="*/ 145 w 202"/>
                <a:gd name="T75" fmla="*/ 87 h 134"/>
                <a:gd name="T76" fmla="*/ 70 w 202"/>
                <a:gd name="T77" fmla="*/ 134 h 134"/>
                <a:gd name="T78" fmla="*/ 69 w 202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2" h="134">
                  <a:moveTo>
                    <a:pt x="69" y="134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1" y="130"/>
                    <a:pt x="60" y="125"/>
                    <a:pt x="59" y="122"/>
                  </a:cubicBezTo>
                  <a:cubicBezTo>
                    <a:pt x="58" y="114"/>
                    <a:pt x="63" y="106"/>
                    <a:pt x="69" y="101"/>
                  </a:cubicBezTo>
                  <a:cubicBezTo>
                    <a:pt x="71" y="99"/>
                    <a:pt x="76" y="95"/>
                    <a:pt x="81" y="90"/>
                  </a:cubicBezTo>
                  <a:cubicBezTo>
                    <a:pt x="91" y="82"/>
                    <a:pt x="97" y="76"/>
                    <a:pt x="100" y="73"/>
                  </a:cubicBezTo>
                  <a:cubicBezTo>
                    <a:pt x="99" y="48"/>
                    <a:pt x="83" y="44"/>
                    <a:pt x="77" y="43"/>
                  </a:cubicBezTo>
                  <a:cubicBezTo>
                    <a:pt x="74" y="43"/>
                    <a:pt x="46" y="47"/>
                    <a:pt x="41" y="48"/>
                  </a:cubicBezTo>
                  <a:cubicBezTo>
                    <a:pt x="40" y="50"/>
                    <a:pt x="37" y="59"/>
                    <a:pt x="35" y="65"/>
                  </a:cubicBezTo>
                  <a:cubicBezTo>
                    <a:pt x="31" y="77"/>
                    <a:pt x="28" y="84"/>
                    <a:pt x="27" y="87"/>
                  </a:cubicBezTo>
                  <a:cubicBezTo>
                    <a:pt x="24" y="92"/>
                    <a:pt x="17" y="95"/>
                    <a:pt x="11" y="96"/>
                  </a:cubicBezTo>
                  <a:cubicBezTo>
                    <a:pt x="6" y="97"/>
                    <a:pt x="3" y="96"/>
                    <a:pt x="1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1" y="83"/>
                    <a:pt x="11" y="33"/>
                    <a:pt x="16" y="30"/>
                  </a:cubicBezTo>
                  <a:cubicBezTo>
                    <a:pt x="36" y="17"/>
                    <a:pt x="66" y="4"/>
                    <a:pt x="75" y="0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68" y="8"/>
                    <a:pt x="38" y="21"/>
                    <a:pt x="19" y="34"/>
                  </a:cubicBezTo>
                  <a:cubicBezTo>
                    <a:pt x="16" y="37"/>
                    <a:pt x="5" y="83"/>
                    <a:pt x="5" y="91"/>
                  </a:cubicBezTo>
                  <a:cubicBezTo>
                    <a:pt x="6" y="91"/>
                    <a:pt x="8" y="92"/>
                    <a:pt x="10" y="91"/>
                  </a:cubicBezTo>
                  <a:cubicBezTo>
                    <a:pt x="16" y="91"/>
                    <a:pt x="21" y="88"/>
                    <a:pt x="23" y="84"/>
                  </a:cubicBezTo>
                  <a:cubicBezTo>
                    <a:pt x="24" y="82"/>
                    <a:pt x="27" y="72"/>
                    <a:pt x="30" y="64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41" y="42"/>
                    <a:pt x="75" y="38"/>
                    <a:pt x="77" y="38"/>
                  </a:cubicBezTo>
                  <a:cubicBezTo>
                    <a:pt x="83" y="39"/>
                    <a:pt x="104" y="43"/>
                    <a:pt x="105" y="74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3" y="78"/>
                    <a:pt x="92" y="87"/>
                    <a:pt x="85" y="94"/>
                  </a:cubicBezTo>
                  <a:cubicBezTo>
                    <a:pt x="79" y="99"/>
                    <a:pt x="74" y="103"/>
                    <a:pt x="72" y="105"/>
                  </a:cubicBezTo>
                  <a:cubicBezTo>
                    <a:pt x="68" y="109"/>
                    <a:pt x="63" y="115"/>
                    <a:pt x="64" y="121"/>
                  </a:cubicBezTo>
                  <a:cubicBezTo>
                    <a:pt x="64" y="124"/>
                    <a:pt x="66" y="127"/>
                    <a:pt x="70" y="129"/>
                  </a:cubicBezTo>
                  <a:cubicBezTo>
                    <a:pt x="78" y="126"/>
                    <a:pt x="131" y="92"/>
                    <a:pt x="142" y="84"/>
                  </a:cubicBezTo>
                  <a:cubicBezTo>
                    <a:pt x="147" y="80"/>
                    <a:pt x="158" y="70"/>
                    <a:pt x="166" y="63"/>
                  </a:cubicBezTo>
                  <a:cubicBezTo>
                    <a:pt x="169" y="60"/>
                    <a:pt x="172" y="57"/>
                    <a:pt x="174" y="56"/>
                  </a:cubicBezTo>
                  <a:cubicBezTo>
                    <a:pt x="181" y="49"/>
                    <a:pt x="200" y="38"/>
                    <a:pt x="201" y="38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1" y="43"/>
                    <a:pt x="183" y="54"/>
                    <a:pt x="177" y="59"/>
                  </a:cubicBezTo>
                  <a:cubicBezTo>
                    <a:pt x="175" y="61"/>
                    <a:pt x="172" y="63"/>
                    <a:pt x="169" y="67"/>
                  </a:cubicBezTo>
                  <a:cubicBezTo>
                    <a:pt x="161" y="74"/>
                    <a:pt x="150" y="84"/>
                    <a:pt x="145" y="87"/>
                  </a:cubicBezTo>
                  <a:cubicBezTo>
                    <a:pt x="137" y="94"/>
                    <a:pt x="77" y="133"/>
                    <a:pt x="70" y="134"/>
                  </a:cubicBezTo>
                  <a:lnTo>
                    <a:pt x="69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64"/>
            <p:cNvSpPr/>
            <p:nvPr/>
          </p:nvSpPr>
          <p:spPr bwMode="auto">
            <a:xfrm>
              <a:off x="3433763" y="3937000"/>
              <a:ext cx="176213" cy="341313"/>
            </a:xfrm>
            <a:custGeom>
              <a:avLst/>
              <a:gdLst>
                <a:gd name="T0" fmla="*/ 31 w 32"/>
                <a:gd name="T1" fmla="*/ 62 h 62"/>
                <a:gd name="T2" fmla="*/ 19 w 32"/>
                <a:gd name="T3" fmla="*/ 56 h 62"/>
                <a:gd name="T4" fmla="*/ 10 w 32"/>
                <a:gd name="T5" fmla="*/ 41 h 62"/>
                <a:gd name="T6" fmla="*/ 2 w 32"/>
                <a:gd name="T7" fmla="*/ 26 h 62"/>
                <a:gd name="T8" fmla="*/ 9 w 32"/>
                <a:gd name="T9" fmla="*/ 2 h 62"/>
                <a:gd name="T10" fmla="*/ 10 w 32"/>
                <a:gd name="T11" fmla="*/ 0 h 62"/>
                <a:gd name="T12" fmla="*/ 15 w 32"/>
                <a:gd name="T13" fmla="*/ 2 h 62"/>
                <a:gd name="T14" fmla="*/ 14 w 32"/>
                <a:gd name="T15" fmla="*/ 5 h 62"/>
                <a:gd name="T16" fmla="*/ 7 w 32"/>
                <a:gd name="T17" fmla="*/ 24 h 62"/>
                <a:gd name="T18" fmla="*/ 14 w 32"/>
                <a:gd name="T19" fmla="*/ 38 h 62"/>
                <a:gd name="T20" fmla="*/ 22 w 32"/>
                <a:gd name="T21" fmla="*/ 52 h 62"/>
                <a:gd name="T22" fmla="*/ 32 w 32"/>
                <a:gd name="T23" fmla="*/ 57 h 62"/>
                <a:gd name="T24" fmla="*/ 31 w 3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62">
                  <a:moveTo>
                    <a:pt x="31" y="62"/>
                  </a:moveTo>
                  <a:cubicBezTo>
                    <a:pt x="29" y="62"/>
                    <a:pt x="20" y="57"/>
                    <a:pt x="19" y="56"/>
                  </a:cubicBezTo>
                  <a:cubicBezTo>
                    <a:pt x="18" y="55"/>
                    <a:pt x="16" y="51"/>
                    <a:pt x="10" y="41"/>
                  </a:cubicBezTo>
                  <a:cubicBezTo>
                    <a:pt x="7" y="35"/>
                    <a:pt x="4" y="29"/>
                    <a:pt x="2" y="26"/>
                  </a:cubicBezTo>
                  <a:cubicBezTo>
                    <a:pt x="0" y="23"/>
                    <a:pt x="3" y="16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9"/>
                    <a:pt x="6" y="21"/>
                    <a:pt x="7" y="24"/>
                  </a:cubicBezTo>
                  <a:cubicBezTo>
                    <a:pt x="8" y="26"/>
                    <a:pt x="11" y="32"/>
                    <a:pt x="14" y="38"/>
                  </a:cubicBezTo>
                  <a:cubicBezTo>
                    <a:pt x="17" y="44"/>
                    <a:pt x="21" y="51"/>
                    <a:pt x="22" y="52"/>
                  </a:cubicBezTo>
                  <a:cubicBezTo>
                    <a:pt x="23" y="53"/>
                    <a:pt x="31" y="57"/>
                    <a:pt x="32" y="57"/>
                  </a:cubicBezTo>
                  <a:lnTo>
                    <a:pt x="31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65"/>
            <p:cNvSpPr/>
            <p:nvPr/>
          </p:nvSpPr>
          <p:spPr bwMode="auto">
            <a:xfrm>
              <a:off x="3582988" y="3925888"/>
              <a:ext cx="114300" cy="285750"/>
            </a:xfrm>
            <a:custGeom>
              <a:avLst/>
              <a:gdLst>
                <a:gd name="T0" fmla="*/ 18 w 21"/>
                <a:gd name="T1" fmla="*/ 52 h 52"/>
                <a:gd name="T2" fmla="*/ 16 w 21"/>
                <a:gd name="T3" fmla="*/ 51 h 52"/>
                <a:gd name="T4" fmla="*/ 9 w 21"/>
                <a:gd name="T5" fmla="*/ 48 h 52"/>
                <a:gd name="T6" fmla="*/ 9 w 21"/>
                <a:gd name="T7" fmla="*/ 47 h 52"/>
                <a:gd name="T8" fmla="*/ 8 w 21"/>
                <a:gd name="T9" fmla="*/ 47 h 52"/>
                <a:gd name="T10" fmla="*/ 7 w 21"/>
                <a:gd name="T11" fmla="*/ 43 h 52"/>
                <a:gd name="T12" fmla="*/ 0 w 21"/>
                <a:gd name="T13" fmla="*/ 25 h 52"/>
                <a:gd name="T14" fmla="*/ 0 w 21"/>
                <a:gd name="T15" fmla="*/ 25 h 52"/>
                <a:gd name="T16" fmla="*/ 0 w 21"/>
                <a:gd name="T17" fmla="*/ 24 h 52"/>
                <a:gd name="T18" fmla="*/ 11 w 21"/>
                <a:gd name="T19" fmla="*/ 2 h 52"/>
                <a:gd name="T20" fmla="*/ 12 w 21"/>
                <a:gd name="T21" fmla="*/ 0 h 52"/>
                <a:gd name="T22" fmla="*/ 16 w 21"/>
                <a:gd name="T23" fmla="*/ 3 h 52"/>
                <a:gd name="T24" fmla="*/ 15 w 21"/>
                <a:gd name="T25" fmla="*/ 4 h 52"/>
                <a:gd name="T26" fmla="*/ 5 w 21"/>
                <a:gd name="T27" fmla="*/ 25 h 52"/>
                <a:gd name="T28" fmla="*/ 11 w 21"/>
                <a:gd name="T29" fmla="*/ 41 h 52"/>
                <a:gd name="T30" fmla="*/ 13 w 21"/>
                <a:gd name="T31" fmla="*/ 44 h 52"/>
                <a:gd name="T32" fmla="*/ 18 w 21"/>
                <a:gd name="T33" fmla="*/ 46 h 52"/>
                <a:gd name="T34" fmla="*/ 21 w 21"/>
                <a:gd name="T35" fmla="*/ 47 h 52"/>
                <a:gd name="T36" fmla="*/ 18 w 21"/>
                <a:gd name="T3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52">
                  <a:moveTo>
                    <a:pt x="18" y="52"/>
                  </a:moveTo>
                  <a:cubicBezTo>
                    <a:pt x="18" y="51"/>
                    <a:pt x="17" y="51"/>
                    <a:pt x="16" y="51"/>
                  </a:cubicBezTo>
                  <a:cubicBezTo>
                    <a:pt x="13" y="49"/>
                    <a:pt x="11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6"/>
                    <a:pt x="8" y="44"/>
                    <a:pt x="7" y="43"/>
                  </a:cubicBezTo>
                  <a:cubicBezTo>
                    <a:pt x="4" y="38"/>
                    <a:pt x="1" y="3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16"/>
                    <a:pt x="7" y="9"/>
                    <a:pt x="11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11"/>
                    <a:pt x="8" y="18"/>
                    <a:pt x="5" y="25"/>
                  </a:cubicBezTo>
                  <a:cubicBezTo>
                    <a:pt x="6" y="30"/>
                    <a:pt x="9" y="36"/>
                    <a:pt x="11" y="41"/>
                  </a:cubicBezTo>
                  <a:cubicBezTo>
                    <a:pt x="12" y="42"/>
                    <a:pt x="12" y="43"/>
                    <a:pt x="13" y="44"/>
                  </a:cubicBezTo>
                  <a:cubicBezTo>
                    <a:pt x="14" y="44"/>
                    <a:pt x="16" y="45"/>
                    <a:pt x="18" y="46"/>
                  </a:cubicBezTo>
                  <a:cubicBezTo>
                    <a:pt x="19" y="47"/>
                    <a:pt x="20" y="47"/>
                    <a:pt x="21" y="47"/>
                  </a:cubicBezTo>
                  <a:lnTo>
                    <a:pt x="1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66"/>
            <p:cNvSpPr/>
            <p:nvPr/>
          </p:nvSpPr>
          <p:spPr bwMode="auto">
            <a:xfrm>
              <a:off x="3686176" y="3975100"/>
              <a:ext cx="88900" cy="115888"/>
            </a:xfrm>
            <a:custGeom>
              <a:avLst/>
              <a:gdLst>
                <a:gd name="T0" fmla="*/ 14 w 16"/>
                <a:gd name="T1" fmla="*/ 21 h 21"/>
                <a:gd name="T2" fmla="*/ 11 w 16"/>
                <a:gd name="T3" fmla="*/ 20 h 21"/>
                <a:gd name="T4" fmla="*/ 2 w 16"/>
                <a:gd name="T5" fmla="*/ 17 h 21"/>
                <a:gd name="T6" fmla="*/ 0 w 16"/>
                <a:gd name="T7" fmla="*/ 16 h 21"/>
                <a:gd name="T8" fmla="*/ 1 w 16"/>
                <a:gd name="T9" fmla="*/ 14 h 21"/>
                <a:gd name="T10" fmla="*/ 2 w 16"/>
                <a:gd name="T11" fmla="*/ 10 h 21"/>
                <a:gd name="T12" fmla="*/ 5 w 16"/>
                <a:gd name="T13" fmla="*/ 0 h 21"/>
                <a:gd name="T14" fmla="*/ 10 w 16"/>
                <a:gd name="T15" fmla="*/ 1 h 21"/>
                <a:gd name="T16" fmla="*/ 7 w 16"/>
                <a:gd name="T17" fmla="*/ 11 h 21"/>
                <a:gd name="T18" fmla="*/ 6 w 16"/>
                <a:gd name="T19" fmla="*/ 13 h 21"/>
                <a:gd name="T20" fmla="*/ 13 w 16"/>
                <a:gd name="T21" fmla="*/ 15 h 21"/>
                <a:gd name="T22" fmla="*/ 16 w 16"/>
                <a:gd name="T23" fmla="*/ 16 h 21"/>
                <a:gd name="T24" fmla="*/ 14 w 1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14" y="21"/>
                  </a:moveTo>
                  <a:cubicBezTo>
                    <a:pt x="13" y="21"/>
                    <a:pt x="12" y="20"/>
                    <a:pt x="11" y="20"/>
                  </a:cubicBezTo>
                  <a:cubicBezTo>
                    <a:pt x="9" y="19"/>
                    <a:pt x="7" y="19"/>
                    <a:pt x="2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2" y="11"/>
                    <a:pt x="2" y="10"/>
                  </a:cubicBezTo>
                  <a:cubicBezTo>
                    <a:pt x="3" y="7"/>
                    <a:pt x="4" y="4"/>
                    <a:pt x="5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8" y="8"/>
                    <a:pt x="7" y="11"/>
                  </a:cubicBezTo>
                  <a:cubicBezTo>
                    <a:pt x="7" y="12"/>
                    <a:pt x="6" y="12"/>
                    <a:pt x="6" y="13"/>
                  </a:cubicBezTo>
                  <a:cubicBezTo>
                    <a:pt x="9" y="14"/>
                    <a:pt x="11" y="15"/>
                    <a:pt x="13" y="15"/>
                  </a:cubicBezTo>
                  <a:cubicBezTo>
                    <a:pt x="14" y="16"/>
                    <a:pt x="15" y="16"/>
                    <a:pt x="16" y="16"/>
                  </a:cubicBezTo>
                  <a:lnTo>
                    <a:pt x="1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67"/>
            <p:cNvSpPr/>
            <p:nvPr/>
          </p:nvSpPr>
          <p:spPr bwMode="auto">
            <a:xfrm>
              <a:off x="3625851" y="4135438"/>
              <a:ext cx="100013" cy="49213"/>
            </a:xfrm>
            <a:custGeom>
              <a:avLst/>
              <a:gdLst>
                <a:gd name="T0" fmla="*/ 18 w 18"/>
                <a:gd name="T1" fmla="*/ 9 h 9"/>
                <a:gd name="T2" fmla="*/ 0 w 18"/>
                <a:gd name="T3" fmla="*/ 5 h 9"/>
                <a:gd name="T4" fmla="*/ 2 w 18"/>
                <a:gd name="T5" fmla="*/ 0 h 9"/>
                <a:gd name="T6" fmla="*/ 18 w 18"/>
                <a:gd name="T7" fmla="*/ 4 h 9"/>
                <a:gd name="T8" fmla="*/ 18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cubicBezTo>
                    <a:pt x="16" y="8"/>
                    <a:pt x="3" y="7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16" y="4"/>
                    <a:pt x="18" y="4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68"/>
            <p:cNvSpPr/>
            <p:nvPr/>
          </p:nvSpPr>
          <p:spPr bwMode="auto">
            <a:xfrm>
              <a:off x="4076701" y="3606800"/>
              <a:ext cx="296863" cy="423863"/>
            </a:xfrm>
            <a:custGeom>
              <a:avLst/>
              <a:gdLst>
                <a:gd name="T0" fmla="*/ 42 w 54"/>
                <a:gd name="T1" fmla="*/ 77 h 77"/>
                <a:gd name="T2" fmla="*/ 29 w 54"/>
                <a:gd name="T3" fmla="*/ 68 h 77"/>
                <a:gd name="T4" fmla="*/ 32 w 54"/>
                <a:gd name="T5" fmla="*/ 65 h 77"/>
                <a:gd name="T6" fmla="*/ 43 w 54"/>
                <a:gd name="T7" fmla="*/ 72 h 77"/>
                <a:gd name="T8" fmla="*/ 32 w 54"/>
                <a:gd name="T9" fmla="*/ 35 h 77"/>
                <a:gd name="T10" fmla="*/ 6 w 54"/>
                <a:gd name="T11" fmla="*/ 8 h 77"/>
                <a:gd name="T12" fmla="*/ 5 w 54"/>
                <a:gd name="T13" fmla="*/ 13 h 77"/>
                <a:gd name="T14" fmla="*/ 0 w 54"/>
                <a:gd name="T15" fmla="*/ 13 h 77"/>
                <a:gd name="T16" fmla="*/ 5 w 54"/>
                <a:gd name="T17" fmla="*/ 3 h 77"/>
                <a:gd name="T18" fmla="*/ 37 w 54"/>
                <a:gd name="T19" fmla="*/ 33 h 77"/>
                <a:gd name="T20" fmla="*/ 45 w 54"/>
                <a:gd name="T21" fmla="*/ 76 h 77"/>
                <a:gd name="T22" fmla="*/ 42 w 54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77">
                  <a:moveTo>
                    <a:pt x="42" y="77"/>
                  </a:moveTo>
                  <a:cubicBezTo>
                    <a:pt x="39" y="77"/>
                    <a:pt x="34" y="74"/>
                    <a:pt x="29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8" y="71"/>
                    <a:pt x="42" y="73"/>
                    <a:pt x="43" y="72"/>
                  </a:cubicBezTo>
                  <a:cubicBezTo>
                    <a:pt x="46" y="70"/>
                    <a:pt x="44" y="57"/>
                    <a:pt x="32" y="35"/>
                  </a:cubicBezTo>
                  <a:cubicBezTo>
                    <a:pt x="21" y="15"/>
                    <a:pt x="10" y="7"/>
                    <a:pt x="6" y="8"/>
                  </a:cubicBezTo>
                  <a:cubicBezTo>
                    <a:pt x="6" y="8"/>
                    <a:pt x="5" y="9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4"/>
                    <a:pt x="5" y="3"/>
                  </a:cubicBezTo>
                  <a:cubicBezTo>
                    <a:pt x="14" y="0"/>
                    <a:pt x="27" y="16"/>
                    <a:pt x="37" y="33"/>
                  </a:cubicBezTo>
                  <a:cubicBezTo>
                    <a:pt x="46" y="50"/>
                    <a:pt x="54" y="71"/>
                    <a:pt x="45" y="76"/>
                  </a:cubicBezTo>
                  <a:cubicBezTo>
                    <a:pt x="45" y="77"/>
                    <a:pt x="44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69"/>
            <p:cNvSpPr/>
            <p:nvPr/>
          </p:nvSpPr>
          <p:spPr bwMode="auto">
            <a:xfrm>
              <a:off x="4154488" y="3535363"/>
              <a:ext cx="312738" cy="495300"/>
            </a:xfrm>
            <a:custGeom>
              <a:avLst/>
              <a:gdLst>
                <a:gd name="T0" fmla="*/ 50 w 57"/>
                <a:gd name="T1" fmla="*/ 90 h 90"/>
                <a:gd name="T2" fmla="*/ 37 w 57"/>
                <a:gd name="T3" fmla="*/ 81 h 90"/>
                <a:gd name="T4" fmla="*/ 41 w 57"/>
                <a:gd name="T5" fmla="*/ 78 h 90"/>
                <a:gd name="T6" fmla="*/ 50 w 57"/>
                <a:gd name="T7" fmla="*/ 85 h 90"/>
                <a:gd name="T8" fmla="*/ 49 w 57"/>
                <a:gd name="T9" fmla="*/ 71 h 90"/>
                <a:gd name="T10" fmla="*/ 36 w 57"/>
                <a:gd name="T11" fmla="*/ 41 h 90"/>
                <a:gd name="T12" fmla="*/ 17 w 57"/>
                <a:gd name="T13" fmla="*/ 14 h 90"/>
                <a:gd name="T14" fmla="*/ 6 w 57"/>
                <a:gd name="T15" fmla="*/ 6 h 90"/>
                <a:gd name="T16" fmla="*/ 5 w 57"/>
                <a:gd name="T17" fmla="*/ 11 h 90"/>
                <a:gd name="T18" fmla="*/ 0 w 57"/>
                <a:gd name="T19" fmla="*/ 12 h 90"/>
                <a:gd name="T20" fmla="*/ 3 w 57"/>
                <a:gd name="T21" fmla="*/ 2 h 90"/>
                <a:gd name="T22" fmla="*/ 20 w 57"/>
                <a:gd name="T23" fmla="*/ 10 h 90"/>
                <a:gd name="T24" fmla="*/ 40 w 57"/>
                <a:gd name="T25" fmla="*/ 39 h 90"/>
                <a:gd name="T26" fmla="*/ 54 w 57"/>
                <a:gd name="T27" fmla="*/ 70 h 90"/>
                <a:gd name="T28" fmla="*/ 53 w 57"/>
                <a:gd name="T29" fmla="*/ 89 h 90"/>
                <a:gd name="T30" fmla="*/ 50 w 57"/>
                <a:gd name="T3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90">
                  <a:moveTo>
                    <a:pt x="50" y="90"/>
                  </a:moveTo>
                  <a:cubicBezTo>
                    <a:pt x="47" y="90"/>
                    <a:pt x="42" y="87"/>
                    <a:pt x="37" y="81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7" y="85"/>
                    <a:pt x="50" y="85"/>
                    <a:pt x="50" y="85"/>
                  </a:cubicBezTo>
                  <a:cubicBezTo>
                    <a:pt x="51" y="84"/>
                    <a:pt x="52" y="81"/>
                    <a:pt x="49" y="71"/>
                  </a:cubicBezTo>
                  <a:cubicBezTo>
                    <a:pt x="47" y="63"/>
                    <a:pt x="42" y="52"/>
                    <a:pt x="36" y="41"/>
                  </a:cubicBezTo>
                  <a:cubicBezTo>
                    <a:pt x="29" y="30"/>
                    <a:pt x="23" y="20"/>
                    <a:pt x="17" y="14"/>
                  </a:cubicBezTo>
                  <a:cubicBezTo>
                    <a:pt x="10" y="6"/>
                    <a:pt x="6" y="6"/>
                    <a:pt x="6" y="6"/>
                  </a:cubicBezTo>
                  <a:cubicBezTo>
                    <a:pt x="6" y="6"/>
                    <a:pt x="5" y="7"/>
                    <a:pt x="5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1" y="3"/>
                    <a:pt x="3" y="2"/>
                  </a:cubicBezTo>
                  <a:cubicBezTo>
                    <a:pt x="7" y="0"/>
                    <a:pt x="13" y="2"/>
                    <a:pt x="20" y="10"/>
                  </a:cubicBezTo>
                  <a:cubicBezTo>
                    <a:pt x="27" y="17"/>
                    <a:pt x="34" y="27"/>
                    <a:pt x="40" y="39"/>
                  </a:cubicBezTo>
                  <a:cubicBezTo>
                    <a:pt x="46" y="50"/>
                    <a:pt x="51" y="61"/>
                    <a:pt x="54" y="70"/>
                  </a:cubicBezTo>
                  <a:cubicBezTo>
                    <a:pt x="57" y="81"/>
                    <a:pt x="57" y="87"/>
                    <a:pt x="53" y="89"/>
                  </a:cubicBezTo>
                  <a:cubicBezTo>
                    <a:pt x="52" y="89"/>
                    <a:pt x="51" y="90"/>
                    <a:pt x="5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70"/>
            <p:cNvSpPr/>
            <p:nvPr/>
          </p:nvSpPr>
          <p:spPr bwMode="auto">
            <a:xfrm>
              <a:off x="4098926" y="3562350"/>
              <a:ext cx="127000" cy="88900"/>
            </a:xfrm>
            <a:custGeom>
              <a:avLst/>
              <a:gdLst>
                <a:gd name="T0" fmla="*/ 11 w 80"/>
                <a:gd name="T1" fmla="*/ 56 h 56"/>
                <a:gd name="T2" fmla="*/ 0 w 80"/>
                <a:gd name="T3" fmla="*/ 38 h 56"/>
                <a:gd name="T4" fmla="*/ 73 w 80"/>
                <a:gd name="T5" fmla="*/ 0 h 56"/>
                <a:gd name="T6" fmla="*/ 80 w 80"/>
                <a:gd name="T7" fmla="*/ 14 h 56"/>
                <a:gd name="T8" fmla="*/ 11 w 8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6">
                  <a:moveTo>
                    <a:pt x="11" y="56"/>
                  </a:moveTo>
                  <a:lnTo>
                    <a:pt x="0" y="38"/>
                  </a:lnTo>
                  <a:lnTo>
                    <a:pt x="73" y="0"/>
                  </a:lnTo>
                  <a:lnTo>
                    <a:pt x="80" y="14"/>
                  </a:lnTo>
                  <a:lnTo>
                    <a:pt x="1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71"/>
            <p:cNvSpPr/>
            <p:nvPr/>
          </p:nvSpPr>
          <p:spPr bwMode="auto">
            <a:xfrm>
              <a:off x="4313238" y="3930650"/>
              <a:ext cx="131763" cy="93663"/>
            </a:xfrm>
            <a:custGeom>
              <a:avLst/>
              <a:gdLst>
                <a:gd name="T0" fmla="*/ 7 w 83"/>
                <a:gd name="T1" fmla="*/ 59 h 59"/>
                <a:gd name="T2" fmla="*/ 0 w 83"/>
                <a:gd name="T3" fmla="*/ 46 h 59"/>
                <a:gd name="T4" fmla="*/ 77 w 83"/>
                <a:gd name="T5" fmla="*/ 0 h 59"/>
                <a:gd name="T6" fmla="*/ 83 w 83"/>
                <a:gd name="T7" fmla="*/ 14 h 59"/>
                <a:gd name="T8" fmla="*/ 7 w 83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9">
                  <a:moveTo>
                    <a:pt x="7" y="59"/>
                  </a:moveTo>
                  <a:lnTo>
                    <a:pt x="0" y="46"/>
                  </a:lnTo>
                  <a:lnTo>
                    <a:pt x="77" y="0"/>
                  </a:lnTo>
                  <a:lnTo>
                    <a:pt x="83" y="14"/>
                  </a:lnTo>
                  <a:lnTo>
                    <a:pt x="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72"/>
            <p:cNvSpPr/>
            <p:nvPr/>
          </p:nvSpPr>
          <p:spPr bwMode="auto">
            <a:xfrm>
              <a:off x="4181476" y="3424238"/>
              <a:ext cx="225425" cy="138113"/>
            </a:xfrm>
            <a:custGeom>
              <a:avLst/>
              <a:gdLst>
                <a:gd name="T0" fmla="*/ 7 w 142"/>
                <a:gd name="T1" fmla="*/ 87 h 87"/>
                <a:gd name="T2" fmla="*/ 0 w 142"/>
                <a:gd name="T3" fmla="*/ 73 h 87"/>
                <a:gd name="T4" fmla="*/ 135 w 142"/>
                <a:gd name="T5" fmla="*/ 0 h 87"/>
                <a:gd name="T6" fmla="*/ 142 w 142"/>
                <a:gd name="T7" fmla="*/ 14 h 87"/>
                <a:gd name="T8" fmla="*/ 7 w 142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7">
                  <a:moveTo>
                    <a:pt x="7" y="87"/>
                  </a:moveTo>
                  <a:lnTo>
                    <a:pt x="0" y="73"/>
                  </a:lnTo>
                  <a:lnTo>
                    <a:pt x="135" y="0"/>
                  </a:lnTo>
                  <a:lnTo>
                    <a:pt x="142" y="14"/>
                  </a:lnTo>
                  <a:lnTo>
                    <a:pt x="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73"/>
            <p:cNvSpPr/>
            <p:nvPr/>
          </p:nvSpPr>
          <p:spPr bwMode="auto">
            <a:xfrm>
              <a:off x="4429126" y="3887788"/>
              <a:ext cx="225425" cy="142875"/>
            </a:xfrm>
            <a:custGeom>
              <a:avLst/>
              <a:gdLst>
                <a:gd name="T0" fmla="*/ 7 w 142"/>
                <a:gd name="T1" fmla="*/ 90 h 90"/>
                <a:gd name="T2" fmla="*/ 0 w 142"/>
                <a:gd name="T3" fmla="*/ 73 h 90"/>
                <a:gd name="T4" fmla="*/ 135 w 142"/>
                <a:gd name="T5" fmla="*/ 0 h 90"/>
                <a:gd name="T6" fmla="*/ 142 w 142"/>
                <a:gd name="T7" fmla="*/ 14 h 90"/>
                <a:gd name="T8" fmla="*/ 7 w 14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7" y="90"/>
                  </a:moveTo>
                  <a:lnTo>
                    <a:pt x="0" y="73"/>
                  </a:lnTo>
                  <a:lnTo>
                    <a:pt x="135" y="0"/>
                  </a:lnTo>
                  <a:lnTo>
                    <a:pt x="142" y="14"/>
                  </a:lnTo>
                  <a:lnTo>
                    <a:pt x="7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74"/>
            <p:cNvSpPr>
              <a:spLocks noEditPoints="1"/>
            </p:cNvSpPr>
            <p:nvPr/>
          </p:nvSpPr>
          <p:spPr bwMode="auto">
            <a:xfrm>
              <a:off x="4335463" y="3859213"/>
              <a:ext cx="66675" cy="77788"/>
            </a:xfrm>
            <a:custGeom>
              <a:avLst/>
              <a:gdLst>
                <a:gd name="T0" fmla="*/ 7 w 12"/>
                <a:gd name="T1" fmla="*/ 14 h 14"/>
                <a:gd name="T2" fmla="*/ 1 w 12"/>
                <a:gd name="T3" fmla="*/ 8 h 14"/>
                <a:gd name="T4" fmla="*/ 1 w 12"/>
                <a:gd name="T5" fmla="*/ 3 h 14"/>
                <a:gd name="T6" fmla="*/ 5 w 12"/>
                <a:gd name="T7" fmla="*/ 0 h 14"/>
                <a:gd name="T8" fmla="*/ 6 w 12"/>
                <a:gd name="T9" fmla="*/ 0 h 14"/>
                <a:gd name="T10" fmla="*/ 11 w 12"/>
                <a:gd name="T11" fmla="*/ 6 h 14"/>
                <a:gd name="T12" fmla="*/ 7 w 12"/>
                <a:gd name="T13" fmla="*/ 14 h 14"/>
                <a:gd name="T14" fmla="*/ 6 w 12"/>
                <a:gd name="T15" fmla="*/ 5 h 14"/>
                <a:gd name="T16" fmla="*/ 6 w 12"/>
                <a:gd name="T17" fmla="*/ 7 h 14"/>
                <a:gd name="T18" fmla="*/ 6 w 12"/>
                <a:gd name="T19" fmla="*/ 9 h 14"/>
                <a:gd name="T20" fmla="*/ 7 w 12"/>
                <a:gd name="T21" fmla="*/ 7 h 14"/>
                <a:gd name="T22" fmla="*/ 6 w 12"/>
                <a:gd name="T2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4">
                  <a:moveTo>
                    <a:pt x="7" y="14"/>
                  </a:moveTo>
                  <a:cubicBezTo>
                    <a:pt x="4" y="14"/>
                    <a:pt x="1" y="12"/>
                    <a:pt x="1" y="8"/>
                  </a:cubicBezTo>
                  <a:cubicBezTo>
                    <a:pt x="0" y="6"/>
                    <a:pt x="1" y="5"/>
                    <a:pt x="1" y="3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2" y="10"/>
                    <a:pt x="10" y="14"/>
                    <a:pt x="7" y="14"/>
                  </a:cubicBezTo>
                  <a:close/>
                  <a:moveTo>
                    <a:pt x="6" y="5"/>
                  </a:moveTo>
                  <a:cubicBezTo>
                    <a:pt x="6" y="6"/>
                    <a:pt x="5" y="6"/>
                    <a:pt x="6" y="7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75"/>
            <p:cNvSpPr/>
            <p:nvPr/>
          </p:nvSpPr>
          <p:spPr bwMode="auto">
            <a:xfrm>
              <a:off x="4127501" y="4999038"/>
              <a:ext cx="388938" cy="468313"/>
            </a:xfrm>
            <a:custGeom>
              <a:avLst/>
              <a:gdLst>
                <a:gd name="T0" fmla="*/ 68 w 71"/>
                <a:gd name="T1" fmla="*/ 85 h 85"/>
                <a:gd name="T2" fmla="*/ 50 w 71"/>
                <a:gd name="T3" fmla="*/ 67 h 85"/>
                <a:gd name="T4" fmla="*/ 35 w 71"/>
                <a:gd name="T5" fmla="*/ 34 h 85"/>
                <a:gd name="T6" fmla="*/ 32 w 71"/>
                <a:gd name="T7" fmla="*/ 26 h 85"/>
                <a:gd name="T8" fmla="*/ 21 w 71"/>
                <a:gd name="T9" fmla="*/ 10 h 85"/>
                <a:gd name="T10" fmla="*/ 4 w 71"/>
                <a:gd name="T11" fmla="*/ 5 h 85"/>
                <a:gd name="T12" fmla="*/ 0 w 71"/>
                <a:gd name="T13" fmla="*/ 5 h 85"/>
                <a:gd name="T14" fmla="*/ 1 w 71"/>
                <a:gd name="T15" fmla="*/ 0 h 85"/>
                <a:gd name="T16" fmla="*/ 4 w 71"/>
                <a:gd name="T17" fmla="*/ 0 h 85"/>
                <a:gd name="T18" fmla="*/ 24 w 71"/>
                <a:gd name="T19" fmla="*/ 6 h 85"/>
                <a:gd name="T20" fmla="*/ 37 w 71"/>
                <a:gd name="T21" fmla="*/ 24 h 85"/>
                <a:gd name="T22" fmla="*/ 40 w 71"/>
                <a:gd name="T23" fmla="*/ 32 h 85"/>
                <a:gd name="T24" fmla="*/ 54 w 71"/>
                <a:gd name="T25" fmla="*/ 65 h 85"/>
                <a:gd name="T26" fmla="*/ 71 w 71"/>
                <a:gd name="T27" fmla="*/ 81 h 85"/>
                <a:gd name="T28" fmla="*/ 68 w 71"/>
                <a:gd name="T2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5">
                  <a:moveTo>
                    <a:pt x="68" y="85"/>
                  </a:moveTo>
                  <a:cubicBezTo>
                    <a:pt x="60" y="80"/>
                    <a:pt x="54" y="75"/>
                    <a:pt x="50" y="67"/>
                  </a:cubicBezTo>
                  <a:cubicBezTo>
                    <a:pt x="46" y="58"/>
                    <a:pt x="40" y="45"/>
                    <a:pt x="35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0"/>
                    <a:pt x="26" y="14"/>
                    <a:pt x="21" y="10"/>
                  </a:cubicBezTo>
                  <a:cubicBezTo>
                    <a:pt x="17" y="7"/>
                    <a:pt x="9" y="6"/>
                    <a:pt x="4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1"/>
                    <a:pt x="19" y="2"/>
                    <a:pt x="24" y="6"/>
                  </a:cubicBezTo>
                  <a:cubicBezTo>
                    <a:pt x="30" y="10"/>
                    <a:pt x="34" y="18"/>
                    <a:pt x="37" y="2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4" y="43"/>
                    <a:pt x="50" y="56"/>
                    <a:pt x="54" y="65"/>
                  </a:cubicBezTo>
                  <a:cubicBezTo>
                    <a:pt x="57" y="72"/>
                    <a:pt x="63" y="76"/>
                    <a:pt x="71" y="81"/>
                  </a:cubicBezTo>
                  <a:lnTo>
                    <a:pt x="68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76"/>
            <p:cNvSpPr/>
            <p:nvPr/>
          </p:nvSpPr>
          <p:spPr bwMode="auto">
            <a:xfrm>
              <a:off x="3527426" y="4833938"/>
              <a:ext cx="841375" cy="925513"/>
            </a:xfrm>
            <a:custGeom>
              <a:avLst/>
              <a:gdLst>
                <a:gd name="T0" fmla="*/ 150 w 153"/>
                <a:gd name="T1" fmla="*/ 168 h 168"/>
                <a:gd name="T2" fmla="*/ 123 w 153"/>
                <a:gd name="T3" fmla="*/ 155 h 168"/>
                <a:gd name="T4" fmla="*/ 112 w 153"/>
                <a:gd name="T5" fmla="*/ 152 h 168"/>
                <a:gd name="T6" fmla="*/ 82 w 153"/>
                <a:gd name="T7" fmla="*/ 143 h 168"/>
                <a:gd name="T8" fmla="*/ 3 w 153"/>
                <a:gd name="T9" fmla="*/ 102 h 168"/>
                <a:gd name="T10" fmla="*/ 3 w 153"/>
                <a:gd name="T11" fmla="*/ 102 h 168"/>
                <a:gd name="T12" fmla="*/ 3 w 153"/>
                <a:gd name="T13" fmla="*/ 101 h 168"/>
                <a:gd name="T14" fmla="*/ 8 w 153"/>
                <a:gd name="T15" fmla="*/ 87 h 168"/>
                <a:gd name="T16" fmla="*/ 30 w 153"/>
                <a:gd name="T17" fmla="*/ 85 h 168"/>
                <a:gd name="T18" fmla="*/ 46 w 153"/>
                <a:gd name="T19" fmla="*/ 89 h 168"/>
                <a:gd name="T20" fmla="*/ 71 w 153"/>
                <a:gd name="T21" fmla="*/ 97 h 168"/>
                <a:gd name="T22" fmla="*/ 84 w 153"/>
                <a:gd name="T23" fmla="*/ 61 h 168"/>
                <a:gd name="T24" fmla="*/ 61 w 153"/>
                <a:gd name="T25" fmla="*/ 33 h 168"/>
                <a:gd name="T26" fmla="*/ 43 w 153"/>
                <a:gd name="T27" fmla="*/ 37 h 168"/>
                <a:gd name="T28" fmla="*/ 21 w 153"/>
                <a:gd name="T29" fmla="*/ 41 h 168"/>
                <a:gd name="T30" fmla="*/ 4 w 153"/>
                <a:gd name="T31" fmla="*/ 33 h 168"/>
                <a:gd name="T32" fmla="*/ 1 w 153"/>
                <a:gd name="T33" fmla="*/ 23 h 168"/>
                <a:gd name="T34" fmla="*/ 4 w 153"/>
                <a:gd name="T35" fmla="*/ 20 h 168"/>
                <a:gd name="T36" fmla="*/ 64 w 153"/>
                <a:gd name="T37" fmla="*/ 3 h 168"/>
                <a:gd name="T38" fmla="*/ 120 w 153"/>
                <a:gd name="T39" fmla="*/ 37 h 168"/>
                <a:gd name="T40" fmla="*/ 117 w 153"/>
                <a:gd name="T41" fmla="*/ 41 h 168"/>
                <a:gd name="T42" fmla="*/ 62 w 153"/>
                <a:gd name="T43" fmla="*/ 7 h 168"/>
                <a:gd name="T44" fmla="*/ 6 w 153"/>
                <a:gd name="T45" fmla="*/ 24 h 168"/>
                <a:gd name="T46" fmla="*/ 8 w 153"/>
                <a:gd name="T47" fmla="*/ 29 h 168"/>
                <a:gd name="T48" fmla="*/ 21 w 153"/>
                <a:gd name="T49" fmla="*/ 36 h 168"/>
                <a:gd name="T50" fmla="*/ 42 w 153"/>
                <a:gd name="T51" fmla="*/ 32 h 168"/>
                <a:gd name="T52" fmla="*/ 63 w 153"/>
                <a:gd name="T53" fmla="*/ 28 h 168"/>
                <a:gd name="T54" fmla="*/ 88 w 153"/>
                <a:gd name="T55" fmla="*/ 58 h 168"/>
                <a:gd name="T56" fmla="*/ 72 w 153"/>
                <a:gd name="T57" fmla="*/ 102 h 168"/>
                <a:gd name="T58" fmla="*/ 71 w 153"/>
                <a:gd name="T59" fmla="*/ 102 h 168"/>
                <a:gd name="T60" fmla="*/ 70 w 153"/>
                <a:gd name="T61" fmla="*/ 102 h 168"/>
                <a:gd name="T62" fmla="*/ 45 w 153"/>
                <a:gd name="T63" fmla="*/ 94 h 168"/>
                <a:gd name="T64" fmla="*/ 29 w 153"/>
                <a:gd name="T65" fmla="*/ 89 h 168"/>
                <a:gd name="T66" fmla="*/ 11 w 153"/>
                <a:gd name="T67" fmla="*/ 91 h 168"/>
                <a:gd name="T68" fmla="*/ 7 w 153"/>
                <a:gd name="T69" fmla="*/ 100 h 168"/>
                <a:gd name="T70" fmla="*/ 84 w 153"/>
                <a:gd name="T71" fmla="*/ 138 h 168"/>
                <a:gd name="T72" fmla="*/ 114 w 153"/>
                <a:gd name="T73" fmla="*/ 147 h 168"/>
                <a:gd name="T74" fmla="*/ 124 w 153"/>
                <a:gd name="T75" fmla="*/ 150 h 168"/>
                <a:gd name="T76" fmla="*/ 153 w 153"/>
                <a:gd name="T77" fmla="*/ 164 h 168"/>
                <a:gd name="T78" fmla="*/ 150 w 153"/>
                <a:gd name="T7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68">
                  <a:moveTo>
                    <a:pt x="150" y="168"/>
                  </a:moveTo>
                  <a:cubicBezTo>
                    <a:pt x="149" y="167"/>
                    <a:pt x="131" y="157"/>
                    <a:pt x="123" y="155"/>
                  </a:cubicBezTo>
                  <a:cubicBezTo>
                    <a:pt x="120" y="154"/>
                    <a:pt x="117" y="153"/>
                    <a:pt x="112" y="152"/>
                  </a:cubicBezTo>
                  <a:cubicBezTo>
                    <a:pt x="101" y="149"/>
                    <a:pt x="88" y="145"/>
                    <a:pt x="82" y="143"/>
                  </a:cubicBezTo>
                  <a:cubicBezTo>
                    <a:pt x="72" y="139"/>
                    <a:pt x="8" y="108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2" y="93"/>
                    <a:pt x="5" y="89"/>
                    <a:pt x="8" y="87"/>
                  </a:cubicBezTo>
                  <a:cubicBezTo>
                    <a:pt x="14" y="82"/>
                    <a:pt x="23" y="82"/>
                    <a:pt x="30" y="85"/>
                  </a:cubicBezTo>
                  <a:cubicBezTo>
                    <a:pt x="33" y="86"/>
                    <a:pt x="39" y="87"/>
                    <a:pt x="46" y="89"/>
                  </a:cubicBezTo>
                  <a:cubicBezTo>
                    <a:pt x="58" y="93"/>
                    <a:pt x="67" y="96"/>
                    <a:pt x="71" y="97"/>
                  </a:cubicBezTo>
                  <a:cubicBezTo>
                    <a:pt x="92" y="82"/>
                    <a:pt x="87" y="67"/>
                    <a:pt x="84" y="61"/>
                  </a:cubicBezTo>
                  <a:cubicBezTo>
                    <a:pt x="83" y="58"/>
                    <a:pt x="65" y="37"/>
                    <a:pt x="61" y="33"/>
                  </a:cubicBezTo>
                  <a:cubicBezTo>
                    <a:pt x="59" y="33"/>
                    <a:pt x="50" y="35"/>
                    <a:pt x="43" y="37"/>
                  </a:cubicBezTo>
                  <a:cubicBezTo>
                    <a:pt x="32" y="40"/>
                    <a:pt x="24" y="41"/>
                    <a:pt x="21" y="41"/>
                  </a:cubicBezTo>
                  <a:cubicBezTo>
                    <a:pt x="15" y="42"/>
                    <a:pt x="8" y="37"/>
                    <a:pt x="4" y="33"/>
                  </a:cubicBezTo>
                  <a:cubicBezTo>
                    <a:pt x="2" y="29"/>
                    <a:pt x="0" y="26"/>
                    <a:pt x="1" y="23"/>
                  </a:cubicBezTo>
                  <a:cubicBezTo>
                    <a:pt x="2" y="21"/>
                    <a:pt x="3" y="21"/>
                    <a:pt x="4" y="20"/>
                  </a:cubicBezTo>
                  <a:cubicBezTo>
                    <a:pt x="11" y="17"/>
                    <a:pt x="58" y="0"/>
                    <a:pt x="64" y="3"/>
                  </a:cubicBezTo>
                  <a:cubicBezTo>
                    <a:pt x="85" y="12"/>
                    <a:pt x="112" y="32"/>
                    <a:pt x="120" y="37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09" y="36"/>
                    <a:pt x="83" y="16"/>
                    <a:pt x="62" y="7"/>
                  </a:cubicBezTo>
                  <a:cubicBezTo>
                    <a:pt x="57" y="6"/>
                    <a:pt x="13" y="21"/>
                    <a:pt x="6" y="24"/>
                  </a:cubicBezTo>
                  <a:cubicBezTo>
                    <a:pt x="6" y="26"/>
                    <a:pt x="7" y="28"/>
                    <a:pt x="8" y="29"/>
                  </a:cubicBezTo>
                  <a:cubicBezTo>
                    <a:pt x="12" y="34"/>
                    <a:pt x="17" y="37"/>
                    <a:pt x="21" y="36"/>
                  </a:cubicBezTo>
                  <a:cubicBezTo>
                    <a:pt x="23" y="36"/>
                    <a:pt x="34" y="34"/>
                    <a:pt x="42" y="32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6" y="30"/>
                    <a:pt x="88" y="57"/>
                    <a:pt x="88" y="58"/>
                  </a:cubicBezTo>
                  <a:cubicBezTo>
                    <a:pt x="91" y="64"/>
                    <a:pt x="99" y="84"/>
                    <a:pt x="72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68" y="101"/>
                    <a:pt x="55" y="97"/>
                    <a:pt x="45" y="94"/>
                  </a:cubicBezTo>
                  <a:cubicBezTo>
                    <a:pt x="38" y="92"/>
                    <a:pt x="32" y="90"/>
                    <a:pt x="29" y="89"/>
                  </a:cubicBezTo>
                  <a:cubicBezTo>
                    <a:pt x="23" y="88"/>
                    <a:pt x="15" y="87"/>
                    <a:pt x="11" y="91"/>
                  </a:cubicBezTo>
                  <a:cubicBezTo>
                    <a:pt x="9" y="93"/>
                    <a:pt x="7" y="96"/>
                    <a:pt x="7" y="100"/>
                  </a:cubicBezTo>
                  <a:cubicBezTo>
                    <a:pt x="14" y="105"/>
                    <a:pt x="71" y="133"/>
                    <a:pt x="84" y="138"/>
                  </a:cubicBezTo>
                  <a:cubicBezTo>
                    <a:pt x="89" y="140"/>
                    <a:pt x="103" y="144"/>
                    <a:pt x="114" y="147"/>
                  </a:cubicBezTo>
                  <a:cubicBezTo>
                    <a:pt x="118" y="148"/>
                    <a:pt x="122" y="149"/>
                    <a:pt x="124" y="150"/>
                  </a:cubicBezTo>
                  <a:cubicBezTo>
                    <a:pt x="133" y="153"/>
                    <a:pt x="152" y="163"/>
                    <a:pt x="153" y="164"/>
                  </a:cubicBezTo>
                  <a:lnTo>
                    <a:pt x="15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77"/>
            <p:cNvSpPr/>
            <p:nvPr/>
          </p:nvSpPr>
          <p:spPr bwMode="auto">
            <a:xfrm>
              <a:off x="3681413" y="5043488"/>
              <a:ext cx="241300" cy="274638"/>
            </a:xfrm>
            <a:custGeom>
              <a:avLst/>
              <a:gdLst>
                <a:gd name="T0" fmla="*/ 1 w 44"/>
                <a:gd name="T1" fmla="*/ 50 h 50"/>
                <a:gd name="T2" fmla="*/ 0 w 44"/>
                <a:gd name="T3" fmla="*/ 36 h 50"/>
                <a:gd name="T4" fmla="*/ 9 w 44"/>
                <a:gd name="T5" fmla="*/ 21 h 50"/>
                <a:gd name="T6" fmla="*/ 17 w 44"/>
                <a:gd name="T7" fmla="*/ 7 h 50"/>
                <a:gd name="T8" fmla="*/ 41 w 44"/>
                <a:gd name="T9" fmla="*/ 0 h 50"/>
                <a:gd name="T10" fmla="*/ 43 w 44"/>
                <a:gd name="T11" fmla="*/ 0 h 50"/>
                <a:gd name="T12" fmla="*/ 44 w 44"/>
                <a:gd name="T13" fmla="*/ 5 h 50"/>
                <a:gd name="T14" fmla="*/ 41 w 44"/>
                <a:gd name="T15" fmla="*/ 5 h 50"/>
                <a:gd name="T16" fmla="*/ 21 w 44"/>
                <a:gd name="T17" fmla="*/ 9 h 50"/>
                <a:gd name="T18" fmla="*/ 13 w 44"/>
                <a:gd name="T19" fmla="*/ 23 h 50"/>
                <a:gd name="T20" fmla="*/ 5 w 44"/>
                <a:gd name="T21" fmla="*/ 37 h 50"/>
                <a:gd name="T22" fmla="*/ 6 w 44"/>
                <a:gd name="T23" fmla="*/ 48 h 50"/>
                <a:gd name="T24" fmla="*/ 1 w 44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50">
                  <a:moveTo>
                    <a:pt x="1" y="50"/>
                  </a:moveTo>
                  <a:cubicBezTo>
                    <a:pt x="0" y="48"/>
                    <a:pt x="0" y="38"/>
                    <a:pt x="0" y="36"/>
                  </a:cubicBezTo>
                  <a:cubicBezTo>
                    <a:pt x="0" y="35"/>
                    <a:pt x="2" y="32"/>
                    <a:pt x="9" y="21"/>
                  </a:cubicBezTo>
                  <a:cubicBezTo>
                    <a:pt x="12" y="15"/>
                    <a:pt x="15" y="9"/>
                    <a:pt x="17" y="7"/>
                  </a:cubicBezTo>
                  <a:cubicBezTo>
                    <a:pt x="18" y="4"/>
                    <a:pt x="26" y="2"/>
                    <a:pt x="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6"/>
                    <a:pt x="23" y="7"/>
                    <a:pt x="21" y="9"/>
                  </a:cubicBezTo>
                  <a:cubicBezTo>
                    <a:pt x="20" y="12"/>
                    <a:pt x="16" y="17"/>
                    <a:pt x="13" y="23"/>
                  </a:cubicBezTo>
                  <a:cubicBezTo>
                    <a:pt x="10" y="29"/>
                    <a:pt x="5" y="36"/>
                    <a:pt x="5" y="37"/>
                  </a:cubicBezTo>
                  <a:cubicBezTo>
                    <a:pt x="5" y="39"/>
                    <a:pt x="5" y="47"/>
                    <a:pt x="6" y="48"/>
                  </a:cubicBezTo>
                  <a:lnTo>
                    <a:pt x="1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78"/>
            <p:cNvSpPr/>
            <p:nvPr/>
          </p:nvSpPr>
          <p:spPr bwMode="auto">
            <a:xfrm>
              <a:off x="3779838" y="5170488"/>
              <a:ext cx="231775" cy="180975"/>
            </a:xfrm>
            <a:custGeom>
              <a:avLst/>
              <a:gdLst>
                <a:gd name="T0" fmla="*/ 1 w 42"/>
                <a:gd name="T1" fmla="*/ 33 h 33"/>
                <a:gd name="T2" fmla="*/ 1 w 42"/>
                <a:gd name="T3" fmla="*/ 30 h 33"/>
                <a:gd name="T4" fmla="*/ 0 w 42"/>
                <a:gd name="T5" fmla="*/ 23 h 33"/>
                <a:gd name="T6" fmla="*/ 0 w 42"/>
                <a:gd name="T7" fmla="*/ 22 h 33"/>
                <a:gd name="T8" fmla="*/ 0 w 42"/>
                <a:gd name="T9" fmla="*/ 22 h 33"/>
                <a:gd name="T10" fmla="*/ 2 w 42"/>
                <a:gd name="T11" fmla="*/ 19 h 33"/>
                <a:gd name="T12" fmla="*/ 14 w 42"/>
                <a:gd name="T13" fmla="*/ 3 h 33"/>
                <a:gd name="T14" fmla="*/ 15 w 42"/>
                <a:gd name="T15" fmla="*/ 3 h 33"/>
                <a:gd name="T16" fmla="*/ 15 w 42"/>
                <a:gd name="T17" fmla="*/ 2 h 33"/>
                <a:gd name="T18" fmla="*/ 40 w 42"/>
                <a:gd name="T19" fmla="*/ 0 h 33"/>
                <a:gd name="T20" fmla="*/ 41 w 42"/>
                <a:gd name="T21" fmla="*/ 0 h 33"/>
                <a:gd name="T22" fmla="*/ 42 w 42"/>
                <a:gd name="T23" fmla="*/ 5 h 33"/>
                <a:gd name="T24" fmla="*/ 40 w 42"/>
                <a:gd name="T25" fmla="*/ 5 h 33"/>
                <a:gd name="T26" fmla="*/ 17 w 42"/>
                <a:gd name="T27" fmla="*/ 7 h 33"/>
                <a:gd name="T28" fmla="*/ 7 w 42"/>
                <a:gd name="T29" fmla="*/ 21 h 33"/>
                <a:gd name="T30" fmla="*/ 5 w 42"/>
                <a:gd name="T31" fmla="*/ 24 h 33"/>
                <a:gd name="T32" fmla="*/ 6 w 42"/>
                <a:gd name="T33" fmla="*/ 29 h 33"/>
                <a:gd name="T34" fmla="*/ 6 w 42"/>
                <a:gd name="T35" fmla="*/ 32 h 33"/>
                <a:gd name="T36" fmla="*/ 1 w 42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33">
                  <a:moveTo>
                    <a:pt x="1" y="33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0" y="27"/>
                    <a:pt x="0" y="24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1"/>
                    <a:pt x="2" y="20"/>
                    <a:pt x="2" y="19"/>
                  </a:cubicBezTo>
                  <a:cubicBezTo>
                    <a:pt x="6" y="14"/>
                    <a:pt x="10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1"/>
                    <a:pt x="31" y="1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2" y="6"/>
                    <a:pt x="25" y="6"/>
                    <a:pt x="17" y="7"/>
                  </a:cubicBezTo>
                  <a:cubicBezTo>
                    <a:pt x="13" y="11"/>
                    <a:pt x="9" y="17"/>
                    <a:pt x="7" y="21"/>
                  </a:cubicBezTo>
                  <a:cubicBezTo>
                    <a:pt x="6" y="22"/>
                    <a:pt x="5" y="23"/>
                    <a:pt x="5" y="24"/>
                  </a:cubicBezTo>
                  <a:cubicBezTo>
                    <a:pt x="5" y="25"/>
                    <a:pt x="5" y="27"/>
                    <a:pt x="6" y="29"/>
                  </a:cubicBezTo>
                  <a:cubicBezTo>
                    <a:pt x="6" y="31"/>
                    <a:pt x="6" y="32"/>
                    <a:pt x="6" y="32"/>
                  </a:cubicBezTo>
                  <a:lnTo>
                    <a:pt x="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79"/>
            <p:cNvSpPr/>
            <p:nvPr/>
          </p:nvSpPr>
          <p:spPr bwMode="auto">
            <a:xfrm>
              <a:off x="3917951" y="5253038"/>
              <a:ext cx="93663" cy="103188"/>
            </a:xfrm>
            <a:custGeom>
              <a:avLst/>
              <a:gdLst>
                <a:gd name="T0" fmla="*/ 3 w 17"/>
                <a:gd name="T1" fmla="*/ 19 h 19"/>
                <a:gd name="T2" fmla="*/ 2 w 17"/>
                <a:gd name="T3" fmla="*/ 16 h 19"/>
                <a:gd name="T4" fmla="*/ 0 w 17"/>
                <a:gd name="T5" fmla="*/ 7 h 19"/>
                <a:gd name="T6" fmla="*/ 0 w 17"/>
                <a:gd name="T7" fmla="*/ 5 h 19"/>
                <a:gd name="T8" fmla="*/ 2 w 17"/>
                <a:gd name="T9" fmla="*/ 4 h 19"/>
                <a:gd name="T10" fmla="*/ 6 w 17"/>
                <a:gd name="T11" fmla="*/ 3 h 19"/>
                <a:gd name="T12" fmla="*/ 16 w 17"/>
                <a:gd name="T13" fmla="*/ 0 h 19"/>
                <a:gd name="T14" fmla="*/ 17 w 17"/>
                <a:gd name="T15" fmla="*/ 5 h 19"/>
                <a:gd name="T16" fmla="*/ 7 w 17"/>
                <a:gd name="T17" fmla="*/ 8 h 19"/>
                <a:gd name="T18" fmla="*/ 5 w 17"/>
                <a:gd name="T19" fmla="*/ 8 h 19"/>
                <a:gd name="T20" fmla="*/ 6 w 17"/>
                <a:gd name="T21" fmla="*/ 15 h 19"/>
                <a:gd name="T22" fmla="*/ 7 w 17"/>
                <a:gd name="T23" fmla="*/ 18 h 19"/>
                <a:gd name="T24" fmla="*/ 3 w 17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9">
                  <a:moveTo>
                    <a:pt x="3" y="19"/>
                  </a:moveTo>
                  <a:cubicBezTo>
                    <a:pt x="2" y="18"/>
                    <a:pt x="2" y="17"/>
                    <a:pt x="2" y="16"/>
                  </a:cubicBezTo>
                  <a:cubicBezTo>
                    <a:pt x="1" y="14"/>
                    <a:pt x="0" y="12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9" y="2"/>
                    <a:pt x="12" y="2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4" y="6"/>
                    <a:pt x="10" y="7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11"/>
                    <a:pt x="6" y="13"/>
                    <a:pt x="6" y="15"/>
                  </a:cubicBezTo>
                  <a:cubicBezTo>
                    <a:pt x="7" y="16"/>
                    <a:pt x="7" y="17"/>
                    <a:pt x="7" y="18"/>
                  </a:cubicBezTo>
                  <a:lnTo>
                    <a:pt x="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3797301" y="5273675"/>
              <a:ext cx="60325" cy="93663"/>
            </a:xfrm>
            <a:custGeom>
              <a:avLst/>
              <a:gdLst>
                <a:gd name="T0" fmla="*/ 6 w 11"/>
                <a:gd name="T1" fmla="*/ 17 h 17"/>
                <a:gd name="T2" fmla="*/ 0 w 11"/>
                <a:gd name="T3" fmla="*/ 0 h 17"/>
                <a:gd name="T4" fmla="*/ 5 w 11"/>
                <a:gd name="T5" fmla="*/ 0 h 17"/>
                <a:gd name="T6" fmla="*/ 11 w 11"/>
                <a:gd name="T7" fmla="*/ 15 h 17"/>
                <a:gd name="T8" fmla="*/ 6 w 1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6" y="17"/>
                  </a:moveTo>
                  <a:cubicBezTo>
                    <a:pt x="6" y="16"/>
                    <a:pt x="0" y="4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10" y="13"/>
                    <a:pt x="11" y="15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4252913" y="5389563"/>
              <a:ext cx="292100" cy="419100"/>
            </a:xfrm>
            <a:custGeom>
              <a:avLst/>
              <a:gdLst>
                <a:gd name="T0" fmla="*/ 8 w 53"/>
                <a:gd name="T1" fmla="*/ 76 h 76"/>
                <a:gd name="T2" fmla="*/ 5 w 53"/>
                <a:gd name="T3" fmla="*/ 75 h 76"/>
                <a:gd name="T4" fmla="*/ 3 w 53"/>
                <a:gd name="T5" fmla="*/ 57 h 76"/>
                <a:gd name="T6" fmla="*/ 7 w 53"/>
                <a:gd name="T7" fmla="*/ 58 h 76"/>
                <a:gd name="T8" fmla="*/ 7 w 53"/>
                <a:gd name="T9" fmla="*/ 71 h 76"/>
                <a:gd name="T10" fmla="*/ 33 w 53"/>
                <a:gd name="T11" fmla="*/ 43 h 76"/>
                <a:gd name="T12" fmla="*/ 43 w 53"/>
                <a:gd name="T13" fmla="*/ 6 h 76"/>
                <a:gd name="T14" fmla="*/ 38 w 53"/>
                <a:gd name="T15" fmla="*/ 8 h 76"/>
                <a:gd name="T16" fmla="*/ 35 w 53"/>
                <a:gd name="T17" fmla="*/ 4 h 76"/>
                <a:gd name="T18" fmla="*/ 46 w 53"/>
                <a:gd name="T19" fmla="*/ 2 h 76"/>
                <a:gd name="T20" fmla="*/ 37 w 53"/>
                <a:gd name="T21" fmla="*/ 45 h 76"/>
                <a:gd name="T22" fmla="*/ 8 w 53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76">
                  <a:moveTo>
                    <a:pt x="8" y="76"/>
                  </a:moveTo>
                  <a:cubicBezTo>
                    <a:pt x="7" y="76"/>
                    <a:pt x="6" y="76"/>
                    <a:pt x="5" y="75"/>
                  </a:cubicBezTo>
                  <a:cubicBezTo>
                    <a:pt x="1" y="73"/>
                    <a:pt x="0" y="67"/>
                    <a:pt x="3" y="57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5" y="66"/>
                    <a:pt x="6" y="70"/>
                    <a:pt x="7" y="71"/>
                  </a:cubicBezTo>
                  <a:cubicBezTo>
                    <a:pt x="10" y="72"/>
                    <a:pt x="21" y="64"/>
                    <a:pt x="33" y="43"/>
                  </a:cubicBezTo>
                  <a:cubicBezTo>
                    <a:pt x="44" y="23"/>
                    <a:pt x="46" y="9"/>
                    <a:pt x="43" y="6"/>
                  </a:cubicBezTo>
                  <a:cubicBezTo>
                    <a:pt x="42" y="6"/>
                    <a:pt x="41" y="6"/>
                    <a:pt x="38" y="8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1" y="0"/>
                    <a:pt x="44" y="1"/>
                    <a:pt x="46" y="2"/>
                  </a:cubicBezTo>
                  <a:cubicBezTo>
                    <a:pt x="53" y="8"/>
                    <a:pt x="47" y="28"/>
                    <a:pt x="37" y="45"/>
                  </a:cubicBezTo>
                  <a:cubicBezTo>
                    <a:pt x="30" y="57"/>
                    <a:pt x="17" y="76"/>
                    <a:pt x="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82"/>
            <p:cNvSpPr/>
            <p:nvPr/>
          </p:nvSpPr>
          <p:spPr bwMode="auto">
            <a:xfrm>
              <a:off x="4319588" y="5411788"/>
              <a:ext cx="341313" cy="495300"/>
            </a:xfrm>
            <a:custGeom>
              <a:avLst/>
              <a:gdLst>
                <a:gd name="T0" fmla="*/ 7 w 62"/>
                <a:gd name="T1" fmla="*/ 90 h 90"/>
                <a:gd name="T2" fmla="*/ 4 w 62"/>
                <a:gd name="T3" fmla="*/ 89 h 90"/>
                <a:gd name="T4" fmla="*/ 2 w 62"/>
                <a:gd name="T5" fmla="*/ 72 h 90"/>
                <a:gd name="T6" fmla="*/ 7 w 62"/>
                <a:gd name="T7" fmla="*/ 73 h 90"/>
                <a:gd name="T8" fmla="*/ 7 w 62"/>
                <a:gd name="T9" fmla="*/ 85 h 90"/>
                <a:gd name="T10" fmla="*/ 36 w 62"/>
                <a:gd name="T11" fmla="*/ 50 h 90"/>
                <a:gd name="T12" fmla="*/ 50 w 62"/>
                <a:gd name="T13" fmla="*/ 6 h 90"/>
                <a:gd name="T14" fmla="*/ 46 w 62"/>
                <a:gd name="T15" fmla="*/ 8 h 90"/>
                <a:gd name="T16" fmla="*/ 43 w 62"/>
                <a:gd name="T17" fmla="*/ 4 h 90"/>
                <a:gd name="T18" fmla="*/ 53 w 62"/>
                <a:gd name="T19" fmla="*/ 1 h 90"/>
                <a:gd name="T20" fmla="*/ 40 w 62"/>
                <a:gd name="T21" fmla="*/ 52 h 90"/>
                <a:gd name="T22" fmla="*/ 7 w 62"/>
                <a:gd name="T2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90">
                  <a:moveTo>
                    <a:pt x="7" y="90"/>
                  </a:moveTo>
                  <a:cubicBezTo>
                    <a:pt x="6" y="90"/>
                    <a:pt x="5" y="90"/>
                    <a:pt x="4" y="89"/>
                  </a:cubicBezTo>
                  <a:cubicBezTo>
                    <a:pt x="0" y="87"/>
                    <a:pt x="0" y="81"/>
                    <a:pt x="2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5" y="82"/>
                    <a:pt x="6" y="85"/>
                    <a:pt x="7" y="85"/>
                  </a:cubicBezTo>
                  <a:cubicBezTo>
                    <a:pt x="9" y="86"/>
                    <a:pt x="22" y="76"/>
                    <a:pt x="36" y="50"/>
                  </a:cubicBezTo>
                  <a:cubicBezTo>
                    <a:pt x="51" y="23"/>
                    <a:pt x="53" y="7"/>
                    <a:pt x="50" y="6"/>
                  </a:cubicBezTo>
                  <a:cubicBezTo>
                    <a:pt x="50" y="6"/>
                    <a:pt x="49" y="6"/>
                    <a:pt x="46" y="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7" y="1"/>
                    <a:pt x="50" y="0"/>
                    <a:pt x="53" y="1"/>
                  </a:cubicBezTo>
                  <a:cubicBezTo>
                    <a:pt x="62" y="7"/>
                    <a:pt x="49" y="37"/>
                    <a:pt x="40" y="52"/>
                  </a:cubicBezTo>
                  <a:cubicBezTo>
                    <a:pt x="33" y="66"/>
                    <a:pt x="17" y="90"/>
                    <a:pt x="7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4489451" y="5400675"/>
              <a:ext cx="127000" cy="88900"/>
            </a:xfrm>
            <a:custGeom>
              <a:avLst/>
              <a:gdLst>
                <a:gd name="T0" fmla="*/ 73 w 80"/>
                <a:gd name="T1" fmla="*/ 56 h 56"/>
                <a:gd name="T2" fmla="*/ 0 w 80"/>
                <a:gd name="T3" fmla="*/ 14 h 56"/>
                <a:gd name="T4" fmla="*/ 7 w 80"/>
                <a:gd name="T5" fmla="*/ 0 h 56"/>
                <a:gd name="T6" fmla="*/ 80 w 80"/>
                <a:gd name="T7" fmla="*/ 42 h 56"/>
                <a:gd name="T8" fmla="*/ 73 w 8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6">
                  <a:moveTo>
                    <a:pt x="73" y="56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80" y="42"/>
                  </a:lnTo>
                  <a:lnTo>
                    <a:pt x="7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/>
            <p:cNvSpPr/>
            <p:nvPr/>
          </p:nvSpPr>
          <p:spPr bwMode="auto">
            <a:xfrm>
              <a:off x="4281488" y="5780088"/>
              <a:ext cx="131763" cy="88900"/>
            </a:xfrm>
            <a:custGeom>
              <a:avLst/>
              <a:gdLst>
                <a:gd name="T0" fmla="*/ 76 w 83"/>
                <a:gd name="T1" fmla="*/ 56 h 56"/>
                <a:gd name="T2" fmla="*/ 0 w 83"/>
                <a:gd name="T3" fmla="*/ 14 h 56"/>
                <a:gd name="T4" fmla="*/ 6 w 83"/>
                <a:gd name="T5" fmla="*/ 0 h 56"/>
                <a:gd name="T6" fmla="*/ 83 w 83"/>
                <a:gd name="T7" fmla="*/ 39 h 56"/>
                <a:gd name="T8" fmla="*/ 76 w 83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6">
                  <a:moveTo>
                    <a:pt x="76" y="56"/>
                  </a:moveTo>
                  <a:lnTo>
                    <a:pt x="0" y="14"/>
                  </a:lnTo>
                  <a:lnTo>
                    <a:pt x="6" y="0"/>
                  </a:lnTo>
                  <a:lnTo>
                    <a:pt x="83" y="39"/>
                  </a:lnTo>
                  <a:lnTo>
                    <a:pt x="7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85"/>
            <p:cNvSpPr/>
            <p:nvPr/>
          </p:nvSpPr>
          <p:spPr bwMode="auto">
            <a:xfrm>
              <a:off x="4598988" y="5422900"/>
              <a:ext cx="231775" cy="149225"/>
            </a:xfrm>
            <a:custGeom>
              <a:avLst/>
              <a:gdLst>
                <a:gd name="T0" fmla="*/ 136 w 146"/>
                <a:gd name="T1" fmla="*/ 94 h 94"/>
                <a:gd name="T2" fmla="*/ 0 w 146"/>
                <a:gd name="T3" fmla="*/ 17 h 94"/>
                <a:gd name="T4" fmla="*/ 11 w 146"/>
                <a:gd name="T5" fmla="*/ 0 h 94"/>
                <a:gd name="T6" fmla="*/ 146 w 146"/>
                <a:gd name="T7" fmla="*/ 76 h 94"/>
                <a:gd name="T8" fmla="*/ 136 w 146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94">
                  <a:moveTo>
                    <a:pt x="136" y="94"/>
                  </a:moveTo>
                  <a:lnTo>
                    <a:pt x="0" y="17"/>
                  </a:lnTo>
                  <a:lnTo>
                    <a:pt x="11" y="0"/>
                  </a:lnTo>
                  <a:lnTo>
                    <a:pt x="146" y="76"/>
                  </a:lnTo>
                  <a:lnTo>
                    <a:pt x="136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86"/>
            <p:cNvSpPr/>
            <p:nvPr/>
          </p:nvSpPr>
          <p:spPr bwMode="auto">
            <a:xfrm>
              <a:off x="4335463" y="5880100"/>
              <a:ext cx="225425" cy="142875"/>
            </a:xfrm>
            <a:custGeom>
              <a:avLst/>
              <a:gdLst>
                <a:gd name="T0" fmla="*/ 135 w 142"/>
                <a:gd name="T1" fmla="*/ 90 h 90"/>
                <a:gd name="T2" fmla="*/ 0 w 142"/>
                <a:gd name="T3" fmla="*/ 14 h 90"/>
                <a:gd name="T4" fmla="*/ 11 w 142"/>
                <a:gd name="T5" fmla="*/ 0 h 90"/>
                <a:gd name="T6" fmla="*/ 142 w 142"/>
                <a:gd name="T7" fmla="*/ 76 h 90"/>
                <a:gd name="T8" fmla="*/ 135 w 14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35" y="90"/>
                  </a:moveTo>
                  <a:lnTo>
                    <a:pt x="0" y="14"/>
                  </a:lnTo>
                  <a:lnTo>
                    <a:pt x="11" y="0"/>
                  </a:lnTo>
                  <a:lnTo>
                    <a:pt x="142" y="76"/>
                  </a:lnTo>
                  <a:lnTo>
                    <a:pt x="1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87"/>
            <p:cNvSpPr>
              <a:spLocks noEditPoints="1"/>
            </p:cNvSpPr>
            <p:nvPr/>
          </p:nvSpPr>
          <p:spPr bwMode="auto">
            <a:xfrm>
              <a:off x="4373563" y="5737225"/>
              <a:ext cx="71438" cy="71438"/>
            </a:xfrm>
            <a:custGeom>
              <a:avLst/>
              <a:gdLst>
                <a:gd name="T0" fmla="*/ 5 w 13"/>
                <a:gd name="T1" fmla="*/ 13 h 13"/>
                <a:gd name="T2" fmla="*/ 5 w 13"/>
                <a:gd name="T3" fmla="*/ 13 h 13"/>
                <a:gd name="T4" fmla="*/ 1 w 13"/>
                <a:gd name="T5" fmla="*/ 11 h 13"/>
                <a:gd name="T6" fmla="*/ 0 w 13"/>
                <a:gd name="T7" fmla="*/ 7 h 13"/>
                <a:gd name="T8" fmla="*/ 3 w 13"/>
                <a:gd name="T9" fmla="*/ 3 h 13"/>
                <a:gd name="T10" fmla="*/ 12 w 13"/>
                <a:gd name="T11" fmla="*/ 2 h 13"/>
                <a:gd name="T12" fmla="*/ 13 w 13"/>
                <a:gd name="T13" fmla="*/ 7 h 13"/>
                <a:gd name="T14" fmla="*/ 10 w 13"/>
                <a:gd name="T15" fmla="*/ 11 h 13"/>
                <a:gd name="T16" fmla="*/ 5 w 13"/>
                <a:gd name="T17" fmla="*/ 13 h 13"/>
                <a:gd name="T18" fmla="*/ 8 w 13"/>
                <a:gd name="T19" fmla="*/ 5 h 13"/>
                <a:gd name="T20" fmla="*/ 6 w 13"/>
                <a:gd name="T21" fmla="*/ 6 h 13"/>
                <a:gd name="T22" fmla="*/ 5 w 13"/>
                <a:gd name="T23" fmla="*/ 8 h 13"/>
                <a:gd name="T24" fmla="*/ 7 w 13"/>
                <a:gd name="T25" fmla="*/ 7 h 13"/>
                <a:gd name="T26" fmla="*/ 8 w 13"/>
                <a:gd name="T2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6" y="0"/>
                    <a:pt x="10" y="0"/>
                    <a:pt x="12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2" y="8"/>
                    <a:pt x="11" y="9"/>
                    <a:pt x="10" y="11"/>
                  </a:cubicBezTo>
                  <a:cubicBezTo>
                    <a:pt x="9" y="12"/>
                    <a:pt x="7" y="13"/>
                    <a:pt x="5" y="13"/>
                  </a:cubicBezTo>
                  <a:close/>
                  <a:moveTo>
                    <a:pt x="8" y="5"/>
                  </a:moveTo>
                  <a:cubicBezTo>
                    <a:pt x="7" y="5"/>
                    <a:pt x="7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7" y="6"/>
                    <a:pt x="8" y="6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88"/>
            <p:cNvSpPr/>
            <p:nvPr/>
          </p:nvSpPr>
          <p:spPr bwMode="auto">
            <a:xfrm>
              <a:off x="1800226" y="3711575"/>
              <a:ext cx="593725" cy="125413"/>
            </a:xfrm>
            <a:custGeom>
              <a:avLst/>
              <a:gdLst>
                <a:gd name="T0" fmla="*/ 105 w 108"/>
                <a:gd name="T1" fmla="*/ 23 h 23"/>
                <a:gd name="T2" fmla="*/ 102 w 108"/>
                <a:gd name="T3" fmla="*/ 20 h 23"/>
                <a:gd name="T4" fmla="*/ 88 w 108"/>
                <a:gd name="T5" fmla="*/ 7 h 23"/>
                <a:gd name="T6" fmla="*/ 69 w 108"/>
                <a:gd name="T7" fmla="*/ 7 h 23"/>
                <a:gd name="T8" fmla="*/ 61 w 108"/>
                <a:gd name="T9" fmla="*/ 8 h 23"/>
                <a:gd name="T10" fmla="*/ 25 w 108"/>
                <a:gd name="T11" fmla="*/ 13 h 23"/>
                <a:gd name="T12" fmla="*/ 0 w 108"/>
                <a:gd name="T13" fmla="*/ 7 h 23"/>
                <a:gd name="T14" fmla="*/ 2 w 108"/>
                <a:gd name="T15" fmla="*/ 3 h 23"/>
                <a:gd name="T16" fmla="*/ 25 w 108"/>
                <a:gd name="T17" fmla="*/ 9 h 23"/>
                <a:gd name="T18" fmla="*/ 60 w 108"/>
                <a:gd name="T19" fmla="*/ 3 h 23"/>
                <a:gd name="T20" fmla="*/ 68 w 108"/>
                <a:gd name="T21" fmla="*/ 2 h 23"/>
                <a:gd name="T22" fmla="*/ 90 w 108"/>
                <a:gd name="T23" fmla="*/ 3 h 23"/>
                <a:gd name="T24" fmla="*/ 106 w 108"/>
                <a:gd name="T25" fmla="*/ 16 h 23"/>
                <a:gd name="T26" fmla="*/ 108 w 108"/>
                <a:gd name="T27" fmla="*/ 19 h 23"/>
                <a:gd name="T28" fmla="*/ 105 w 108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23">
                  <a:moveTo>
                    <a:pt x="105" y="23"/>
                  </a:moveTo>
                  <a:cubicBezTo>
                    <a:pt x="104" y="22"/>
                    <a:pt x="103" y="21"/>
                    <a:pt x="102" y="20"/>
                  </a:cubicBezTo>
                  <a:cubicBezTo>
                    <a:pt x="98" y="15"/>
                    <a:pt x="93" y="9"/>
                    <a:pt x="88" y="7"/>
                  </a:cubicBezTo>
                  <a:cubicBezTo>
                    <a:pt x="83" y="5"/>
                    <a:pt x="75" y="6"/>
                    <a:pt x="69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49" y="10"/>
                    <a:pt x="35" y="12"/>
                    <a:pt x="25" y="13"/>
                  </a:cubicBezTo>
                  <a:cubicBezTo>
                    <a:pt x="16" y="15"/>
                    <a:pt x="9" y="12"/>
                    <a:pt x="0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0" y="7"/>
                    <a:pt x="17" y="10"/>
                    <a:pt x="25" y="9"/>
                  </a:cubicBezTo>
                  <a:cubicBezTo>
                    <a:pt x="34" y="7"/>
                    <a:pt x="48" y="5"/>
                    <a:pt x="60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5" y="1"/>
                    <a:pt x="83" y="0"/>
                    <a:pt x="90" y="3"/>
                  </a:cubicBezTo>
                  <a:cubicBezTo>
                    <a:pt x="96" y="5"/>
                    <a:pt x="102" y="12"/>
                    <a:pt x="106" y="16"/>
                  </a:cubicBezTo>
                  <a:cubicBezTo>
                    <a:pt x="107" y="18"/>
                    <a:pt x="107" y="19"/>
                    <a:pt x="108" y="19"/>
                  </a:cubicBezTo>
                  <a:lnTo>
                    <a:pt x="105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89"/>
            <p:cNvSpPr/>
            <p:nvPr/>
          </p:nvSpPr>
          <p:spPr bwMode="auto">
            <a:xfrm>
              <a:off x="1630363" y="3787775"/>
              <a:ext cx="1122363" cy="738188"/>
            </a:xfrm>
            <a:custGeom>
              <a:avLst/>
              <a:gdLst>
                <a:gd name="T0" fmla="*/ 135 w 204"/>
                <a:gd name="T1" fmla="*/ 134 h 134"/>
                <a:gd name="T2" fmla="*/ 134 w 204"/>
                <a:gd name="T3" fmla="*/ 134 h 134"/>
                <a:gd name="T4" fmla="*/ 58 w 204"/>
                <a:gd name="T5" fmla="*/ 89 h 134"/>
                <a:gd name="T6" fmla="*/ 34 w 204"/>
                <a:gd name="T7" fmla="*/ 68 h 134"/>
                <a:gd name="T8" fmla="*/ 26 w 204"/>
                <a:gd name="T9" fmla="*/ 61 h 134"/>
                <a:gd name="T10" fmla="*/ 0 w 204"/>
                <a:gd name="T11" fmla="*/ 44 h 134"/>
                <a:gd name="T12" fmla="*/ 2 w 204"/>
                <a:gd name="T13" fmla="*/ 40 h 134"/>
                <a:gd name="T14" fmla="*/ 29 w 204"/>
                <a:gd name="T15" fmla="*/ 57 h 134"/>
                <a:gd name="T16" fmla="*/ 37 w 204"/>
                <a:gd name="T17" fmla="*/ 64 h 134"/>
                <a:gd name="T18" fmla="*/ 61 w 204"/>
                <a:gd name="T19" fmla="*/ 85 h 134"/>
                <a:gd name="T20" fmla="*/ 134 w 204"/>
                <a:gd name="T21" fmla="*/ 129 h 134"/>
                <a:gd name="T22" fmla="*/ 140 w 204"/>
                <a:gd name="T23" fmla="*/ 121 h 134"/>
                <a:gd name="T24" fmla="*/ 132 w 204"/>
                <a:gd name="T25" fmla="*/ 106 h 134"/>
                <a:gd name="T26" fmla="*/ 119 w 204"/>
                <a:gd name="T27" fmla="*/ 94 h 134"/>
                <a:gd name="T28" fmla="*/ 99 w 204"/>
                <a:gd name="T29" fmla="*/ 77 h 134"/>
                <a:gd name="T30" fmla="*/ 98 w 204"/>
                <a:gd name="T31" fmla="*/ 77 h 134"/>
                <a:gd name="T32" fmla="*/ 98 w 204"/>
                <a:gd name="T33" fmla="*/ 75 h 134"/>
                <a:gd name="T34" fmla="*/ 126 w 204"/>
                <a:gd name="T35" fmla="*/ 39 h 134"/>
                <a:gd name="T36" fmla="*/ 165 w 204"/>
                <a:gd name="T37" fmla="*/ 44 h 134"/>
                <a:gd name="T38" fmla="*/ 173 w 204"/>
                <a:gd name="T39" fmla="*/ 64 h 134"/>
                <a:gd name="T40" fmla="*/ 181 w 204"/>
                <a:gd name="T41" fmla="*/ 84 h 134"/>
                <a:gd name="T42" fmla="*/ 193 w 204"/>
                <a:gd name="T43" fmla="*/ 91 h 134"/>
                <a:gd name="T44" fmla="*/ 199 w 204"/>
                <a:gd name="T45" fmla="*/ 90 h 134"/>
                <a:gd name="T46" fmla="*/ 183 w 204"/>
                <a:gd name="T47" fmla="*/ 34 h 134"/>
                <a:gd name="T48" fmla="*/ 125 w 204"/>
                <a:gd name="T49" fmla="*/ 5 h 134"/>
                <a:gd name="T50" fmla="*/ 127 w 204"/>
                <a:gd name="T51" fmla="*/ 0 h 134"/>
                <a:gd name="T52" fmla="*/ 186 w 204"/>
                <a:gd name="T53" fmla="*/ 30 h 134"/>
                <a:gd name="T54" fmla="*/ 203 w 204"/>
                <a:gd name="T55" fmla="*/ 89 h 134"/>
                <a:gd name="T56" fmla="*/ 203 w 204"/>
                <a:gd name="T57" fmla="*/ 93 h 134"/>
                <a:gd name="T58" fmla="*/ 193 w 204"/>
                <a:gd name="T59" fmla="*/ 96 h 134"/>
                <a:gd name="T60" fmla="*/ 176 w 204"/>
                <a:gd name="T61" fmla="*/ 87 h 134"/>
                <a:gd name="T62" fmla="*/ 168 w 204"/>
                <a:gd name="T63" fmla="*/ 65 h 134"/>
                <a:gd name="T64" fmla="*/ 162 w 204"/>
                <a:gd name="T65" fmla="*/ 48 h 134"/>
                <a:gd name="T66" fmla="*/ 127 w 204"/>
                <a:gd name="T67" fmla="*/ 43 h 134"/>
                <a:gd name="T68" fmla="*/ 103 w 204"/>
                <a:gd name="T69" fmla="*/ 74 h 134"/>
                <a:gd name="T70" fmla="*/ 122 w 204"/>
                <a:gd name="T71" fmla="*/ 91 h 134"/>
                <a:gd name="T72" fmla="*/ 135 w 204"/>
                <a:gd name="T73" fmla="*/ 102 h 134"/>
                <a:gd name="T74" fmla="*/ 145 w 204"/>
                <a:gd name="T75" fmla="*/ 122 h 134"/>
                <a:gd name="T76" fmla="*/ 136 w 204"/>
                <a:gd name="T77" fmla="*/ 134 h 134"/>
                <a:gd name="T78" fmla="*/ 135 w 204"/>
                <a:gd name="T7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" h="134">
                  <a:moveTo>
                    <a:pt x="135" y="134"/>
                  </a:moveTo>
                  <a:cubicBezTo>
                    <a:pt x="134" y="134"/>
                    <a:pt x="134" y="134"/>
                    <a:pt x="134" y="134"/>
                  </a:cubicBezTo>
                  <a:cubicBezTo>
                    <a:pt x="127" y="133"/>
                    <a:pt x="67" y="95"/>
                    <a:pt x="58" y="89"/>
                  </a:cubicBezTo>
                  <a:cubicBezTo>
                    <a:pt x="53" y="85"/>
                    <a:pt x="43" y="76"/>
                    <a:pt x="34" y="68"/>
                  </a:cubicBezTo>
                  <a:cubicBezTo>
                    <a:pt x="31" y="65"/>
                    <a:pt x="28" y="62"/>
                    <a:pt x="26" y="61"/>
                  </a:cubicBezTo>
                  <a:cubicBezTo>
                    <a:pt x="20" y="55"/>
                    <a:pt x="2" y="45"/>
                    <a:pt x="0" y="4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22" y="51"/>
                    <a:pt x="29" y="57"/>
                  </a:cubicBezTo>
                  <a:cubicBezTo>
                    <a:pt x="31" y="59"/>
                    <a:pt x="34" y="61"/>
                    <a:pt x="37" y="64"/>
                  </a:cubicBezTo>
                  <a:cubicBezTo>
                    <a:pt x="45" y="71"/>
                    <a:pt x="56" y="81"/>
                    <a:pt x="61" y="85"/>
                  </a:cubicBezTo>
                  <a:cubicBezTo>
                    <a:pt x="72" y="93"/>
                    <a:pt x="126" y="126"/>
                    <a:pt x="134" y="129"/>
                  </a:cubicBezTo>
                  <a:cubicBezTo>
                    <a:pt x="138" y="127"/>
                    <a:pt x="139" y="124"/>
                    <a:pt x="140" y="121"/>
                  </a:cubicBezTo>
                  <a:cubicBezTo>
                    <a:pt x="140" y="116"/>
                    <a:pt x="136" y="109"/>
                    <a:pt x="132" y="106"/>
                  </a:cubicBezTo>
                  <a:cubicBezTo>
                    <a:pt x="129" y="104"/>
                    <a:pt x="124" y="99"/>
                    <a:pt x="119" y="94"/>
                  </a:cubicBezTo>
                  <a:cubicBezTo>
                    <a:pt x="111" y="88"/>
                    <a:pt x="101" y="78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9" y="43"/>
                    <a:pt x="120" y="39"/>
                    <a:pt x="126" y="39"/>
                  </a:cubicBezTo>
                  <a:cubicBezTo>
                    <a:pt x="128" y="38"/>
                    <a:pt x="162" y="42"/>
                    <a:pt x="165" y="44"/>
                  </a:cubicBezTo>
                  <a:cubicBezTo>
                    <a:pt x="166" y="45"/>
                    <a:pt x="167" y="46"/>
                    <a:pt x="173" y="64"/>
                  </a:cubicBezTo>
                  <a:cubicBezTo>
                    <a:pt x="176" y="72"/>
                    <a:pt x="179" y="82"/>
                    <a:pt x="181" y="84"/>
                  </a:cubicBezTo>
                  <a:cubicBezTo>
                    <a:pt x="182" y="87"/>
                    <a:pt x="188" y="90"/>
                    <a:pt x="193" y="91"/>
                  </a:cubicBezTo>
                  <a:cubicBezTo>
                    <a:pt x="196" y="91"/>
                    <a:pt x="198" y="91"/>
                    <a:pt x="199" y="90"/>
                  </a:cubicBezTo>
                  <a:cubicBezTo>
                    <a:pt x="198" y="83"/>
                    <a:pt x="187" y="37"/>
                    <a:pt x="183" y="34"/>
                  </a:cubicBezTo>
                  <a:cubicBezTo>
                    <a:pt x="165" y="21"/>
                    <a:pt x="134" y="9"/>
                    <a:pt x="125" y="5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6" y="4"/>
                    <a:pt x="167" y="17"/>
                    <a:pt x="186" y="30"/>
                  </a:cubicBezTo>
                  <a:cubicBezTo>
                    <a:pt x="192" y="33"/>
                    <a:pt x="203" y="82"/>
                    <a:pt x="203" y="89"/>
                  </a:cubicBezTo>
                  <a:cubicBezTo>
                    <a:pt x="204" y="91"/>
                    <a:pt x="204" y="92"/>
                    <a:pt x="203" y="93"/>
                  </a:cubicBezTo>
                  <a:cubicBezTo>
                    <a:pt x="201" y="96"/>
                    <a:pt x="197" y="97"/>
                    <a:pt x="193" y="96"/>
                  </a:cubicBezTo>
                  <a:cubicBezTo>
                    <a:pt x="187" y="95"/>
                    <a:pt x="179" y="92"/>
                    <a:pt x="176" y="87"/>
                  </a:cubicBezTo>
                  <a:cubicBezTo>
                    <a:pt x="175" y="84"/>
                    <a:pt x="172" y="77"/>
                    <a:pt x="168" y="65"/>
                  </a:cubicBezTo>
                  <a:cubicBezTo>
                    <a:pt x="166" y="59"/>
                    <a:pt x="163" y="50"/>
                    <a:pt x="162" y="48"/>
                  </a:cubicBezTo>
                  <a:cubicBezTo>
                    <a:pt x="158" y="47"/>
                    <a:pt x="129" y="43"/>
                    <a:pt x="127" y="43"/>
                  </a:cubicBezTo>
                  <a:cubicBezTo>
                    <a:pt x="120" y="44"/>
                    <a:pt x="104" y="48"/>
                    <a:pt x="103" y="74"/>
                  </a:cubicBezTo>
                  <a:cubicBezTo>
                    <a:pt x="106" y="76"/>
                    <a:pt x="113" y="82"/>
                    <a:pt x="122" y="91"/>
                  </a:cubicBezTo>
                  <a:cubicBezTo>
                    <a:pt x="127" y="95"/>
                    <a:pt x="132" y="100"/>
                    <a:pt x="135" y="102"/>
                  </a:cubicBezTo>
                  <a:cubicBezTo>
                    <a:pt x="140" y="106"/>
                    <a:pt x="145" y="114"/>
                    <a:pt x="145" y="122"/>
                  </a:cubicBezTo>
                  <a:cubicBezTo>
                    <a:pt x="144" y="125"/>
                    <a:pt x="142" y="130"/>
                    <a:pt x="136" y="134"/>
                  </a:cubicBezTo>
                  <a:lnTo>
                    <a:pt x="135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90"/>
            <p:cNvSpPr/>
            <p:nvPr/>
          </p:nvSpPr>
          <p:spPr bwMode="auto">
            <a:xfrm>
              <a:off x="2351088" y="4019550"/>
              <a:ext cx="176213" cy="341313"/>
            </a:xfrm>
            <a:custGeom>
              <a:avLst/>
              <a:gdLst>
                <a:gd name="T0" fmla="*/ 1 w 32"/>
                <a:gd name="T1" fmla="*/ 62 h 62"/>
                <a:gd name="T2" fmla="*/ 0 w 32"/>
                <a:gd name="T3" fmla="*/ 58 h 62"/>
                <a:gd name="T4" fmla="*/ 10 w 32"/>
                <a:gd name="T5" fmla="*/ 52 h 62"/>
                <a:gd name="T6" fmla="*/ 18 w 32"/>
                <a:gd name="T7" fmla="*/ 38 h 62"/>
                <a:gd name="T8" fmla="*/ 26 w 32"/>
                <a:gd name="T9" fmla="*/ 24 h 62"/>
                <a:gd name="T10" fmla="*/ 18 w 32"/>
                <a:gd name="T11" fmla="*/ 5 h 62"/>
                <a:gd name="T12" fmla="*/ 17 w 32"/>
                <a:gd name="T13" fmla="*/ 3 h 62"/>
                <a:gd name="T14" fmla="*/ 22 w 32"/>
                <a:gd name="T15" fmla="*/ 0 h 62"/>
                <a:gd name="T16" fmla="*/ 23 w 32"/>
                <a:gd name="T17" fmla="*/ 3 h 62"/>
                <a:gd name="T18" fmla="*/ 30 w 32"/>
                <a:gd name="T19" fmla="*/ 26 h 62"/>
                <a:gd name="T20" fmla="*/ 22 w 32"/>
                <a:gd name="T21" fmla="*/ 41 h 62"/>
                <a:gd name="T22" fmla="*/ 14 w 32"/>
                <a:gd name="T23" fmla="*/ 56 h 62"/>
                <a:gd name="T24" fmla="*/ 1 w 3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62">
                  <a:moveTo>
                    <a:pt x="1" y="62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2" y="57"/>
                    <a:pt x="9" y="53"/>
                    <a:pt x="10" y="52"/>
                  </a:cubicBezTo>
                  <a:cubicBezTo>
                    <a:pt x="11" y="52"/>
                    <a:pt x="15" y="44"/>
                    <a:pt x="18" y="38"/>
                  </a:cubicBezTo>
                  <a:cubicBezTo>
                    <a:pt x="21" y="32"/>
                    <a:pt x="24" y="26"/>
                    <a:pt x="26" y="24"/>
                  </a:cubicBezTo>
                  <a:cubicBezTo>
                    <a:pt x="26" y="22"/>
                    <a:pt x="20" y="9"/>
                    <a:pt x="18" y="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9" y="16"/>
                    <a:pt x="32" y="23"/>
                    <a:pt x="30" y="26"/>
                  </a:cubicBezTo>
                  <a:cubicBezTo>
                    <a:pt x="28" y="29"/>
                    <a:pt x="25" y="35"/>
                    <a:pt x="22" y="41"/>
                  </a:cubicBezTo>
                  <a:cubicBezTo>
                    <a:pt x="16" y="52"/>
                    <a:pt x="15" y="55"/>
                    <a:pt x="14" y="56"/>
                  </a:cubicBezTo>
                  <a:cubicBezTo>
                    <a:pt x="12" y="58"/>
                    <a:pt x="4" y="62"/>
                    <a:pt x="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91"/>
            <p:cNvSpPr/>
            <p:nvPr/>
          </p:nvSpPr>
          <p:spPr bwMode="auto">
            <a:xfrm>
              <a:off x="2268538" y="4013200"/>
              <a:ext cx="115888" cy="280988"/>
            </a:xfrm>
            <a:custGeom>
              <a:avLst/>
              <a:gdLst>
                <a:gd name="T0" fmla="*/ 2 w 21"/>
                <a:gd name="T1" fmla="*/ 51 h 51"/>
                <a:gd name="T2" fmla="*/ 0 w 21"/>
                <a:gd name="T3" fmla="*/ 47 h 51"/>
                <a:gd name="T4" fmla="*/ 3 w 21"/>
                <a:gd name="T5" fmla="*/ 45 h 51"/>
                <a:gd name="T6" fmla="*/ 8 w 21"/>
                <a:gd name="T7" fmla="*/ 43 h 51"/>
                <a:gd name="T8" fmla="*/ 9 w 21"/>
                <a:gd name="T9" fmla="*/ 40 h 51"/>
                <a:gd name="T10" fmla="*/ 15 w 21"/>
                <a:gd name="T11" fmla="*/ 24 h 51"/>
                <a:gd name="T12" fmla="*/ 5 w 21"/>
                <a:gd name="T13" fmla="*/ 3 h 51"/>
                <a:gd name="T14" fmla="*/ 4 w 21"/>
                <a:gd name="T15" fmla="*/ 2 h 51"/>
                <a:gd name="T16" fmla="*/ 8 w 21"/>
                <a:gd name="T17" fmla="*/ 0 h 51"/>
                <a:gd name="T18" fmla="*/ 9 w 21"/>
                <a:gd name="T19" fmla="*/ 1 h 51"/>
                <a:gd name="T20" fmla="*/ 20 w 21"/>
                <a:gd name="T21" fmla="*/ 23 h 51"/>
                <a:gd name="T22" fmla="*/ 21 w 21"/>
                <a:gd name="T23" fmla="*/ 24 h 51"/>
                <a:gd name="T24" fmla="*/ 20 w 21"/>
                <a:gd name="T25" fmla="*/ 25 h 51"/>
                <a:gd name="T26" fmla="*/ 13 w 21"/>
                <a:gd name="T27" fmla="*/ 43 h 51"/>
                <a:gd name="T28" fmla="*/ 12 w 21"/>
                <a:gd name="T29" fmla="*/ 46 h 51"/>
                <a:gd name="T30" fmla="*/ 12 w 21"/>
                <a:gd name="T31" fmla="*/ 47 h 51"/>
                <a:gd name="T32" fmla="*/ 11 w 21"/>
                <a:gd name="T33" fmla="*/ 47 h 51"/>
                <a:gd name="T34" fmla="*/ 5 w 21"/>
                <a:gd name="T35" fmla="*/ 50 h 51"/>
                <a:gd name="T36" fmla="*/ 2 w 21"/>
                <a:gd name="T3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51">
                  <a:moveTo>
                    <a:pt x="2" y="51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6"/>
                    <a:pt x="3" y="45"/>
                  </a:cubicBezTo>
                  <a:cubicBezTo>
                    <a:pt x="4" y="45"/>
                    <a:pt x="7" y="44"/>
                    <a:pt x="8" y="43"/>
                  </a:cubicBezTo>
                  <a:cubicBezTo>
                    <a:pt x="8" y="42"/>
                    <a:pt x="9" y="41"/>
                    <a:pt x="9" y="40"/>
                  </a:cubicBezTo>
                  <a:cubicBezTo>
                    <a:pt x="11" y="36"/>
                    <a:pt x="14" y="29"/>
                    <a:pt x="15" y="24"/>
                  </a:cubicBezTo>
                  <a:cubicBezTo>
                    <a:pt x="12" y="17"/>
                    <a:pt x="8" y="11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3" y="9"/>
                    <a:pt x="17" y="16"/>
                    <a:pt x="20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30"/>
                    <a:pt x="16" y="37"/>
                    <a:pt x="13" y="43"/>
                  </a:cubicBezTo>
                  <a:cubicBezTo>
                    <a:pt x="13" y="44"/>
                    <a:pt x="12" y="45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8"/>
                    <a:pt x="8" y="49"/>
                    <a:pt x="5" y="50"/>
                  </a:cubicBezTo>
                  <a:cubicBezTo>
                    <a:pt x="4" y="51"/>
                    <a:pt x="3" y="51"/>
                    <a:pt x="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92"/>
            <p:cNvSpPr/>
            <p:nvPr/>
          </p:nvSpPr>
          <p:spPr bwMode="auto">
            <a:xfrm>
              <a:off x="2185988" y="4064000"/>
              <a:ext cx="87313" cy="114300"/>
            </a:xfrm>
            <a:custGeom>
              <a:avLst/>
              <a:gdLst>
                <a:gd name="T0" fmla="*/ 2 w 16"/>
                <a:gd name="T1" fmla="*/ 21 h 21"/>
                <a:gd name="T2" fmla="*/ 0 w 16"/>
                <a:gd name="T3" fmla="*/ 16 h 21"/>
                <a:gd name="T4" fmla="*/ 3 w 16"/>
                <a:gd name="T5" fmla="*/ 15 h 21"/>
                <a:gd name="T6" fmla="*/ 10 w 16"/>
                <a:gd name="T7" fmla="*/ 13 h 21"/>
                <a:gd name="T8" fmla="*/ 9 w 16"/>
                <a:gd name="T9" fmla="*/ 11 h 21"/>
                <a:gd name="T10" fmla="*/ 6 w 16"/>
                <a:gd name="T11" fmla="*/ 1 h 21"/>
                <a:gd name="T12" fmla="*/ 11 w 16"/>
                <a:gd name="T13" fmla="*/ 0 h 21"/>
                <a:gd name="T14" fmla="*/ 14 w 16"/>
                <a:gd name="T15" fmla="*/ 9 h 21"/>
                <a:gd name="T16" fmla="*/ 15 w 16"/>
                <a:gd name="T17" fmla="*/ 13 h 21"/>
                <a:gd name="T18" fmla="*/ 16 w 16"/>
                <a:gd name="T19" fmla="*/ 15 h 21"/>
                <a:gd name="T20" fmla="*/ 14 w 16"/>
                <a:gd name="T21" fmla="*/ 16 h 21"/>
                <a:gd name="T22" fmla="*/ 5 w 16"/>
                <a:gd name="T23" fmla="*/ 20 h 21"/>
                <a:gd name="T24" fmla="*/ 2 w 16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2" y="21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5" y="14"/>
                    <a:pt x="7" y="14"/>
                    <a:pt x="10" y="13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8" y="8"/>
                    <a:pt x="7" y="4"/>
                    <a:pt x="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3"/>
                    <a:pt x="13" y="6"/>
                    <a:pt x="14" y="9"/>
                  </a:cubicBezTo>
                  <a:cubicBezTo>
                    <a:pt x="14" y="11"/>
                    <a:pt x="15" y="12"/>
                    <a:pt x="15" y="1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18"/>
                    <a:pt x="7" y="19"/>
                    <a:pt x="5" y="20"/>
                  </a:cubicBezTo>
                  <a:cubicBezTo>
                    <a:pt x="4" y="20"/>
                    <a:pt x="3" y="20"/>
                    <a:pt x="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93"/>
            <p:cNvSpPr/>
            <p:nvPr/>
          </p:nvSpPr>
          <p:spPr bwMode="auto">
            <a:xfrm>
              <a:off x="2235201" y="4222750"/>
              <a:ext cx="104775" cy="44450"/>
            </a:xfrm>
            <a:custGeom>
              <a:avLst/>
              <a:gdLst>
                <a:gd name="T0" fmla="*/ 1 w 19"/>
                <a:gd name="T1" fmla="*/ 8 h 8"/>
                <a:gd name="T2" fmla="*/ 0 w 19"/>
                <a:gd name="T3" fmla="*/ 3 h 8"/>
                <a:gd name="T4" fmla="*/ 16 w 19"/>
                <a:gd name="T5" fmla="*/ 0 h 8"/>
                <a:gd name="T6" fmla="*/ 19 w 19"/>
                <a:gd name="T7" fmla="*/ 4 h 8"/>
                <a:gd name="T8" fmla="*/ 1 w 1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" y="8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14" y="1"/>
                    <a:pt x="16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6"/>
                    <a:pt x="2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94"/>
            <p:cNvSpPr/>
            <p:nvPr/>
          </p:nvSpPr>
          <p:spPr bwMode="auto">
            <a:xfrm>
              <a:off x="1585913" y="3700463"/>
              <a:ext cx="296863" cy="423863"/>
            </a:xfrm>
            <a:custGeom>
              <a:avLst/>
              <a:gdLst>
                <a:gd name="T0" fmla="*/ 12 w 54"/>
                <a:gd name="T1" fmla="*/ 77 h 77"/>
                <a:gd name="T2" fmla="*/ 9 w 54"/>
                <a:gd name="T3" fmla="*/ 76 h 77"/>
                <a:gd name="T4" fmla="*/ 17 w 54"/>
                <a:gd name="T5" fmla="*/ 33 h 77"/>
                <a:gd name="T6" fmla="*/ 49 w 54"/>
                <a:gd name="T7" fmla="*/ 2 h 77"/>
                <a:gd name="T8" fmla="*/ 53 w 54"/>
                <a:gd name="T9" fmla="*/ 13 h 77"/>
                <a:gd name="T10" fmla="*/ 48 w 54"/>
                <a:gd name="T11" fmla="*/ 12 h 77"/>
                <a:gd name="T12" fmla="*/ 47 w 54"/>
                <a:gd name="T13" fmla="*/ 7 h 77"/>
                <a:gd name="T14" fmla="*/ 21 w 54"/>
                <a:gd name="T15" fmla="*/ 35 h 77"/>
                <a:gd name="T16" fmla="*/ 11 w 54"/>
                <a:gd name="T17" fmla="*/ 72 h 77"/>
                <a:gd name="T18" fmla="*/ 22 w 54"/>
                <a:gd name="T19" fmla="*/ 65 h 77"/>
                <a:gd name="T20" fmla="*/ 25 w 54"/>
                <a:gd name="T21" fmla="*/ 68 h 77"/>
                <a:gd name="T22" fmla="*/ 12 w 54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77">
                  <a:moveTo>
                    <a:pt x="12" y="77"/>
                  </a:moveTo>
                  <a:cubicBezTo>
                    <a:pt x="11" y="77"/>
                    <a:pt x="10" y="76"/>
                    <a:pt x="9" y="76"/>
                  </a:cubicBezTo>
                  <a:cubicBezTo>
                    <a:pt x="0" y="71"/>
                    <a:pt x="8" y="50"/>
                    <a:pt x="17" y="33"/>
                  </a:cubicBezTo>
                  <a:cubicBezTo>
                    <a:pt x="26" y="16"/>
                    <a:pt x="39" y="0"/>
                    <a:pt x="49" y="2"/>
                  </a:cubicBezTo>
                  <a:cubicBezTo>
                    <a:pt x="51" y="3"/>
                    <a:pt x="54" y="6"/>
                    <a:pt x="53" y="1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9"/>
                    <a:pt x="48" y="7"/>
                    <a:pt x="47" y="7"/>
                  </a:cubicBezTo>
                  <a:cubicBezTo>
                    <a:pt x="43" y="6"/>
                    <a:pt x="32" y="15"/>
                    <a:pt x="21" y="35"/>
                  </a:cubicBezTo>
                  <a:cubicBezTo>
                    <a:pt x="10" y="57"/>
                    <a:pt x="8" y="70"/>
                    <a:pt x="11" y="72"/>
                  </a:cubicBezTo>
                  <a:cubicBezTo>
                    <a:pt x="12" y="72"/>
                    <a:pt x="16" y="71"/>
                    <a:pt x="22" y="65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0" y="74"/>
                    <a:pt x="15" y="77"/>
                    <a:pt x="1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95"/>
            <p:cNvSpPr/>
            <p:nvPr/>
          </p:nvSpPr>
          <p:spPr bwMode="auto">
            <a:xfrm>
              <a:off x="1465263" y="3622675"/>
              <a:ext cx="334963" cy="501650"/>
            </a:xfrm>
            <a:custGeom>
              <a:avLst/>
              <a:gdLst>
                <a:gd name="T0" fmla="*/ 12 w 61"/>
                <a:gd name="T1" fmla="*/ 91 h 91"/>
                <a:gd name="T2" fmla="*/ 9 w 61"/>
                <a:gd name="T3" fmla="*/ 90 h 91"/>
                <a:gd name="T4" fmla="*/ 22 w 61"/>
                <a:gd name="T5" fmla="*/ 40 h 91"/>
                <a:gd name="T6" fmla="*/ 41 w 61"/>
                <a:gd name="T7" fmla="*/ 11 h 91"/>
                <a:gd name="T8" fmla="*/ 58 w 61"/>
                <a:gd name="T9" fmla="*/ 2 h 91"/>
                <a:gd name="T10" fmla="*/ 61 w 61"/>
                <a:gd name="T11" fmla="*/ 12 h 91"/>
                <a:gd name="T12" fmla="*/ 56 w 61"/>
                <a:gd name="T13" fmla="*/ 12 h 91"/>
                <a:gd name="T14" fmla="*/ 55 w 61"/>
                <a:gd name="T15" fmla="*/ 7 h 91"/>
                <a:gd name="T16" fmla="*/ 45 w 61"/>
                <a:gd name="T17" fmla="*/ 14 h 91"/>
                <a:gd name="T18" fmla="*/ 26 w 61"/>
                <a:gd name="T19" fmla="*/ 42 h 91"/>
                <a:gd name="T20" fmla="*/ 12 w 61"/>
                <a:gd name="T21" fmla="*/ 86 h 91"/>
                <a:gd name="T22" fmla="*/ 21 w 61"/>
                <a:gd name="T23" fmla="*/ 79 h 91"/>
                <a:gd name="T24" fmla="*/ 25 w 61"/>
                <a:gd name="T25" fmla="*/ 82 h 91"/>
                <a:gd name="T26" fmla="*/ 12 w 61"/>
                <a:gd name="T2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91">
                  <a:moveTo>
                    <a:pt x="12" y="91"/>
                  </a:moveTo>
                  <a:cubicBezTo>
                    <a:pt x="11" y="91"/>
                    <a:pt x="10" y="90"/>
                    <a:pt x="9" y="90"/>
                  </a:cubicBezTo>
                  <a:cubicBezTo>
                    <a:pt x="0" y="85"/>
                    <a:pt x="13" y="55"/>
                    <a:pt x="22" y="40"/>
                  </a:cubicBezTo>
                  <a:cubicBezTo>
                    <a:pt x="28" y="28"/>
                    <a:pt x="35" y="18"/>
                    <a:pt x="41" y="11"/>
                  </a:cubicBezTo>
                  <a:cubicBezTo>
                    <a:pt x="48" y="3"/>
                    <a:pt x="54" y="0"/>
                    <a:pt x="58" y="2"/>
                  </a:cubicBezTo>
                  <a:cubicBezTo>
                    <a:pt x="60" y="4"/>
                    <a:pt x="61" y="7"/>
                    <a:pt x="61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8"/>
                    <a:pt x="56" y="7"/>
                    <a:pt x="55" y="7"/>
                  </a:cubicBezTo>
                  <a:cubicBezTo>
                    <a:pt x="55" y="6"/>
                    <a:pt x="52" y="7"/>
                    <a:pt x="45" y="14"/>
                  </a:cubicBezTo>
                  <a:cubicBezTo>
                    <a:pt x="39" y="21"/>
                    <a:pt x="32" y="31"/>
                    <a:pt x="26" y="42"/>
                  </a:cubicBezTo>
                  <a:cubicBezTo>
                    <a:pt x="11" y="68"/>
                    <a:pt x="9" y="84"/>
                    <a:pt x="12" y="86"/>
                  </a:cubicBezTo>
                  <a:cubicBezTo>
                    <a:pt x="12" y="86"/>
                    <a:pt x="15" y="86"/>
                    <a:pt x="21" y="7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0" y="88"/>
                    <a:pt x="15" y="91"/>
                    <a:pt x="12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96"/>
            <p:cNvSpPr/>
            <p:nvPr/>
          </p:nvSpPr>
          <p:spPr bwMode="auto">
            <a:xfrm>
              <a:off x="1728788" y="3651250"/>
              <a:ext cx="127000" cy="87313"/>
            </a:xfrm>
            <a:custGeom>
              <a:avLst/>
              <a:gdLst>
                <a:gd name="T0" fmla="*/ 73 w 80"/>
                <a:gd name="T1" fmla="*/ 55 h 55"/>
                <a:gd name="T2" fmla="*/ 0 w 80"/>
                <a:gd name="T3" fmla="*/ 17 h 55"/>
                <a:gd name="T4" fmla="*/ 7 w 80"/>
                <a:gd name="T5" fmla="*/ 0 h 55"/>
                <a:gd name="T6" fmla="*/ 80 w 80"/>
                <a:gd name="T7" fmla="*/ 41 h 55"/>
                <a:gd name="T8" fmla="*/ 73 w 80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5">
                  <a:moveTo>
                    <a:pt x="73" y="55"/>
                  </a:moveTo>
                  <a:lnTo>
                    <a:pt x="0" y="17"/>
                  </a:lnTo>
                  <a:lnTo>
                    <a:pt x="7" y="0"/>
                  </a:lnTo>
                  <a:lnTo>
                    <a:pt x="80" y="41"/>
                  </a:lnTo>
                  <a:lnTo>
                    <a:pt x="7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7"/>
            <p:cNvSpPr/>
            <p:nvPr/>
          </p:nvSpPr>
          <p:spPr bwMode="auto">
            <a:xfrm>
              <a:off x="1514476" y="4024313"/>
              <a:ext cx="131763" cy="93663"/>
            </a:xfrm>
            <a:custGeom>
              <a:avLst/>
              <a:gdLst>
                <a:gd name="T0" fmla="*/ 76 w 83"/>
                <a:gd name="T1" fmla="*/ 59 h 59"/>
                <a:gd name="T2" fmla="*/ 0 w 83"/>
                <a:gd name="T3" fmla="*/ 14 h 59"/>
                <a:gd name="T4" fmla="*/ 7 w 83"/>
                <a:gd name="T5" fmla="*/ 0 h 59"/>
                <a:gd name="T6" fmla="*/ 83 w 83"/>
                <a:gd name="T7" fmla="*/ 45 h 59"/>
                <a:gd name="T8" fmla="*/ 76 w 83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9">
                  <a:moveTo>
                    <a:pt x="76" y="59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83" y="45"/>
                  </a:lnTo>
                  <a:lnTo>
                    <a:pt x="7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8"/>
            <p:cNvSpPr/>
            <p:nvPr/>
          </p:nvSpPr>
          <p:spPr bwMode="auto">
            <a:xfrm>
              <a:off x="1547813" y="3517900"/>
              <a:ext cx="230188" cy="138113"/>
            </a:xfrm>
            <a:custGeom>
              <a:avLst/>
              <a:gdLst>
                <a:gd name="T0" fmla="*/ 135 w 145"/>
                <a:gd name="T1" fmla="*/ 87 h 87"/>
                <a:gd name="T2" fmla="*/ 0 w 145"/>
                <a:gd name="T3" fmla="*/ 14 h 87"/>
                <a:gd name="T4" fmla="*/ 7 w 145"/>
                <a:gd name="T5" fmla="*/ 0 h 87"/>
                <a:gd name="T6" fmla="*/ 145 w 145"/>
                <a:gd name="T7" fmla="*/ 73 h 87"/>
                <a:gd name="T8" fmla="*/ 135 w 145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87">
                  <a:moveTo>
                    <a:pt x="135" y="87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145" y="73"/>
                  </a:lnTo>
                  <a:lnTo>
                    <a:pt x="1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99"/>
            <p:cNvSpPr/>
            <p:nvPr/>
          </p:nvSpPr>
          <p:spPr bwMode="auto">
            <a:xfrm>
              <a:off x="1306513" y="3981450"/>
              <a:ext cx="225425" cy="142875"/>
            </a:xfrm>
            <a:custGeom>
              <a:avLst/>
              <a:gdLst>
                <a:gd name="T0" fmla="*/ 135 w 142"/>
                <a:gd name="T1" fmla="*/ 90 h 90"/>
                <a:gd name="T2" fmla="*/ 0 w 142"/>
                <a:gd name="T3" fmla="*/ 17 h 90"/>
                <a:gd name="T4" fmla="*/ 7 w 142"/>
                <a:gd name="T5" fmla="*/ 0 h 90"/>
                <a:gd name="T6" fmla="*/ 142 w 142"/>
                <a:gd name="T7" fmla="*/ 72 h 90"/>
                <a:gd name="T8" fmla="*/ 135 w 14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0">
                  <a:moveTo>
                    <a:pt x="135" y="90"/>
                  </a:moveTo>
                  <a:lnTo>
                    <a:pt x="0" y="17"/>
                  </a:lnTo>
                  <a:lnTo>
                    <a:pt x="7" y="0"/>
                  </a:lnTo>
                  <a:lnTo>
                    <a:pt x="142" y="72"/>
                  </a:lnTo>
                  <a:lnTo>
                    <a:pt x="1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100"/>
            <p:cNvSpPr>
              <a:spLocks noEditPoints="1"/>
            </p:cNvSpPr>
            <p:nvPr/>
          </p:nvSpPr>
          <p:spPr bwMode="auto">
            <a:xfrm>
              <a:off x="1558926" y="3952875"/>
              <a:ext cx="60325" cy="77788"/>
            </a:xfrm>
            <a:custGeom>
              <a:avLst/>
              <a:gdLst>
                <a:gd name="T0" fmla="*/ 5 w 11"/>
                <a:gd name="T1" fmla="*/ 14 h 14"/>
                <a:gd name="T2" fmla="*/ 5 w 11"/>
                <a:gd name="T3" fmla="*/ 14 h 14"/>
                <a:gd name="T4" fmla="*/ 2 w 11"/>
                <a:gd name="T5" fmla="*/ 12 h 14"/>
                <a:gd name="T6" fmla="*/ 0 w 11"/>
                <a:gd name="T7" fmla="*/ 6 h 14"/>
                <a:gd name="T8" fmla="*/ 6 w 11"/>
                <a:gd name="T9" fmla="*/ 0 h 14"/>
                <a:gd name="T10" fmla="*/ 7 w 11"/>
                <a:gd name="T11" fmla="*/ 0 h 14"/>
                <a:gd name="T12" fmla="*/ 11 w 11"/>
                <a:gd name="T13" fmla="*/ 3 h 14"/>
                <a:gd name="T14" fmla="*/ 11 w 11"/>
                <a:gd name="T15" fmla="*/ 8 h 14"/>
                <a:gd name="T16" fmla="*/ 5 w 11"/>
                <a:gd name="T17" fmla="*/ 14 h 14"/>
                <a:gd name="T18" fmla="*/ 6 w 11"/>
                <a:gd name="T19" fmla="*/ 5 h 14"/>
                <a:gd name="T20" fmla="*/ 5 w 11"/>
                <a:gd name="T21" fmla="*/ 7 h 14"/>
                <a:gd name="T22" fmla="*/ 5 w 11"/>
                <a:gd name="T23" fmla="*/ 9 h 14"/>
                <a:gd name="T24" fmla="*/ 6 w 11"/>
                <a:gd name="T25" fmla="*/ 7 h 14"/>
                <a:gd name="T26" fmla="*/ 6 w 11"/>
                <a:gd name="T2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4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3"/>
                    <a:pt x="2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0" y="11"/>
                    <a:pt x="8" y="14"/>
                    <a:pt x="5" y="14"/>
                  </a:cubicBezTo>
                  <a:close/>
                  <a:moveTo>
                    <a:pt x="6" y="5"/>
                  </a:move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101"/>
            <p:cNvSpPr/>
            <p:nvPr/>
          </p:nvSpPr>
          <p:spPr bwMode="auto">
            <a:xfrm>
              <a:off x="1641476" y="5264150"/>
              <a:ext cx="241300" cy="566738"/>
            </a:xfrm>
            <a:custGeom>
              <a:avLst/>
              <a:gdLst>
                <a:gd name="T0" fmla="*/ 4 w 44"/>
                <a:gd name="T1" fmla="*/ 103 h 103"/>
                <a:gd name="T2" fmla="*/ 0 w 44"/>
                <a:gd name="T3" fmla="*/ 99 h 103"/>
                <a:gd name="T4" fmla="*/ 11 w 44"/>
                <a:gd name="T5" fmla="*/ 79 h 103"/>
                <a:gd name="T6" fmla="*/ 14 w 44"/>
                <a:gd name="T7" fmla="*/ 43 h 103"/>
                <a:gd name="T8" fmla="*/ 15 w 44"/>
                <a:gd name="T9" fmla="*/ 35 h 103"/>
                <a:gd name="T10" fmla="*/ 21 w 44"/>
                <a:gd name="T11" fmla="*/ 13 h 103"/>
                <a:gd name="T12" fmla="*/ 38 w 44"/>
                <a:gd name="T13" fmla="*/ 2 h 103"/>
                <a:gd name="T14" fmla="*/ 41 w 44"/>
                <a:gd name="T15" fmla="*/ 0 h 103"/>
                <a:gd name="T16" fmla="*/ 44 w 44"/>
                <a:gd name="T17" fmla="*/ 4 h 103"/>
                <a:gd name="T18" fmla="*/ 40 w 44"/>
                <a:gd name="T19" fmla="*/ 6 h 103"/>
                <a:gd name="T20" fmla="*/ 25 w 44"/>
                <a:gd name="T21" fmla="*/ 16 h 103"/>
                <a:gd name="T22" fmla="*/ 19 w 44"/>
                <a:gd name="T23" fmla="*/ 35 h 103"/>
                <a:gd name="T24" fmla="*/ 19 w 44"/>
                <a:gd name="T25" fmla="*/ 43 h 103"/>
                <a:gd name="T26" fmla="*/ 16 w 44"/>
                <a:gd name="T27" fmla="*/ 79 h 103"/>
                <a:gd name="T28" fmla="*/ 4 w 44"/>
                <a:gd name="T2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03">
                  <a:moveTo>
                    <a:pt x="4" y="10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6" y="92"/>
                    <a:pt x="10" y="87"/>
                    <a:pt x="11" y="79"/>
                  </a:cubicBezTo>
                  <a:cubicBezTo>
                    <a:pt x="12" y="69"/>
                    <a:pt x="13" y="55"/>
                    <a:pt x="14" y="4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28"/>
                    <a:pt x="16" y="20"/>
                    <a:pt x="21" y="13"/>
                  </a:cubicBezTo>
                  <a:cubicBezTo>
                    <a:pt x="24" y="8"/>
                    <a:pt x="32" y="4"/>
                    <a:pt x="38" y="2"/>
                  </a:cubicBezTo>
                  <a:cubicBezTo>
                    <a:pt x="39" y="1"/>
                    <a:pt x="40" y="1"/>
                    <a:pt x="41" y="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5"/>
                    <a:pt x="41" y="6"/>
                    <a:pt x="40" y="6"/>
                  </a:cubicBezTo>
                  <a:cubicBezTo>
                    <a:pt x="35" y="9"/>
                    <a:pt x="28" y="12"/>
                    <a:pt x="25" y="16"/>
                  </a:cubicBezTo>
                  <a:cubicBezTo>
                    <a:pt x="21" y="21"/>
                    <a:pt x="20" y="29"/>
                    <a:pt x="19" y="35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55"/>
                    <a:pt x="17" y="70"/>
                    <a:pt x="16" y="79"/>
                  </a:cubicBezTo>
                  <a:cubicBezTo>
                    <a:pt x="15" y="88"/>
                    <a:pt x="10" y="95"/>
                    <a:pt x="4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102"/>
            <p:cNvSpPr/>
            <p:nvPr/>
          </p:nvSpPr>
          <p:spPr bwMode="auto">
            <a:xfrm>
              <a:off x="1822451" y="5021263"/>
              <a:ext cx="725488" cy="1035050"/>
            </a:xfrm>
            <a:custGeom>
              <a:avLst/>
              <a:gdLst>
                <a:gd name="T0" fmla="*/ 13 w 132"/>
                <a:gd name="T1" fmla="*/ 188 h 188"/>
                <a:gd name="T2" fmla="*/ 9 w 132"/>
                <a:gd name="T3" fmla="*/ 185 h 188"/>
                <a:gd name="T4" fmla="*/ 32 w 132"/>
                <a:gd name="T5" fmla="*/ 163 h 188"/>
                <a:gd name="T6" fmla="*/ 41 w 132"/>
                <a:gd name="T7" fmla="*/ 157 h 188"/>
                <a:gd name="T8" fmla="*/ 67 w 132"/>
                <a:gd name="T9" fmla="*/ 139 h 188"/>
                <a:gd name="T10" fmla="*/ 127 w 132"/>
                <a:gd name="T11" fmla="*/ 78 h 188"/>
                <a:gd name="T12" fmla="*/ 121 w 132"/>
                <a:gd name="T13" fmla="*/ 71 h 188"/>
                <a:gd name="T14" fmla="*/ 104 w 132"/>
                <a:gd name="T15" fmla="*/ 75 h 188"/>
                <a:gd name="T16" fmla="*/ 90 w 132"/>
                <a:gd name="T17" fmla="*/ 85 h 188"/>
                <a:gd name="T18" fmla="*/ 68 w 132"/>
                <a:gd name="T19" fmla="*/ 100 h 188"/>
                <a:gd name="T20" fmla="*/ 67 w 132"/>
                <a:gd name="T21" fmla="*/ 101 h 188"/>
                <a:gd name="T22" fmla="*/ 66 w 132"/>
                <a:gd name="T23" fmla="*/ 101 h 188"/>
                <a:gd name="T24" fmla="*/ 37 w 132"/>
                <a:gd name="T25" fmla="*/ 65 h 188"/>
                <a:gd name="T26" fmla="*/ 52 w 132"/>
                <a:gd name="T27" fmla="*/ 28 h 188"/>
                <a:gd name="T28" fmla="*/ 73 w 132"/>
                <a:gd name="T29" fmla="*/ 25 h 188"/>
                <a:gd name="T30" fmla="*/ 94 w 132"/>
                <a:gd name="T31" fmla="*/ 23 h 188"/>
                <a:gd name="T32" fmla="*/ 104 w 132"/>
                <a:gd name="T33" fmla="*/ 12 h 188"/>
                <a:gd name="T34" fmla="*/ 105 w 132"/>
                <a:gd name="T35" fmla="*/ 7 h 188"/>
                <a:gd name="T36" fmla="*/ 46 w 132"/>
                <a:gd name="T37" fmla="*/ 8 h 188"/>
                <a:gd name="T38" fmla="*/ 4 w 132"/>
                <a:gd name="T39" fmla="*/ 58 h 188"/>
                <a:gd name="T40" fmla="*/ 0 w 132"/>
                <a:gd name="T41" fmla="*/ 55 h 188"/>
                <a:gd name="T42" fmla="*/ 43 w 132"/>
                <a:gd name="T43" fmla="*/ 4 h 188"/>
                <a:gd name="T44" fmla="*/ 105 w 132"/>
                <a:gd name="T45" fmla="*/ 2 h 188"/>
                <a:gd name="T46" fmla="*/ 109 w 132"/>
                <a:gd name="T47" fmla="*/ 3 h 188"/>
                <a:gd name="T48" fmla="*/ 109 w 132"/>
                <a:gd name="T49" fmla="*/ 14 h 188"/>
                <a:gd name="T50" fmla="*/ 96 w 132"/>
                <a:gd name="T51" fmla="*/ 27 h 188"/>
                <a:gd name="T52" fmla="*/ 73 w 132"/>
                <a:gd name="T53" fmla="*/ 30 h 188"/>
                <a:gd name="T54" fmla="*/ 55 w 132"/>
                <a:gd name="T55" fmla="*/ 32 h 188"/>
                <a:gd name="T56" fmla="*/ 42 w 132"/>
                <a:gd name="T57" fmla="*/ 65 h 188"/>
                <a:gd name="T58" fmla="*/ 66 w 132"/>
                <a:gd name="T59" fmla="*/ 96 h 188"/>
                <a:gd name="T60" fmla="*/ 87 w 132"/>
                <a:gd name="T61" fmla="*/ 81 h 188"/>
                <a:gd name="T62" fmla="*/ 101 w 132"/>
                <a:gd name="T63" fmla="*/ 71 h 188"/>
                <a:gd name="T64" fmla="*/ 123 w 132"/>
                <a:gd name="T65" fmla="*/ 67 h 188"/>
                <a:gd name="T66" fmla="*/ 132 w 132"/>
                <a:gd name="T67" fmla="*/ 78 h 188"/>
                <a:gd name="T68" fmla="*/ 132 w 132"/>
                <a:gd name="T69" fmla="*/ 79 h 188"/>
                <a:gd name="T70" fmla="*/ 132 w 132"/>
                <a:gd name="T71" fmla="*/ 80 h 188"/>
                <a:gd name="T72" fmla="*/ 70 w 132"/>
                <a:gd name="T73" fmla="*/ 143 h 188"/>
                <a:gd name="T74" fmla="*/ 44 w 132"/>
                <a:gd name="T75" fmla="*/ 161 h 188"/>
                <a:gd name="T76" fmla="*/ 35 w 132"/>
                <a:gd name="T77" fmla="*/ 167 h 188"/>
                <a:gd name="T78" fmla="*/ 13 w 132"/>
                <a:gd name="T7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188">
                  <a:moveTo>
                    <a:pt x="13" y="188"/>
                  </a:moveTo>
                  <a:cubicBezTo>
                    <a:pt x="9" y="185"/>
                    <a:pt x="9" y="185"/>
                    <a:pt x="9" y="185"/>
                  </a:cubicBezTo>
                  <a:cubicBezTo>
                    <a:pt x="10" y="184"/>
                    <a:pt x="25" y="168"/>
                    <a:pt x="32" y="163"/>
                  </a:cubicBezTo>
                  <a:cubicBezTo>
                    <a:pt x="34" y="162"/>
                    <a:pt x="37" y="159"/>
                    <a:pt x="41" y="157"/>
                  </a:cubicBezTo>
                  <a:cubicBezTo>
                    <a:pt x="50" y="151"/>
                    <a:pt x="62" y="143"/>
                    <a:pt x="67" y="139"/>
                  </a:cubicBezTo>
                  <a:cubicBezTo>
                    <a:pt x="77" y="130"/>
                    <a:pt x="122" y="86"/>
                    <a:pt x="127" y="78"/>
                  </a:cubicBezTo>
                  <a:cubicBezTo>
                    <a:pt x="126" y="75"/>
                    <a:pt x="124" y="72"/>
                    <a:pt x="121" y="71"/>
                  </a:cubicBezTo>
                  <a:cubicBezTo>
                    <a:pt x="116" y="69"/>
                    <a:pt x="108" y="72"/>
                    <a:pt x="104" y="75"/>
                  </a:cubicBezTo>
                  <a:cubicBezTo>
                    <a:pt x="101" y="77"/>
                    <a:pt x="96" y="81"/>
                    <a:pt x="90" y="85"/>
                  </a:cubicBezTo>
                  <a:cubicBezTo>
                    <a:pt x="81" y="91"/>
                    <a:pt x="70" y="99"/>
                    <a:pt x="68" y="100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36" y="92"/>
                    <a:pt x="36" y="71"/>
                    <a:pt x="37" y="65"/>
                  </a:cubicBezTo>
                  <a:cubicBezTo>
                    <a:pt x="38" y="63"/>
                    <a:pt x="49" y="31"/>
                    <a:pt x="52" y="28"/>
                  </a:cubicBezTo>
                  <a:cubicBezTo>
                    <a:pt x="53" y="27"/>
                    <a:pt x="54" y="27"/>
                    <a:pt x="73" y="25"/>
                  </a:cubicBezTo>
                  <a:cubicBezTo>
                    <a:pt x="81" y="24"/>
                    <a:pt x="92" y="23"/>
                    <a:pt x="94" y="23"/>
                  </a:cubicBezTo>
                  <a:cubicBezTo>
                    <a:pt x="98" y="22"/>
                    <a:pt x="102" y="17"/>
                    <a:pt x="104" y="12"/>
                  </a:cubicBezTo>
                  <a:cubicBezTo>
                    <a:pt x="105" y="10"/>
                    <a:pt x="105" y="8"/>
                    <a:pt x="105" y="7"/>
                  </a:cubicBezTo>
                  <a:cubicBezTo>
                    <a:pt x="97" y="5"/>
                    <a:pt x="50" y="5"/>
                    <a:pt x="46" y="8"/>
                  </a:cubicBezTo>
                  <a:cubicBezTo>
                    <a:pt x="30" y="23"/>
                    <a:pt x="10" y="50"/>
                    <a:pt x="4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47"/>
                    <a:pt x="26" y="20"/>
                    <a:pt x="43" y="4"/>
                  </a:cubicBezTo>
                  <a:cubicBezTo>
                    <a:pt x="48" y="0"/>
                    <a:pt x="98" y="1"/>
                    <a:pt x="105" y="2"/>
                  </a:cubicBezTo>
                  <a:cubicBezTo>
                    <a:pt x="107" y="2"/>
                    <a:pt x="108" y="2"/>
                    <a:pt x="109" y="3"/>
                  </a:cubicBezTo>
                  <a:cubicBezTo>
                    <a:pt x="110" y="6"/>
                    <a:pt x="111" y="10"/>
                    <a:pt x="109" y="14"/>
                  </a:cubicBezTo>
                  <a:cubicBezTo>
                    <a:pt x="107" y="19"/>
                    <a:pt x="102" y="26"/>
                    <a:pt x="96" y="27"/>
                  </a:cubicBezTo>
                  <a:cubicBezTo>
                    <a:pt x="93" y="28"/>
                    <a:pt x="85" y="29"/>
                    <a:pt x="73" y="30"/>
                  </a:cubicBezTo>
                  <a:cubicBezTo>
                    <a:pt x="66" y="31"/>
                    <a:pt x="58" y="32"/>
                    <a:pt x="55" y="32"/>
                  </a:cubicBezTo>
                  <a:cubicBezTo>
                    <a:pt x="53" y="36"/>
                    <a:pt x="43" y="63"/>
                    <a:pt x="42" y="65"/>
                  </a:cubicBezTo>
                  <a:cubicBezTo>
                    <a:pt x="41" y="72"/>
                    <a:pt x="41" y="88"/>
                    <a:pt x="66" y="96"/>
                  </a:cubicBezTo>
                  <a:cubicBezTo>
                    <a:pt x="69" y="93"/>
                    <a:pt x="77" y="88"/>
                    <a:pt x="87" y="81"/>
                  </a:cubicBezTo>
                  <a:cubicBezTo>
                    <a:pt x="93" y="77"/>
                    <a:pt x="98" y="73"/>
                    <a:pt x="101" y="71"/>
                  </a:cubicBezTo>
                  <a:cubicBezTo>
                    <a:pt x="107" y="67"/>
                    <a:pt x="116" y="64"/>
                    <a:pt x="123" y="67"/>
                  </a:cubicBezTo>
                  <a:cubicBezTo>
                    <a:pt x="126" y="68"/>
                    <a:pt x="130" y="71"/>
                    <a:pt x="132" y="78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29" y="86"/>
                    <a:pt x="78" y="136"/>
                    <a:pt x="70" y="143"/>
                  </a:cubicBezTo>
                  <a:cubicBezTo>
                    <a:pt x="65" y="147"/>
                    <a:pt x="53" y="155"/>
                    <a:pt x="44" y="161"/>
                  </a:cubicBezTo>
                  <a:cubicBezTo>
                    <a:pt x="40" y="164"/>
                    <a:pt x="37" y="166"/>
                    <a:pt x="35" y="167"/>
                  </a:cubicBezTo>
                  <a:cubicBezTo>
                    <a:pt x="28" y="172"/>
                    <a:pt x="14" y="187"/>
                    <a:pt x="13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103"/>
            <p:cNvSpPr/>
            <p:nvPr/>
          </p:nvSpPr>
          <p:spPr bwMode="auto">
            <a:xfrm>
              <a:off x="2081213" y="5213350"/>
              <a:ext cx="307975" cy="220663"/>
            </a:xfrm>
            <a:custGeom>
              <a:avLst/>
              <a:gdLst>
                <a:gd name="T0" fmla="*/ 56 w 56"/>
                <a:gd name="T1" fmla="*/ 40 h 40"/>
                <a:gd name="T2" fmla="*/ 51 w 56"/>
                <a:gd name="T3" fmla="*/ 39 h 40"/>
                <a:gd name="T4" fmla="*/ 48 w 56"/>
                <a:gd name="T5" fmla="*/ 28 h 40"/>
                <a:gd name="T6" fmla="*/ 36 w 56"/>
                <a:gd name="T7" fmla="*/ 18 h 40"/>
                <a:gd name="T8" fmla="*/ 24 w 56"/>
                <a:gd name="T9" fmla="*/ 7 h 40"/>
                <a:gd name="T10" fmla="*/ 4 w 56"/>
                <a:gd name="T11" fmla="*/ 9 h 40"/>
                <a:gd name="T12" fmla="*/ 1 w 56"/>
                <a:gd name="T13" fmla="*/ 10 h 40"/>
                <a:gd name="T14" fmla="*/ 0 w 56"/>
                <a:gd name="T15" fmla="*/ 5 h 40"/>
                <a:gd name="T16" fmla="*/ 3 w 56"/>
                <a:gd name="T17" fmla="*/ 4 h 40"/>
                <a:gd name="T18" fmla="*/ 28 w 56"/>
                <a:gd name="T19" fmla="*/ 3 h 40"/>
                <a:gd name="T20" fmla="*/ 40 w 56"/>
                <a:gd name="T21" fmla="*/ 14 h 40"/>
                <a:gd name="T22" fmla="*/ 52 w 56"/>
                <a:gd name="T23" fmla="*/ 26 h 40"/>
                <a:gd name="T24" fmla="*/ 56 w 56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0">
                  <a:moveTo>
                    <a:pt x="56" y="40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1" y="37"/>
                    <a:pt x="49" y="30"/>
                    <a:pt x="48" y="28"/>
                  </a:cubicBezTo>
                  <a:cubicBezTo>
                    <a:pt x="47" y="27"/>
                    <a:pt x="41" y="22"/>
                    <a:pt x="36" y="18"/>
                  </a:cubicBezTo>
                  <a:cubicBezTo>
                    <a:pt x="31" y="13"/>
                    <a:pt x="26" y="9"/>
                    <a:pt x="24" y="7"/>
                  </a:cubicBezTo>
                  <a:cubicBezTo>
                    <a:pt x="22" y="6"/>
                    <a:pt x="9" y="8"/>
                    <a:pt x="4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8" y="1"/>
                    <a:pt x="25" y="0"/>
                    <a:pt x="28" y="3"/>
                  </a:cubicBezTo>
                  <a:cubicBezTo>
                    <a:pt x="30" y="5"/>
                    <a:pt x="35" y="10"/>
                    <a:pt x="40" y="14"/>
                  </a:cubicBezTo>
                  <a:cubicBezTo>
                    <a:pt x="49" y="22"/>
                    <a:pt x="52" y="25"/>
                    <a:pt x="52" y="26"/>
                  </a:cubicBezTo>
                  <a:cubicBezTo>
                    <a:pt x="54" y="28"/>
                    <a:pt x="56" y="37"/>
                    <a:pt x="5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104"/>
            <p:cNvSpPr/>
            <p:nvPr/>
          </p:nvSpPr>
          <p:spPr bwMode="auto">
            <a:xfrm>
              <a:off x="2036763" y="5356225"/>
              <a:ext cx="265113" cy="144463"/>
            </a:xfrm>
            <a:custGeom>
              <a:avLst/>
              <a:gdLst>
                <a:gd name="T0" fmla="*/ 44 w 48"/>
                <a:gd name="T1" fmla="*/ 26 h 26"/>
                <a:gd name="T2" fmla="*/ 43 w 48"/>
                <a:gd name="T3" fmla="*/ 22 h 26"/>
                <a:gd name="T4" fmla="*/ 42 w 48"/>
                <a:gd name="T5" fmla="*/ 17 h 26"/>
                <a:gd name="T6" fmla="*/ 40 w 48"/>
                <a:gd name="T7" fmla="*/ 15 h 26"/>
                <a:gd name="T8" fmla="*/ 26 w 48"/>
                <a:gd name="T9" fmla="*/ 5 h 26"/>
                <a:gd name="T10" fmla="*/ 3 w 48"/>
                <a:gd name="T11" fmla="*/ 10 h 26"/>
                <a:gd name="T12" fmla="*/ 1 w 48"/>
                <a:gd name="T13" fmla="*/ 11 h 26"/>
                <a:gd name="T14" fmla="*/ 0 w 48"/>
                <a:gd name="T15" fmla="*/ 6 h 26"/>
                <a:gd name="T16" fmla="*/ 1 w 48"/>
                <a:gd name="T17" fmla="*/ 6 h 26"/>
                <a:gd name="T18" fmla="*/ 26 w 48"/>
                <a:gd name="T19" fmla="*/ 0 h 26"/>
                <a:gd name="T20" fmla="*/ 26 w 48"/>
                <a:gd name="T21" fmla="*/ 0 h 26"/>
                <a:gd name="T22" fmla="*/ 27 w 48"/>
                <a:gd name="T23" fmla="*/ 0 h 26"/>
                <a:gd name="T24" fmla="*/ 43 w 48"/>
                <a:gd name="T25" fmla="*/ 11 h 26"/>
                <a:gd name="T26" fmla="*/ 46 w 48"/>
                <a:gd name="T27" fmla="*/ 14 h 26"/>
                <a:gd name="T28" fmla="*/ 46 w 48"/>
                <a:gd name="T29" fmla="*/ 14 h 26"/>
                <a:gd name="T30" fmla="*/ 47 w 48"/>
                <a:gd name="T31" fmla="*/ 15 h 26"/>
                <a:gd name="T32" fmla="*/ 48 w 48"/>
                <a:gd name="T33" fmla="*/ 21 h 26"/>
                <a:gd name="T34" fmla="*/ 48 w 48"/>
                <a:gd name="T35" fmla="*/ 24 h 26"/>
                <a:gd name="T36" fmla="*/ 44 w 48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6">
                  <a:moveTo>
                    <a:pt x="44" y="26"/>
                  </a:moveTo>
                  <a:cubicBezTo>
                    <a:pt x="44" y="25"/>
                    <a:pt x="43" y="24"/>
                    <a:pt x="43" y="22"/>
                  </a:cubicBezTo>
                  <a:cubicBezTo>
                    <a:pt x="43" y="21"/>
                    <a:pt x="42" y="18"/>
                    <a:pt x="42" y="17"/>
                  </a:cubicBezTo>
                  <a:cubicBezTo>
                    <a:pt x="41" y="16"/>
                    <a:pt x="41" y="16"/>
                    <a:pt x="40" y="15"/>
                  </a:cubicBezTo>
                  <a:cubicBezTo>
                    <a:pt x="36" y="12"/>
                    <a:pt x="30" y="7"/>
                    <a:pt x="26" y="5"/>
                  </a:cubicBezTo>
                  <a:cubicBezTo>
                    <a:pt x="18" y="7"/>
                    <a:pt x="10" y="8"/>
                    <a:pt x="3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4"/>
                    <a:pt x="17" y="2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3"/>
                    <a:pt x="38" y="8"/>
                    <a:pt x="43" y="11"/>
                  </a:cubicBezTo>
                  <a:cubicBezTo>
                    <a:pt x="44" y="12"/>
                    <a:pt x="45" y="13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6"/>
                    <a:pt x="47" y="18"/>
                    <a:pt x="48" y="21"/>
                  </a:cubicBezTo>
                  <a:cubicBezTo>
                    <a:pt x="48" y="23"/>
                    <a:pt x="48" y="24"/>
                    <a:pt x="48" y="24"/>
                  </a:cubicBezTo>
                  <a:lnTo>
                    <a:pt x="4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105"/>
            <p:cNvSpPr/>
            <p:nvPr/>
          </p:nvSpPr>
          <p:spPr bwMode="auto">
            <a:xfrm>
              <a:off x="2065338" y="5461000"/>
              <a:ext cx="103188" cy="82550"/>
            </a:xfrm>
            <a:custGeom>
              <a:avLst/>
              <a:gdLst>
                <a:gd name="T0" fmla="*/ 14 w 19"/>
                <a:gd name="T1" fmla="*/ 15 h 15"/>
                <a:gd name="T2" fmla="*/ 14 w 19"/>
                <a:gd name="T3" fmla="*/ 12 h 15"/>
                <a:gd name="T4" fmla="*/ 13 w 19"/>
                <a:gd name="T5" fmla="*/ 5 h 15"/>
                <a:gd name="T6" fmla="*/ 11 w 19"/>
                <a:gd name="T7" fmla="*/ 5 h 15"/>
                <a:gd name="T8" fmla="*/ 0 w 19"/>
                <a:gd name="T9" fmla="*/ 6 h 15"/>
                <a:gd name="T10" fmla="*/ 1 w 19"/>
                <a:gd name="T11" fmla="*/ 1 h 15"/>
                <a:gd name="T12" fmla="*/ 11 w 19"/>
                <a:gd name="T13" fmla="*/ 1 h 15"/>
                <a:gd name="T14" fmla="*/ 15 w 19"/>
                <a:gd name="T15" fmla="*/ 0 h 15"/>
                <a:gd name="T16" fmla="*/ 17 w 19"/>
                <a:gd name="T17" fmla="*/ 0 h 15"/>
                <a:gd name="T18" fmla="*/ 17 w 19"/>
                <a:gd name="T19" fmla="*/ 2 h 15"/>
                <a:gd name="T20" fmla="*/ 19 w 19"/>
                <a:gd name="T21" fmla="*/ 12 h 15"/>
                <a:gd name="T22" fmla="*/ 19 w 19"/>
                <a:gd name="T23" fmla="*/ 15 h 15"/>
                <a:gd name="T24" fmla="*/ 14 w 19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5">
                  <a:moveTo>
                    <a:pt x="14" y="15"/>
                  </a:moveTo>
                  <a:cubicBezTo>
                    <a:pt x="14" y="14"/>
                    <a:pt x="14" y="13"/>
                    <a:pt x="14" y="12"/>
                  </a:cubicBezTo>
                  <a:cubicBezTo>
                    <a:pt x="14" y="10"/>
                    <a:pt x="14" y="8"/>
                    <a:pt x="13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8" y="6"/>
                    <a:pt x="4" y="6"/>
                    <a:pt x="0" y="6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8" y="1"/>
                    <a:pt x="11" y="1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7"/>
                    <a:pt x="19" y="10"/>
                    <a:pt x="19" y="12"/>
                  </a:cubicBezTo>
                  <a:cubicBezTo>
                    <a:pt x="19" y="13"/>
                    <a:pt x="19" y="14"/>
                    <a:pt x="19" y="15"/>
                  </a:cubicBezTo>
                  <a:lnTo>
                    <a:pt x="1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106"/>
            <p:cNvSpPr/>
            <p:nvPr/>
          </p:nvSpPr>
          <p:spPr bwMode="auto">
            <a:xfrm>
              <a:off x="2239963" y="5422900"/>
              <a:ext cx="33338" cy="98425"/>
            </a:xfrm>
            <a:custGeom>
              <a:avLst/>
              <a:gdLst>
                <a:gd name="T0" fmla="*/ 5 w 6"/>
                <a:gd name="T1" fmla="*/ 18 h 18"/>
                <a:gd name="T2" fmla="*/ 0 w 6"/>
                <a:gd name="T3" fmla="*/ 18 h 18"/>
                <a:gd name="T4" fmla="*/ 0 w 6"/>
                <a:gd name="T5" fmla="*/ 1 h 18"/>
                <a:gd name="T6" fmla="*/ 5 w 6"/>
                <a:gd name="T7" fmla="*/ 0 h 18"/>
                <a:gd name="T8" fmla="*/ 5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5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1" y="4"/>
                    <a:pt x="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4"/>
                    <a:pt x="5" y="17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107"/>
            <p:cNvSpPr/>
            <p:nvPr/>
          </p:nvSpPr>
          <p:spPr bwMode="auto">
            <a:xfrm>
              <a:off x="1608138" y="5741988"/>
              <a:ext cx="385763" cy="347663"/>
            </a:xfrm>
            <a:custGeom>
              <a:avLst/>
              <a:gdLst>
                <a:gd name="T0" fmla="*/ 62 w 70"/>
                <a:gd name="T1" fmla="*/ 63 h 63"/>
                <a:gd name="T2" fmla="*/ 27 w 70"/>
                <a:gd name="T3" fmla="*/ 42 h 63"/>
                <a:gd name="T4" fmla="*/ 5 w 70"/>
                <a:gd name="T5" fmla="*/ 4 h 63"/>
                <a:gd name="T6" fmla="*/ 16 w 70"/>
                <a:gd name="T7" fmla="*/ 3 h 63"/>
                <a:gd name="T8" fmla="*/ 15 w 70"/>
                <a:gd name="T9" fmla="*/ 7 h 63"/>
                <a:gd name="T10" fmla="*/ 10 w 70"/>
                <a:gd name="T11" fmla="*/ 7 h 63"/>
                <a:gd name="T12" fmla="*/ 30 w 70"/>
                <a:gd name="T13" fmla="*/ 39 h 63"/>
                <a:gd name="T14" fmla="*/ 64 w 70"/>
                <a:gd name="T15" fmla="*/ 57 h 63"/>
                <a:gd name="T16" fmla="*/ 59 w 70"/>
                <a:gd name="T17" fmla="*/ 45 h 63"/>
                <a:gd name="T18" fmla="*/ 63 w 70"/>
                <a:gd name="T19" fmla="*/ 43 h 63"/>
                <a:gd name="T20" fmla="*/ 67 w 70"/>
                <a:gd name="T21" fmla="*/ 61 h 63"/>
                <a:gd name="T22" fmla="*/ 62 w 70"/>
                <a:gd name="T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63">
                  <a:moveTo>
                    <a:pt x="62" y="63"/>
                  </a:moveTo>
                  <a:cubicBezTo>
                    <a:pt x="53" y="63"/>
                    <a:pt x="39" y="53"/>
                    <a:pt x="27" y="42"/>
                  </a:cubicBezTo>
                  <a:cubicBezTo>
                    <a:pt x="13" y="29"/>
                    <a:pt x="0" y="13"/>
                    <a:pt x="5" y="4"/>
                  </a:cubicBezTo>
                  <a:cubicBezTo>
                    <a:pt x="7" y="2"/>
                    <a:pt x="9" y="0"/>
                    <a:pt x="16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1" y="6"/>
                    <a:pt x="10" y="6"/>
                    <a:pt x="10" y="7"/>
                  </a:cubicBezTo>
                  <a:cubicBezTo>
                    <a:pt x="7" y="10"/>
                    <a:pt x="13" y="23"/>
                    <a:pt x="30" y="39"/>
                  </a:cubicBezTo>
                  <a:cubicBezTo>
                    <a:pt x="49" y="55"/>
                    <a:pt x="62" y="59"/>
                    <a:pt x="64" y="57"/>
                  </a:cubicBezTo>
                  <a:cubicBezTo>
                    <a:pt x="64" y="56"/>
                    <a:pt x="64" y="52"/>
                    <a:pt x="59" y="45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9" y="51"/>
                    <a:pt x="70" y="57"/>
                    <a:pt x="67" y="61"/>
                  </a:cubicBezTo>
                  <a:cubicBezTo>
                    <a:pt x="66" y="62"/>
                    <a:pt x="64" y="63"/>
                    <a:pt x="6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108"/>
            <p:cNvSpPr/>
            <p:nvPr/>
          </p:nvSpPr>
          <p:spPr bwMode="auto">
            <a:xfrm>
              <a:off x="1525588" y="5802313"/>
              <a:ext cx="439738" cy="396875"/>
            </a:xfrm>
            <a:custGeom>
              <a:avLst/>
              <a:gdLst>
                <a:gd name="T0" fmla="*/ 72 w 80"/>
                <a:gd name="T1" fmla="*/ 72 h 72"/>
                <a:gd name="T2" fmla="*/ 58 w 80"/>
                <a:gd name="T3" fmla="*/ 67 h 72"/>
                <a:gd name="T4" fmla="*/ 31 w 80"/>
                <a:gd name="T5" fmla="*/ 46 h 72"/>
                <a:gd name="T6" fmla="*/ 8 w 80"/>
                <a:gd name="T7" fmla="*/ 21 h 72"/>
                <a:gd name="T8" fmla="*/ 3 w 80"/>
                <a:gd name="T9" fmla="*/ 2 h 72"/>
                <a:gd name="T10" fmla="*/ 14 w 80"/>
                <a:gd name="T11" fmla="*/ 2 h 72"/>
                <a:gd name="T12" fmla="*/ 12 w 80"/>
                <a:gd name="T13" fmla="*/ 6 h 72"/>
                <a:gd name="T14" fmla="*/ 7 w 80"/>
                <a:gd name="T15" fmla="*/ 6 h 72"/>
                <a:gd name="T16" fmla="*/ 12 w 80"/>
                <a:gd name="T17" fmla="*/ 18 h 72"/>
                <a:gd name="T18" fmla="*/ 34 w 80"/>
                <a:gd name="T19" fmla="*/ 43 h 72"/>
                <a:gd name="T20" fmla="*/ 61 w 80"/>
                <a:gd name="T21" fmla="*/ 63 h 72"/>
                <a:gd name="T22" fmla="*/ 73 w 80"/>
                <a:gd name="T23" fmla="*/ 67 h 72"/>
                <a:gd name="T24" fmla="*/ 69 w 80"/>
                <a:gd name="T25" fmla="*/ 56 h 72"/>
                <a:gd name="T26" fmla="*/ 73 w 80"/>
                <a:gd name="T27" fmla="*/ 53 h 72"/>
                <a:gd name="T28" fmla="*/ 77 w 80"/>
                <a:gd name="T29" fmla="*/ 70 h 72"/>
                <a:gd name="T30" fmla="*/ 72 w 80"/>
                <a:gd name="T3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72">
                  <a:moveTo>
                    <a:pt x="72" y="72"/>
                  </a:moveTo>
                  <a:cubicBezTo>
                    <a:pt x="69" y="72"/>
                    <a:pt x="64" y="71"/>
                    <a:pt x="58" y="67"/>
                  </a:cubicBezTo>
                  <a:cubicBezTo>
                    <a:pt x="50" y="63"/>
                    <a:pt x="40" y="55"/>
                    <a:pt x="31" y="46"/>
                  </a:cubicBezTo>
                  <a:cubicBezTo>
                    <a:pt x="21" y="38"/>
                    <a:pt x="13" y="28"/>
                    <a:pt x="8" y="21"/>
                  </a:cubicBezTo>
                  <a:cubicBezTo>
                    <a:pt x="2" y="12"/>
                    <a:pt x="0" y="6"/>
                    <a:pt x="3" y="2"/>
                  </a:cubicBezTo>
                  <a:cubicBezTo>
                    <a:pt x="5" y="0"/>
                    <a:pt x="9" y="0"/>
                    <a:pt x="14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9" y="5"/>
                    <a:pt x="7" y="5"/>
                    <a:pt x="7" y="6"/>
                  </a:cubicBezTo>
                  <a:cubicBezTo>
                    <a:pt x="7" y="6"/>
                    <a:pt x="6" y="9"/>
                    <a:pt x="12" y="18"/>
                  </a:cubicBezTo>
                  <a:cubicBezTo>
                    <a:pt x="17" y="25"/>
                    <a:pt x="25" y="34"/>
                    <a:pt x="34" y="43"/>
                  </a:cubicBezTo>
                  <a:cubicBezTo>
                    <a:pt x="44" y="51"/>
                    <a:pt x="53" y="58"/>
                    <a:pt x="61" y="63"/>
                  </a:cubicBezTo>
                  <a:cubicBezTo>
                    <a:pt x="70" y="68"/>
                    <a:pt x="73" y="67"/>
                    <a:pt x="73" y="67"/>
                  </a:cubicBezTo>
                  <a:cubicBezTo>
                    <a:pt x="74" y="67"/>
                    <a:pt x="74" y="64"/>
                    <a:pt x="69" y="56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9" y="62"/>
                    <a:pt x="80" y="67"/>
                    <a:pt x="77" y="70"/>
                  </a:cubicBezTo>
                  <a:cubicBezTo>
                    <a:pt x="76" y="72"/>
                    <a:pt x="74" y="72"/>
                    <a:pt x="7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109"/>
            <p:cNvSpPr/>
            <p:nvPr/>
          </p:nvSpPr>
          <p:spPr bwMode="auto">
            <a:xfrm>
              <a:off x="1552576" y="5764213"/>
              <a:ext cx="104775" cy="115888"/>
            </a:xfrm>
            <a:custGeom>
              <a:avLst/>
              <a:gdLst>
                <a:gd name="T0" fmla="*/ 11 w 66"/>
                <a:gd name="T1" fmla="*/ 73 h 73"/>
                <a:gd name="T2" fmla="*/ 0 w 66"/>
                <a:gd name="T3" fmla="*/ 59 h 73"/>
                <a:gd name="T4" fmla="*/ 56 w 66"/>
                <a:gd name="T5" fmla="*/ 0 h 73"/>
                <a:gd name="T6" fmla="*/ 66 w 66"/>
                <a:gd name="T7" fmla="*/ 10 h 73"/>
                <a:gd name="T8" fmla="*/ 11 w 66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3">
                  <a:moveTo>
                    <a:pt x="11" y="73"/>
                  </a:moveTo>
                  <a:lnTo>
                    <a:pt x="0" y="59"/>
                  </a:lnTo>
                  <a:lnTo>
                    <a:pt x="56" y="0"/>
                  </a:lnTo>
                  <a:lnTo>
                    <a:pt x="66" y="10"/>
                  </a:lnTo>
                  <a:lnTo>
                    <a:pt x="1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110"/>
            <p:cNvSpPr/>
            <p:nvPr/>
          </p:nvSpPr>
          <p:spPr bwMode="auto">
            <a:xfrm>
              <a:off x="1860551" y="6056313"/>
              <a:ext cx="115888" cy="120650"/>
            </a:xfrm>
            <a:custGeom>
              <a:avLst/>
              <a:gdLst>
                <a:gd name="T0" fmla="*/ 14 w 73"/>
                <a:gd name="T1" fmla="*/ 76 h 76"/>
                <a:gd name="T2" fmla="*/ 0 w 73"/>
                <a:gd name="T3" fmla="*/ 62 h 76"/>
                <a:gd name="T4" fmla="*/ 63 w 73"/>
                <a:gd name="T5" fmla="*/ 0 h 76"/>
                <a:gd name="T6" fmla="*/ 73 w 73"/>
                <a:gd name="T7" fmla="*/ 14 h 76"/>
                <a:gd name="T8" fmla="*/ 14 w 73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6">
                  <a:moveTo>
                    <a:pt x="14" y="76"/>
                  </a:moveTo>
                  <a:lnTo>
                    <a:pt x="0" y="62"/>
                  </a:lnTo>
                  <a:lnTo>
                    <a:pt x="63" y="0"/>
                  </a:lnTo>
                  <a:lnTo>
                    <a:pt x="73" y="14"/>
                  </a:lnTo>
                  <a:lnTo>
                    <a:pt x="1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111"/>
            <p:cNvSpPr/>
            <p:nvPr/>
          </p:nvSpPr>
          <p:spPr bwMode="auto">
            <a:xfrm>
              <a:off x="1377951" y="5819775"/>
              <a:ext cx="180975" cy="203200"/>
            </a:xfrm>
            <a:custGeom>
              <a:avLst/>
              <a:gdLst>
                <a:gd name="T0" fmla="*/ 10 w 114"/>
                <a:gd name="T1" fmla="*/ 128 h 128"/>
                <a:gd name="T2" fmla="*/ 0 w 114"/>
                <a:gd name="T3" fmla="*/ 114 h 128"/>
                <a:gd name="T4" fmla="*/ 104 w 114"/>
                <a:gd name="T5" fmla="*/ 0 h 128"/>
                <a:gd name="T6" fmla="*/ 114 w 114"/>
                <a:gd name="T7" fmla="*/ 14 h 128"/>
                <a:gd name="T8" fmla="*/ 10 w 114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28">
                  <a:moveTo>
                    <a:pt x="10" y="128"/>
                  </a:moveTo>
                  <a:lnTo>
                    <a:pt x="0" y="114"/>
                  </a:lnTo>
                  <a:lnTo>
                    <a:pt x="104" y="0"/>
                  </a:lnTo>
                  <a:lnTo>
                    <a:pt x="114" y="14"/>
                  </a:lnTo>
                  <a:lnTo>
                    <a:pt x="1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112"/>
            <p:cNvSpPr/>
            <p:nvPr/>
          </p:nvSpPr>
          <p:spPr bwMode="auto">
            <a:xfrm>
              <a:off x="1768476" y="6172200"/>
              <a:ext cx="185738" cy="196850"/>
            </a:xfrm>
            <a:custGeom>
              <a:avLst/>
              <a:gdLst>
                <a:gd name="T0" fmla="*/ 13 w 117"/>
                <a:gd name="T1" fmla="*/ 124 h 124"/>
                <a:gd name="T2" fmla="*/ 0 w 117"/>
                <a:gd name="T3" fmla="*/ 114 h 124"/>
                <a:gd name="T4" fmla="*/ 103 w 117"/>
                <a:gd name="T5" fmla="*/ 0 h 124"/>
                <a:gd name="T6" fmla="*/ 117 w 117"/>
                <a:gd name="T7" fmla="*/ 10 h 124"/>
                <a:gd name="T8" fmla="*/ 13 w 117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4">
                  <a:moveTo>
                    <a:pt x="13" y="124"/>
                  </a:moveTo>
                  <a:lnTo>
                    <a:pt x="0" y="114"/>
                  </a:lnTo>
                  <a:lnTo>
                    <a:pt x="103" y="0"/>
                  </a:lnTo>
                  <a:lnTo>
                    <a:pt x="117" y="10"/>
                  </a:lnTo>
                  <a:lnTo>
                    <a:pt x="13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113"/>
            <p:cNvSpPr>
              <a:spLocks noEditPoints="1"/>
            </p:cNvSpPr>
            <p:nvPr/>
          </p:nvSpPr>
          <p:spPr bwMode="auto">
            <a:xfrm>
              <a:off x="1800226" y="6049963"/>
              <a:ext cx="88900" cy="71438"/>
            </a:xfrm>
            <a:custGeom>
              <a:avLst/>
              <a:gdLst>
                <a:gd name="T0" fmla="*/ 9 w 16"/>
                <a:gd name="T1" fmla="*/ 13 h 13"/>
                <a:gd name="T2" fmla="*/ 6 w 16"/>
                <a:gd name="T3" fmla="*/ 12 h 13"/>
                <a:gd name="T4" fmla="*/ 1 w 16"/>
                <a:gd name="T5" fmla="*/ 4 h 13"/>
                <a:gd name="T6" fmla="*/ 10 w 16"/>
                <a:gd name="T7" fmla="*/ 2 h 13"/>
                <a:gd name="T8" fmla="*/ 14 w 16"/>
                <a:gd name="T9" fmla="*/ 10 h 13"/>
                <a:gd name="T10" fmla="*/ 9 w 16"/>
                <a:gd name="T11" fmla="*/ 13 h 13"/>
                <a:gd name="T12" fmla="*/ 6 w 16"/>
                <a:gd name="T13" fmla="*/ 6 h 13"/>
                <a:gd name="T14" fmla="*/ 8 w 16"/>
                <a:gd name="T15" fmla="*/ 7 h 13"/>
                <a:gd name="T16" fmla="*/ 10 w 16"/>
                <a:gd name="T17" fmla="*/ 8 h 13"/>
                <a:gd name="T18" fmla="*/ 8 w 16"/>
                <a:gd name="T19" fmla="*/ 6 h 13"/>
                <a:gd name="T20" fmla="*/ 6 w 16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3">
                  <a:moveTo>
                    <a:pt x="9" y="13"/>
                  </a:moveTo>
                  <a:cubicBezTo>
                    <a:pt x="8" y="13"/>
                    <a:pt x="7" y="12"/>
                    <a:pt x="6" y="12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14" y="3"/>
                    <a:pt x="16" y="7"/>
                    <a:pt x="14" y="10"/>
                  </a:cubicBezTo>
                  <a:cubicBezTo>
                    <a:pt x="14" y="11"/>
                    <a:pt x="12" y="13"/>
                    <a:pt x="9" y="13"/>
                  </a:cubicBezTo>
                  <a:close/>
                  <a:moveTo>
                    <a:pt x="6" y="6"/>
                  </a:moveTo>
                  <a:cubicBezTo>
                    <a:pt x="6" y="6"/>
                    <a:pt x="7" y="7"/>
                    <a:pt x="8" y="7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9" y="7"/>
                    <a:pt x="9" y="7"/>
                    <a:pt x="8" y="6"/>
                  </a:cubicBezTo>
                  <a:cubicBezTo>
                    <a:pt x="7" y="6"/>
                    <a:pt x="7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114"/>
            <p:cNvSpPr/>
            <p:nvPr/>
          </p:nvSpPr>
          <p:spPr bwMode="auto">
            <a:xfrm>
              <a:off x="2690813" y="4564063"/>
              <a:ext cx="39688" cy="209550"/>
            </a:xfrm>
            <a:custGeom>
              <a:avLst/>
              <a:gdLst>
                <a:gd name="T0" fmla="*/ 3 w 7"/>
                <a:gd name="T1" fmla="*/ 38 h 38"/>
                <a:gd name="T2" fmla="*/ 2 w 7"/>
                <a:gd name="T3" fmla="*/ 38 h 38"/>
                <a:gd name="T4" fmla="*/ 0 w 7"/>
                <a:gd name="T5" fmla="*/ 35 h 38"/>
                <a:gd name="T6" fmla="*/ 1 w 7"/>
                <a:gd name="T7" fmla="*/ 3 h 38"/>
                <a:gd name="T8" fmla="*/ 4 w 7"/>
                <a:gd name="T9" fmla="*/ 0 h 38"/>
                <a:gd name="T10" fmla="*/ 7 w 7"/>
                <a:gd name="T11" fmla="*/ 4 h 38"/>
                <a:gd name="T12" fmla="*/ 6 w 7"/>
                <a:gd name="T13" fmla="*/ 36 h 38"/>
                <a:gd name="T14" fmla="*/ 3 w 7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8">
                  <a:moveTo>
                    <a:pt x="3" y="38"/>
                  </a:moveTo>
                  <a:cubicBezTo>
                    <a:pt x="3" y="38"/>
                    <a:pt x="3" y="38"/>
                    <a:pt x="2" y="38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0" y="26"/>
                    <a:pt x="0" y="17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6" y="17"/>
                    <a:pt x="6" y="26"/>
                    <a:pt x="6" y="36"/>
                  </a:cubicBezTo>
                  <a:cubicBezTo>
                    <a:pt x="6" y="37"/>
                    <a:pt x="4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115"/>
            <p:cNvSpPr/>
            <p:nvPr/>
          </p:nvSpPr>
          <p:spPr bwMode="auto">
            <a:xfrm>
              <a:off x="2614613" y="4559300"/>
              <a:ext cx="198438" cy="42863"/>
            </a:xfrm>
            <a:custGeom>
              <a:avLst/>
              <a:gdLst>
                <a:gd name="T0" fmla="*/ 33 w 36"/>
                <a:gd name="T1" fmla="*/ 8 h 8"/>
                <a:gd name="T2" fmla="*/ 32 w 36"/>
                <a:gd name="T3" fmla="*/ 8 h 8"/>
                <a:gd name="T4" fmla="*/ 22 w 36"/>
                <a:gd name="T5" fmla="*/ 8 h 8"/>
                <a:gd name="T6" fmla="*/ 3 w 36"/>
                <a:gd name="T7" fmla="*/ 6 h 8"/>
                <a:gd name="T8" fmla="*/ 0 w 36"/>
                <a:gd name="T9" fmla="*/ 3 h 8"/>
                <a:gd name="T10" fmla="*/ 3 w 36"/>
                <a:gd name="T11" fmla="*/ 0 h 8"/>
                <a:gd name="T12" fmla="*/ 23 w 36"/>
                <a:gd name="T13" fmla="*/ 2 h 8"/>
                <a:gd name="T14" fmla="*/ 33 w 36"/>
                <a:gd name="T15" fmla="*/ 2 h 8"/>
                <a:gd name="T16" fmla="*/ 36 w 36"/>
                <a:gd name="T17" fmla="*/ 6 h 8"/>
                <a:gd name="T18" fmla="*/ 33 w 3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8">
                  <a:moveTo>
                    <a:pt x="33" y="8"/>
                  </a:moveTo>
                  <a:cubicBezTo>
                    <a:pt x="33" y="8"/>
                    <a:pt x="33" y="8"/>
                    <a:pt x="32" y="8"/>
                  </a:cubicBezTo>
                  <a:cubicBezTo>
                    <a:pt x="29" y="8"/>
                    <a:pt x="26" y="8"/>
                    <a:pt x="22" y="8"/>
                  </a:cubicBezTo>
                  <a:cubicBezTo>
                    <a:pt x="16" y="7"/>
                    <a:pt x="9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9" y="0"/>
                    <a:pt x="16" y="1"/>
                    <a:pt x="23" y="2"/>
                  </a:cubicBezTo>
                  <a:cubicBezTo>
                    <a:pt x="26" y="2"/>
                    <a:pt x="30" y="2"/>
                    <a:pt x="33" y="2"/>
                  </a:cubicBezTo>
                  <a:cubicBezTo>
                    <a:pt x="35" y="2"/>
                    <a:pt x="36" y="4"/>
                    <a:pt x="36" y="6"/>
                  </a:cubicBezTo>
                  <a:cubicBezTo>
                    <a:pt x="36" y="7"/>
                    <a:pt x="34" y="8"/>
                    <a:pt x="3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116"/>
            <p:cNvSpPr/>
            <p:nvPr/>
          </p:nvSpPr>
          <p:spPr bwMode="auto">
            <a:xfrm>
              <a:off x="3152776" y="4987925"/>
              <a:ext cx="220663" cy="198438"/>
            </a:xfrm>
            <a:custGeom>
              <a:avLst/>
              <a:gdLst>
                <a:gd name="T0" fmla="*/ 38 w 40"/>
                <a:gd name="T1" fmla="*/ 36 h 36"/>
                <a:gd name="T2" fmla="*/ 36 w 40"/>
                <a:gd name="T3" fmla="*/ 34 h 36"/>
                <a:gd name="T4" fmla="*/ 34 w 40"/>
                <a:gd name="T5" fmla="*/ 23 h 36"/>
                <a:gd name="T6" fmla="*/ 31 w 40"/>
                <a:gd name="T7" fmla="*/ 11 h 36"/>
                <a:gd name="T8" fmla="*/ 26 w 40"/>
                <a:gd name="T9" fmla="*/ 23 h 36"/>
                <a:gd name="T10" fmla="*/ 21 w 40"/>
                <a:gd name="T11" fmla="*/ 33 h 36"/>
                <a:gd name="T12" fmla="*/ 19 w 40"/>
                <a:gd name="T13" fmla="*/ 34 h 36"/>
                <a:gd name="T14" fmla="*/ 18 w 40"/>
                <a:gd name="T15" fmla="*/ 33 h 36"/>
                <a:gd name="T16" fmla="*/ 10 w 40"/>
                <a:gd name="T17" fmla="*/ 8 h 36"/>
                <a:gd name="T18" fmla="*/ 4 w 40"/>
                <a:gd name="T19" fmla="*/ 31 h 36"/>
                <a:gd name="T20" fmla="*/ 2 w 40"/>
                <a:gd name="T21" fmla="*/ 33 h 36"/>
                <a:gd name="T22" fmla="*/ 0 w 40"/>
                <a:gd name="T23" fmla="*/ 31 h 36"/>
                <a:gd name="T24" fmla="*/ 8 w 40"/>
                <a:gd name="T25" fmla="*/ 1 h 36"/>
                <a:gd name="T26" fmla="*/ 10 w 40"/>
                <a:gd name="T27" fmla="*/ 0 h 36"/>
                <a:gd name="T28" fmla="*/ 12 w 40"/>
                <a:gd name="T29" fmla="*/ 1 h 36"/>
                <a:gd name="T30" fmla="*/ 20 w 40"/>
                <a:gd name="T31" fmla="*/ 26 h 36"/>
                <a:gd name="T32" fmla="*/ 22 w 40"/>
                <a:gd name="T33" fmla="*/ 21 h 36"/>
                <a:gd name="T34" fmla="*/ 30 w 40"/>
                <a:gd name="T35" fmla="*/ 3 h 36"/>
                <a:gd name="T36" fmla="*/ 32 w 40"/>
                <a:gd name="T37" fmla="*/ 2 h 36"/>
                <a:gd name="T38" fmla="*/ 34 w 40"/>
                <a:gd name="T39" fmla="*/ 3 h 36"/>
                <a:gd name="T40" fmla="*/ 38 w 40"/>
                <a:gd name="T41" fmla="*/ 22 h 36"/>
                <a:gd name="T42" fmla="*/ 40 w 40"/>
                <a:gd name="T43" fmla="*/ 33 h 36"/>
                <a:gd name="T44" fmla="*/ 38 w 40"/>
                <a:gd name="T45" fmla="*/ 36 h 36"/>
                <a:gd name="T46" fmla="*/ 38 w 40"/>
                <a:gd name="T4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36">
                  <a:moveTo>
                    <a:pt x="38" y="36"/>
                  </a:moveTo>
                  <a:cubicBezTo>
                    <a:pt x="37" y="36"/>
                    <a:pt x="36" y="35"/>
                    <a:pt x="36" y="34"/>
                  </a:cubicBezTo>
                  <a:cubicBezTo>
                    <a:pt x="35" y="31"/>
                    <a:pt x="35" y="27"/>
                    <a:pt x="34" y="23"/>
                  </a:cubicBezTo>
                  <a:cubicBezTo>
                    <a:pt x="33" y="19"/>
                    <a:pt x="32" y="15"/>
                    <a:pt x="31" y="11"/>
                  </a:cubicBezTo>
                  <a:cubicBezTo>
                    <a:pt x="30" y="15"/>
                    <a:pt x="28" y="19"/>
                    <a:pt x="26" y="23"/>
                  </a:cubicBezTo>
                  <a:cubicBezTo>
                    <a:pt x="24" y="26"/>
                    <a:pt x="23" y="30"/>
                    <a:pt x="21" y="33"/>
                  </a:cubicBezTo>
                  <a:cubicBezTo>
                    <a:pt x="21" y="34"/>
                    <a:pt x="20" y="34"/>
                    <a:pt x="19" y="34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15" y="25"/>
                    <a:pt x="13" y="16"/>
                    <a:pt x="10" y="8"/>
                  </a:cubicBezTo>
                  <a:cubicBezTo>
                    <a:pt x="8" y="17"/>
                    <a:pt x="4" y="29"/>
                    <a:pt x="4" y="31"/>
                  </a:cubicBezTo>
                  <a:cubicBezTo>
                    <a:pt x="4" y="32"/>
                    <a:pt x="3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1" y="26"/>
                    <a:pt x="7" y="6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5" y="9"/>
                    <a:pt x="17" y="18"/>
                    <a:pt x="20" y="26"/>
                  </a:cubicBezTo>
                  <a:cubicBezTo>
                    <a:pt x="21" y="24"/>
                    <a:pt x="21" y="23"/>
                    <a:pt x="22" y="21"/>
                  </a:cubicBezTo>
                  <a:cubicBezTo>
                    <a:pt x="25" y="15"/>
                    <a:pt x="28" y="9"/>
                    <a:pt x="30" y="3"/>
                  </a:cubicBezTo>
                  <a:cubicBezTo>
                    <a:pt x="30" y="2"/>
                    <a:pt x="31" y="2"/>
                    <a:pt x="32" y="2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5" y="9"/>
                    <a:pt x="36" y="16"/>
                    <a:pt x="38" y="22"/>
                  </a:cubicBezTo>
                  <a:cubicBezTo>
                    <a:pt x="38" y="26"/>
                    <a:pt x="39" y="30"/>
                    <a:pt x="40" y="33"/>
                  </a:cubicBezTo>
                  <a:cubicBezTo>
                    <a:pt x="40" y="34"/>
                    <a:pt x="39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117"/>
            <p:cNvSpPr/>
            <p:nvPr/>
          </p:nvSpPr>
          <p:spPr bwMode="auto">
            <a:xfrm>
              <a:off x="3148013" y="4487863"/>
              <a:ext cx="169863" cy="230188"/>
            </a:xfrm>
            <a:custGeom>
              <a:avLst/>
              <a:gdLst>
                <a:gd name="T0" fmla="*/ 28 w 31"/>
                <a:gd name="T1" fmla="*/ 42 h 42"/>
                <a:gd name="T2" fmla="*/ 27 w 31"/>
                <a:gd name="T3" fmla="*/ 42 h 42"/>
                <a:gd name="T4" fmla="*/ 11 w 31"/>
                <a:gd name="T5" fmla="*/ 42 h 42"/>
                <a:gd name="T6" fmla="*/ 3 w 31"/>
                <a:gd name="T7" fmla="*/ 42 h 42"/>
                <a:gd name="T8" fmla="*/ 3 w 31"/>
                <a:gd name="T9" fmla="*/ 42 h 42"/>
                <a:gd name="T10" fmla="*/ 0 w 31"/>
                <a:gd name="T11" fmla="*/ 39 h 42"/>
                <a:gd name="T12" fmla="*/ 0 w 31"/>
                <a:gd name="T13" fmla="*/ 14 h 42"/>
                <a:gd name="T14" fmla="*/ 0 w 31"/>
                <a:gd name="T15" fmla="*/ 3 h 42"/>
                <a:gd name="T16" fmla="*/ 3 w 31"/>
                <a:gd name="T17" fmla="*/ 0 h 42"/>
                <a:gd name="T18" fmla="*/ 26 w 31"/>
                <a:gd name="T19" fmla="*/ 1 h 42"/>
                <a:gd name="T20" fmla="*/ 28 w 31"/>
                <a:gd name="T21" fmla="*/ 1 h 42"/>
                <a:gd name="T22" fmla="*/ 31 w 31"/>
                <a:gd name="T23" fmla="*/ 4 h 42"/>
                <a:gd name="T24" fmla="*/ 28 w 31"/>
                <a:gd name="T25" fmla="*/ 7 h 42"/>
                <a:gd name="T26" fmla="*/ 26 w 31"/>
                <a:gd name="T27" fmla="*/ 7 h 42"/>
                <a:gd name="T28" fmla="*/ 6 w 31"/>
                <a:gd name="T29" fmla="*/ 6 h 42"/>
                <a:gd name="T30" fmla="*/ 6 w 31"/>
                <a:gd name="T31" fmla="*/ 14 h 42"/>
                <a:gd name="T32" fmla="*/ 6 w 31"/>
                <a:gd name="T33" fmla="*/ 36 h 42"/>
                <a:gd name="T34" fmla="*/ 11 w 31"/>
                <a:gd name="T35" fmla="*/ 36 h 42"/>
                <a:gd name="T36" fmla="*/ 28 w 31"/>
                <a:gd name="T37" fmla="*/ 36 h 42"/>
                <a:gd name="T38" fmla="*/ 31 w 31"/>
                <a:gd name="T39" fmla="*/ 40 h 42"/>
                <a:gd name="T40" fmla="*/ 28 w 31"/>
                <a:gd name="T4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42">
                  <a:moveTo>
                    <a:pt x="28" y="42"/>
                  </a:moveTo>
                  <a:cubicBezTo>
                    <a:pt x="28" y="42"/>
                    <a:pt x="27" y="42"/>
                    <a:pt x="27" y="42"/>
                  </a:cubicBezTo>
                  <a:cubicBezTo>
                    <a:pt x="22" y="42"/>
                    <a:pt x="16" y="42"/>
                    <a:pt x="11" y="42"/>
                  </a:cubicBezTo>
                  <a:cubicBezTo>
                    <a:pt x="8" y="42"/>
                    <a:pt x="6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0" y="41"/>
                    <a:pt x="0" y="39"/>
                  </a:cubicBezTo>
                  <a:cubicBezTo>
                    <a:pt x="0" y="33"/>
                    <a:pt x="0" y="23"/>
                    <a:pt x="0" y="14"/>
                  </a:cubicBezTo>
                  <a:cubicBezTo>
                    <a:pt x="0" y="10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1" y="0"/>
                    <a:pt x="19" y="0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1"/>
                    <a:pt x="31" y="2"/>
                    <a:pt x="31" y="4"/>
                  </a:cubicBezTo>
                  <a:cubicBezTo>
                    <a:pt x="31" y="6"/>
                    <a:pt x="30" y="7"/>
                    <a:pt x="28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3" y="6"/>
                    <a:pt x="6" y="6"/>
                  </a:cubicBezTo>
                  <a:cubicBezTo>
                    <a:pt x="6" y="9"/>
                    <a:pt x="6" y="11"/>
                    <a:pt x="6" y="14"/>
                  </a:cubicBezTo>
                  <a:cubicBezTo>
                    <a:pt x="6" y="22"/>
                    <a:pt x="6" y="30"/>
                    <a:pt x="6" y="36"/>
                  </a:cubicBezTo>
                  <a:cubicBezTo>
                    <a:pt x="8" y="36"/>
                    <a:pt x="9" y="36"/>
                    <a:pt x="11" y="36"/>
                  </a:cubicBezTo>
                  <a:cubicBezTo>
                    <a:pt x="16" y="36"/>
                    <a:pt x="22" y="36"/>
                    <a:pt x="28" y="36"/>
                  </a:cubicBezTo>
                  <a:cubicBezTo>
                    <a:pt x="30" y="37"/>
                    <a:pt x="31" y="38"/>
                    <a:pt x="31" y="40"/>
                  </a:cubicBezTo>
                  <a:cubicBezTo>
                    <a:pt x="30" y="41"/>
                    <a:pt x="29" y="42"/>
                    <a:pt x="2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118"/>
            <p:cNvSpPr/>
            <p:nvPr/>
          </p:nvSpPr>
          <p:spPr bwMode="auto">
            <a:xfrm>
              <a:off x="3148013" y="4592638"/>
              <a:ext cx="165100" cy="31750"/>
            </a:xfrm>
            <a:custGeom>
              <a:avLst/>
              <a:gdLst>
                <a:gd name="T0" fmla="*/ 27 w 30"/>
                <a:gd name="T1" fmla="*/ 6 h 6"/>
                <a:gd name="T2" fmla="*/ 27 w 30"/>
                <a:gd name="T3" fmla="*/ 6 h 6"/>
                <a:gd name="T4" fmla="*/ 3 w 30"/>
                <a:gd name="T5" fmla="*/ 6 h 6"/>
                <a:gd name="T6" fmla="*/ 0 w 30"/>
                <a:gd name="T7" fmla="*/ 3 h 6"/>
                <a:gd name="T8" fmla="*/ 3 w 30"/>
                <a:gd name="T9" fmla="*/ 0 h 6"/>
                <a:gd name="T10" fmla="*/ 27 w 30"/>
                <a:gd name="T11" fmla="*/ 0 h 6"/>
                <a:gd name="T12" fmla="*/ 30 w 30"/>
                <a:gd name="T13" fmla="*/ 3 h 6"/>
                <a:gd name="T14" fmla="*/ 27 w 30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"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16" y="6"/>
                    <a:pt x="10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6" y="0"/>
                    <a:pt x="27" y="0"/>
                  </a:cubicBezTo>
                  <a:cubicBezTo>
                    <a:pt x="28" y="0"/>
                    <a:pt x="30" y="2"/>
                    <a:pt x="30" y="3"/>
                  </a:cubicBezTo>
                  <a:cubicBezTo>
                    <a:pt x="30" y="5"/>
                    <a:pt x="28" y="6"/>
                    <a:pt x="2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119"/>
            <p:cNvSpPr/>
            <p:nvPr/>
          </p:nvSpPr>
          <p:spPr bwMode="auto">
            <a:xfrm>
              <a:off x="2636838" y="5037138"/>
              <a:ext cx="158750" cy="209550"/>
            </a:xfrm>
            <a:custGeom>
              <a:avLst/>
              <a:gdLst>
                <a:gd name="T0" fmla="*/ 27 w 29"/>
                <a:gd name="T1" fmla="*/ 38 h 38"/>
                <a:gd name="T2" fmla="*/ 25 w 29"/>
                <a:gd name="T3" fmla="*/ 36 h 38"/>
                <a:gd name="T4" fmla="*/ 21 w 29"/>
                <a:gd name="T5" fmla="*/ 27 h 38"/>
                <a:gd name="T6" fmla="*/ 14 w 29"/>
                <a:gd name="T7" fmla="*/ 7 h 38"/>
                <a:gd name="T8" fmla="*/ 9 w 29"/>
                <a:gd name="T9" fmla="*/ 21 h 38"/>
                <a:gd name="T10" fmla="*/ 4 w 29"/>
                <a:gd name="T11" fmla="*/ 35 h 38"/>
                <a:gd name="T12" fmla="*/ 1 w 29"/>
                <a:gd name="T13" fmla="*/ 36 h 38"/>
                <a:gd name="T14" fmla="*/ 0 w 29"/>
                <a:gd name="T15" fmla="*/ 34 h 38"/>
                <a:gd name="T16" fmla="*/ 5 w 29"/>
                <a:gd name="T17" fmla="*/ 20 h 38"/>
                <a:gd name="T18" fmla="*/ 12 w 29"/>
                <a:gd name="T19" fmla="*/ 1 h 38"/>
                <a:gd name="T20" fmla="*/ 14 w 29"/>
                <a:gd name="T21" fmla="*/ 0 h 38"/>
                <a:gd name="T22" fmla="*/ 14 w 29"/>
                <a:gd name="T23" fmla="*/ 0 h 38"/>
                <a:gd name="T24" fmla="*/ 16 w 29"/>
                <a:gd name="T25" fmla="*/ 1 h 38"/>
                <a:gd name="T26" fmla="*/ 25 w 29"/>
                <a:gd name="T27" fmla="*/ 25 h 38"/>
                <a:gd name="T28" fmla="*/ 28 w 29"/>
                <a:gd name="T29" fmla="*/ 35 h 38"/>
                <a:gd name="T30" fmla="*/ 27 w 29"/>
                <a:gd name="T31" fmla="*/ 38 h 38"/>
                <a:gd name="T32" fmla="*/ 27 w 29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8">
                  <a:moveTo>
                    <a:pt x="27" y="38"/>
                  </a:moveTo>
                  <a:cubicBezTo>
                    <a:pt x="26" y="38"/>
                    <a:pt x="25" y="37"/>
                    <a:pt x="25" y="36"/>
                  </a:cubicBezTo>
                  <a:cubicBezTo>
                    <a:pt x="24" y="35"/>
                    <a:pt x="23" y="31"/>
                    <a:pt x="21" y="27"/>
                  </a:cubicBezTo>
                  <a:cubicBezTo>
                    <a:pt x="19" y="21"/>
                    <a:pt x="16" y="13"/>
                    <a:pt x="14" y="7"/>
                  </a:cubicBezTo>
                  <a:cubicBezTo>
                    <a:pt x="12" y="11"/>
                    <a:pt x="11" y="16"/>
                    <a:pt x="9" y="21"/>
                  </a:cubicBezTo>
                  <a:cubicBezTo>
                    <a:pt x="7" y="27"/>
                    <a:pt x="5" y="32"/>
                    <a:pt x="4" y="35"/>
                  </a:cubicBezTo>
                  <a:cubicBezTo>
                    <a:pt x="3" y="36"/>
                    <a:pt x="2" y="37"/>
                    <a:pt x="1" y="36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2" y="30"/>
                    <a:pt x="3" y="25"/>
                    <a:pt x="5" y="20"/>
                  </a:cubicBezTo>
                  <a:cubicBezTo>
                    <a:pt x="8" y="13"/>
                    <a:pt x="10" y="6"/>
                    <a:pt x="12" y="1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6" y="1"/>
                  </a:cubicBezTo>
                  <a:cubicBezTo>
                    <a:pt x="19" y="8"/>
                    <a:pt x="22" y="18"/>
                    <a:pt x="25" y="25"/>
                  </a:cubicBezTo>
                  <a:cubicBezTo>
                    <a:pt x="26" y="30"/>
                    <a:pt x="28" y="33"/>
                    <a:pt x="28" y="35"/>
                  </a:cubicBezTo>
                  <a:cubicBezTo>
                    <a:pt x="29" y="36"/>
                    <a:pt x="28" y="37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120"/>
            <p:cNvSpPr/>
            <p:nvPr/>
          </p:nvSpPr>
          <p:spPr bwMode="auto">
            <a:xfrm>
              <a:off x="2630488" y="5153025"/>
              <a:ext cx="165100" cy="22225"/>
            </a:xfrm>
            <a:custGeom>
              <a:avLst/>
              <a:gdLst>
                <a:gd name="T0" fmla="*/ 28 w 30"/>
                <a:gd name="T1" fmla="*/ 4 h 4"/>
                <a:gd name="T2" fmla="*/ 18 w 30"/>
                <a:gd name="T3" fmla="*/ 4 h 4"/>
                <a:gd name="T4" fmla="*/ 2 w 30"/>
                <a:gd name="T5" fmla="*/ 4 h 4"/>
                <a:gd name="T6" fmla="*/ 2 w 30"/>
                <a:gd name="T7" fmla="*/ 4 h 4"/>
                <a:gd name="T8" fmla="*/ 0 w 30"/>
                <a:gd name="T9" fmla="*/ 2 h 4"/>
                <a:gd name="T10" fmla="*/ 2 w 30"/>
                <a:gd name="T11" fmla="*/ 0 h 4"/>
                <a:gd name="T12" fmla="*/ 18 w 30"/>
                <a:gd name="T13" fmla="*/ 0 h 4"/>
                <a:gd name="T14" fmla="*/ 28 w 30"/>
                <a:gd name="T15" fmla="*/ 0 h 4"/>
                <a:gd name="T16" fmla="*/ 30 w 30"/>
                <a:gd name="T17" fmla="*/ 2 h 4"/>
                <a:gd name="T18" fmla="*/ 28 w 30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">
                  <a:moveTo>
                    <a:pt x="28" y="4"/>
                  </a:moveTo>
                  <a:cubicBezTo>
                    <a:pt x="25" y="4"/>
                    <a:pt x="22" y="4"/>
                    <a:pt x="18" y="4"/>
                  </a:cubicBezTo>
                  <a:cubicBezTo>
                    <a:pt x="12" y="4"/>
                    <a:pt x="6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2" y="0"/>
                    <a:pt x="25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3"/>
                    <a:pt x="29" y="4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7160260" y="2997835"/>
            <a:ext cx="3672205" cy="296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在学习的过程中，有幸遇到了许许多多优秀的老师，他们有的幽默风趣、有的正直果敢、有的循循善诱，很高兴能在各位老师的指导下完成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kapi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项目。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424421" y="1844962"/>
            <a:ext cx="26380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教诲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5" name="直接连接符 104"/>
          <p:cNvCxnSpPr/>
          <p:nvPr/>
        </p:nvCxnSpPr>
        <p:spPr>
          <a:xfrm>
            <a:off x="7332946" y="2458574"/>
            <a:ext cx="3164582" cy="0"/>
          </a:xfrm>
          <a:prstGeom prst="line">
            <a:avLst/>
          </a:prstGeom>
          <a:solidFill>
            <a:srgbClr val="070606"/>
          </a:solidFill>
          <a:ln w="15875">
            <a:solidFill>
              <a:schemeClr val="tx1"/>
            </a:solidFill>
            <a:round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99" y="0"/>
            <a:ext cx="959720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5608" y="2391488"/>
            <a:ext cx="11368725" cy="151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23947" y="4679700"/>
            <a:ext cx="271928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汇报人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：</a:t>
            </a:r>
            <a:r>
              <a:rPr 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农航</a:t>
            </a:r>
            <a:endParaRPr 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96196" y="3772308"/>
            <a:ext cx="46610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面条机一组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86815" y="2327275"/>
            <a:ext cx="9707880" cy="1445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谢  谢  观  看</a:t>
            </a:r>
            <a:endParaRPr lang="zh-CN" altLang="en-US" sz="88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8" grpId="0" bldLvl="0" animBg="1"/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8"/>
          <p:cNvSpPr txBox="1"/>
          <p:nvPr/>
        </p:nvSpPr>
        <p:spPr>
          <a:xfrm>
            <a:off x="4237944" y="2069478"/>
            <a:ext cx="4499378" cy="52197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 defTabSz="914400">
              <a:defRPr/>
            </a:pPr>
            <a:r>
              <a:rPr lang="zh-CN" alt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制造技术</a:t>
            </a:r>
            <a:endParaRPr lang="zh-CN" altLang="en-US" sz="28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22" name="文本框 16"/>
          <p:cNvSpPr txBox="1"/>
          <p:nvPr/>
        </p:nvSpPr>
        <p:spPr bwMode="auto">
          <a:xfrm>
            <a:off x="3846679" y="1979817"/>
            <a:ext cx="329565" cy="74803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4265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1</a:t>
            </a:r>
            <a:endParaRPr lang="zh-CN" altLang="en-US" sz="4265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 flipH="1">
            <a:off x="3848109" y="2239138"/>
            <a:ext cx="328084" cy="330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0"/>
          <p:cNvSpPr txBox="1"/>
          <p:nvPr/>
        </p:nvSpPr>
        <p:spPr bwMode="auto">
          <a:xfrm>
            <a:off x="3781591" y="4049917"/>
            <a:ext cx="459740" cy="74803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4265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3</a:t>
            </a:r>
            <a:endParaRPr lang="zh-CN" altLang="en-US" sz="4265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 flipH="1">
            <a:off x="3928542" y="4315590"/>
            <a:ext cx="328084" cy="32808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3"/>
          <p:cNvSpPr txBox="1"/>
          <p:nvPr/>
        </p:nvSpPr>
        <p:spPr bwMode="auto">
          <a:xfrm>
            <a:off x="3801277" y="3014867"/>
            <a:ext cx="420370" cy="74803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4265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2</a:t>
            </a:r>
            <a:endParaRPr lang="zh-CN" altLang="en-US" sz="4265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 bwMode="auto">
          <a:xfrm flipH="1">
            <a:off x="3886209" y="3293238"/>
            <a:ext cx="328084" cy="330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26"/>
          <p:cNvSpPr txBox="1"/>
          <p:nvPr/>
        </p:nvSpPr>
        <p:spPr bwMode="auto">
          <a:xfrm>
            <a:off x="3804135" y="5087083"/>
            <a:ext cx="414655" cy="74803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4265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4</a:t>
            </a:r>
            <a:endParaRPr lang="zh-CN" altLang="en-US" sz="4265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flipH="1">
            <a:off x="3928542" y="5352756"/>
            <a:ext cx="328084" cy="32808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1"/>
          <p:cNvSpPr txBox="1"/>
          <p:nvPr/>
        </p:nvSpPr>
        <p:spPr bwMode="auto">
          <a:xfrm>
            <a:off x="5155092" y="648327"/>
            <a:ext cx="2011680" cy="119888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72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目录</a:t>
            </a:r>
            <a:endParaRPr lang="zh-CN" altLang="en-US" sz="72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38" name="文本框 18"/>
          <p:cNvSpPr txBox="1"/>
          <p:nvPr/>
        </p:nvSpPr>
        <p:spPr>
          <a:xfrm>
            <a:off x="4237944" y="3088498"/>
            <a:ext cx="4499378" cy="52197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 defTabSz="914400">
              <a:defRPr/>
            </a:pPr>
            <a:r>
              <a:rPr lang="zh-CN" alt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设计与创新</a:t>
            </a:r>
            <a:endParaRPr lang="zh-CN" altLang="en-US" sz="28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39" name="文本框 18"/>
          <p:cNvSpPr txBox="1"/>
          <p:nvPr/>
        </p:nvSpPr>
        <p:spPr>
          <a:xfrm>
            <a:off x="4237944" y="4129752"/>
            <a:ext cx="4499378" cy="52197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 defTabSz="914400">
              <a:defRPr/>
            </a:pPr>
            <a:r>
              <a:rPr lang="zh-CN" alt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工程训练</a:t>
            </a:r>
            <a:endParaRPr lang="zh-CN" altLang="en-US" sz="28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40" name="文本框 18"/>
          <p:cNvSpPr txBox="1"/>
          <p:nvPr/>
        </p:nvSpPr>
        <p:spPr>
          <a:xfrm>
            <a:off x="4237944" y="5148772"/>
            <a:ext cx="4499378" cy="52197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 defTabSz="914400">
              <a:defRPr/>
            </a:pPr>
            <a:r>
              <a:rPr lang="zh-CN" alt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其他</a:t>
            </a:r>
            <a:endParaRPr lang="zh-CN" altLang="en-US" sz="28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 flipH="1">
            <a:off x="5238372" y="1159458"/>
            <a:ext cx="2039506" cy="6079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schemeClr val="accent6">
                <a:lumMod val="50000"/>
                <a:alpha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081292" y="207814"/>
            <a:ext cx="6353666" cy="6363093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84987" y="310470"/>
            <a:ext cx="6353666" cy="636309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30" y="4926561"/>
            <a:ext cx="3946850" cy="26312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48" y="4926561"/>
            <a:ext cx="3946850" cy="26312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84" y="242594"/>
            <a:ext cx="10287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30" y="4926561"/>
            <a:ext cx="3946850" cy="26312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48" y="4926561"/>
            <a:ext cx="3946850" cy="26312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56045" y="4121975"/>
            <a:ext cx="611065" cy="923330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2225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5400" b="1" dirty="0">
              <a:ln w="22225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95742" y="4664951"/>
            <a:ext cx="160528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制造技术</a:t>
            </a:r>
            <a:endParaRPr lang="zh-CN" alt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0097" y="149332"/>
            <a:ext cx="12951746" cy="8742741"/>
          </a:xfrm>
          <a:prstGeom prst="rect">
            <a:avLst/>
          </a:prstGeom>
        </p:spPr>
      </p:pic>
      <p:sp>
        <p:nvSpPr>
          <p:cNvPr id="57" name="椭圆 31"/>
          <p:cNvSpPr/>
          <p:nvPr/>
        </p:nvSpPr>
        <p:spPr>
          <a:xfrm>
            <a:off x="5196205" y="1431290"/>
            <a:ext cx="6368415" cy="52571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 flipH="1">
            <a:off x="816710" y="4733404"/>
            <a:ext cx="3840480" cy="977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base">
              <a:lnSpc>
                <a:spcPct val="120000"/>
              </a:lnSpc>
            </a:pP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切削加工工艺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816180" y="1906703"/>
            <a:ext cx="5365519" cy="43516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1)切削加工基础知识：切削过程＊；切削运动＊；切削原理＊</a:t>
            </a:r>
            <a:endParaRPr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2)刀具：刀具材料及性能特点＊；刀具几何角度＊；刀具工作角度＊；刀具磨</a:t>
            </a:r>
            <a:endParaRPr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损＊；刀具寿命＊；新刀具材料＊（如人造聚晶金刚石、立方氮化硼、陶瓷）</a:t>
            </a:r>
            <a:endParaRPr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3)磨料、磨具、磨削过程＊和磨削特点＊和磨削原理＊；</a:t>
            </a:r>
            <a:endParaRPr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4)精密加工方法；</a:t>
            </a:r>
            <a:endParaRPr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5)加工精度＊与表面质量＊，影响加工精度和表面质量的因素＊。</a:t>
            </a:r>
            <a:endParaRPr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0097" y="149332"/>
            <a:ext cx="12951746" cy="8742741"/>
          </a:xfrm>
          <a:prstGeom prst="rect">
            <a:avLst/>
          </a:prstGeom>
        </p:spPr>
      </p:pic>
      <p:sp>
        <p:nvSpPr>
          <p:cNvPr id="57" name="椭圆 31"/>
          <p:cNvSpPr/>
          <p:nvPr/>
        </p:nvSpPr>
        <p:spPr>
          <a:xfrm>
            <a:off x="5196205" y="1431290"/>
            <a:ext cx="6368415" cy="52571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 flipH="1">
            <a:off x="816710" y="4733404"/>
            <a:ext cx="3840480" cy="977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base">
              <a:lnSpc>
                <a:spcPct val="120000"/>
              </a:lnSpc>
            </a:pP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特种加工工艺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816180" y="1612698"/>
            <a:ext cx="5365519" cy="47428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1)特种加工的基本概念；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2)特种加工基本原理；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3)激光切割、激光打孔、激光精密加工（应用很广泛）；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4)电火花成形加工＊、电火花穿孔加工、电火花线切割加工＊、电火花磨削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加工＊；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5)超声波加工、电子束加工、离子束加工。（建议采用虚拟仿真技术）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84" y="242594"/>
            <a:ext cx="10287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30" y="4926561"/>
            <a:ext cx="3946850" cy="26312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48" y="4926561"/>
            <a:ext cx="3946850" cy="26312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56045" y="4121975"/>
            <a:ext cx="611065" cy="923330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2225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5400" b="1" dirty="0">
              <a:ln w="22225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7942" y="4664951"/>
            <a:ext cx="196088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设计与制造</a:t>
            </a:r>
            <a:endParaRPr lang="zh-CN" alt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05466" y="1169128"/>
            <a:ext cx="6790981" cy="4846880"/>
            <a:chOff x="2000997" y="1143325"/>
            <a:chExt cx="4268759" cy="2641227"/>
          </a:xfrm>
          <a:solidFill>
            <a:schemeClr val="tx1"/>
          </a:solidFill>
        </p:grpSpPr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5892039" y="3505427"/>
              <a:ext cx="377717" cy="279125"/>
            </a:xfrm>
            <a:custGeom>
              <a:avLst/>
              <a:gdLst>
                <a:gd name="T0" fmla="*/ 186 w 188"/>
                <a:gd name="T1" fmla="*/ 58 h 156"/>
                <a:gd name="T2" fmla="*/ 153 w 188"/>
                <a:gd name="T3" fmla="*/ 21 h 156"/>
                <a:gd name="T4" fmla="*/ 107 w 188"/>
                <a:gd name="T5" fmla="*/ 2 h 156"/>
                <a:gd name="T6" fmla="*/ 53 w 188"/>
                <a:gd name="T7" fmla="*/ 4 h 156"/>
                <a:gd name="T8" fmla="*/ 48 w 188"/>
                <a:gd name="T9" fmla="*/ 12 h 156"/>
                <a:gd name="T10" fmla="*/ 56 w 188"/>
                <a:gd name="T11" fmla="*/ 18 h 156"/>
                <a:gd name="T12" fmla="*/ 33 w 188"/>
                <a:gd name="T13" fmla="*/ 38 h 156"/>
                <a:gd name="T14" fmla="*/ 15 w 188"/>
                <a:gd name="T15" fmla="*/ 67 h 156"/>
                <a:gd name="T16" fmla="*/ 4 w 188"/>
                <a:gd name="T17" fmla="*/ 97 h 156"/>
                <a:gd name="T18" fmla="*/ 0 w 188"/>
                <a:gd name="T19" fmla="*/ 106 h 156"/>
                <a:gd name="T20" fmla="*/ 11 w 188"/>
                <a:gd name="T21" fmla="*/ 115 h 156"/>
                <a:gd name="T22" fmla="*/ 15 w 188"/>
                <a:gd name="T23" fmla="*/ 127 h 156"/>
                <a:gd name="T24" fmla="*/ 24 w 188"/>
                <a:gd name="T25" fmla="*/ 127 h 156"/>
                <a:gd name="T26" fmla="*/ 53 w 188"/>
                <a:gd name="T27" fmla="*/ 143 h 156"/>
                <a:gd name="T28" fmla="*/ 62 w 188"/>
                <a:gd name="T29" fmla="*/ 146 h 156"/>
                <a:gd name="T30" fmla="*/ 129 w 188"/>
                <a:gd name="T31" fmla="*/ 155 h 156"/>
                <a:gd name="T32" fmla="*/ 162 w 188"/>
                <a:gd name="T33" fmla="*/ 138 h 156"/>
                <a:gd name="T34" fmla="*/ 181 w 188"/>
                <a:gd name="T35" fmla="*/ 111 h 156"/>
                <a:gd name="T36" fmla="*/ 181 w 188"/>
                <a:gd name="T37" fmla="*/ 102 h 156"/>
                <a:gd name="T38" fmla="*/ 188 w 188"/>
                <a:gd name="T39" fmla="*/ 76 h 156"/>
                <a:gd name="T40" fmla="*/ 26 w 188"/>
                <a:gd name="T41" fmla="*/ 82 h 156"/>
                <a:gd name="T42" fmla="*/ 24 w 188"/>
                <a:gd name="T43" fmla="*/ 110 h 156"/>
                <a:gd name="T44" fmla="*/ 35 w 188"/>
                <a:gd name="T45" fmla="*/ 98 h 156"/>
                <a:gd name="T46" fmla="*/ 46 w 188"/>
                <a:gd name="T47" fmla="*/ 129 h 156"/>
                <a:gd name="T48" fmla="*/ 46 w 188"/>
                <a:gd name="T49" fmla="*/ 129 h 156"/>
                <a:gd name="T50" fmla="*/ 36 w 188"/>
                <a:gd name="T51" fmla="*/ 118 h 156"/>
                <a:gd name="T52" fmla="*/ 52 w 188"/>
                <a:gd name="T53" fmla="*/ 111 h 156"/>
                <a:gd name="T54" fmla="*/ 65 w 188"/>
                <a:gd name="T55" fmla="*/ 121 h 156"/>
                <a:gd name="T56" fmla="*/ 66 w 188"/>
                <a:gd name="T57" fmla="*/ 118 h 156"/>
                <a:gd name="T58" fmla="*/ 74 w 188"/>
                <a:gd name="T59" fmla="*/ 140 h 156"/>
                <a:gd name="T60" fmla="*/ 74 w 188"/>
                <a:gd name="T61" fmla="*/ 140 h 156"/>
                <a:gd name="T62" fmla="*/ 80 w 188"/>
                <a:gd name="T63" fmla="*/ 126 h 156"/>
                <a:gd name="T64" fmla="*/ 70 w 188"/>
                <a:gd name="T65" fmla="*/ 129 h 156"/>
                <a:gd name="T66" fmla="*/ 76 w 188"/>
                <a:gd name="T67" fmla="*/ 122 h 156"/>
                <a:gd name="T68" fmla="*/ 93 w 188"/>
                <a:gd name="T69" fmla="*/ 144 h 156"/>
                <a:gd name="T70" fmla="*/ 95 w 188"/>
                <a:gd name="T71" fmla="*/ 140 h 156"/>
                <a:gd name="T72" fmla="*/ 98 w 188"/>
                <a:gd name="T73" fmla="*/ 134 h 156"/>
                <a:gd name="T74" fmla="*/ 89 w 188"/>
                <a:gd name="T75" fmla="*/ 132 h 156"/>
                <a:gd name="T76" fmla="*/ 107 w 188"/>
                <a:gd name="T77" fmla="*/ 127 h 156"/>
                <a:gd name="T78" fmla="*/ 111 w 188"/>
                <a:gd name="T79" fmla="*/ 146 h 156"/>
                <a:gd name="T80" fmla="*/ 111 w 188"/>
                <a:gd name="T81" fmla="*/ 145 h 156"/>
                <a:gd name="T82" fmla="*/ 117 w 188"/>
                <a:gd name="T83" fmla="*/ 127 h 156"/>
                <a:gd name="T84" fmla="*/ 117 w 188"/>
                <a:gd name="T85" fmla="*/ 128 h 156"/>
                <a:gd name="T86" fmla="*/ 127 w 188"/>
                <a:gd name="T87" fmla="*/ 145 h 156"/>
                <a:gd name="T88" fmla="*/ 133 w 188"/>
                <a:gd name="T89" fmla="*/ 128 h 156"/>
                <a:gd name="T90" fmla="*/ 136 w 188"/>
                <a:gd name="T91" fmla="*/ 124 h 156"/>
                <a:gd name="T92" fmla="*/ 164 w 188"/>
                <a:gd name="T93" fmla="*/ 118 h 156"/>
                <a:gd name="T94" fmla="*/ 153 w 188"/>
                <a:gd name="T95" fmla="*/ 120 h 156"/>
                <a:gd name="T96" fmla="*/ 164 w 188"/>
                <a:gd name="T97" fmla="*/ 118 h 156"/>
                <a:gd name="T98" fmla="*/ 174 w 188"/>
                <a:gd name="T99" fmla="*/ 90 h 156"/>
                <a:gd name="T100" fmla="*/ 127 w 188"/>
                <a:gd name="T101" fmla="*/ 114 h 156"/>
                <a:gd name="T102" fmla="*/ 65 w 188"/>
                <a:gd name="T103" fmla="*/ 104 h 156"/>
                <a:gd name="T104" fmla="*/ 34 w 188"/>
                <a:gd name="T105" fmla="*/ 70 h 156"/>
                <a:gd name="T106" fmla="*/ 39 w 188"/>
                <a:gd name="T107" fmla="*/ 50 h 156"/>
                <a:gd name="T108" fmla="*/ 86 w 188"/>
                <a:gd name="T109" fmla="*/ 22 h 156"/>
                <a:gd name="T110" fmla="*/ 141 w 188"/>
                <a:gd name="T111" fmla="*/ 29 h 156"/>
                <a:gd name="T112" fmla="*/ 176 w 188"/>
                <a:gd name="T113" fmla="*/ 64 h 156"/>
                <a:gd name="T114" fmla="*/ 178 w 188"/>
                <a:gd name="T115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156">
                  <a:moveTo>
                    <a:pt x="188" y="76"/>
                  </a:moveTo>
                  <a:lnTo>
                    <a:pt x="188" y="76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6" y="58"/>
                  </a:lnTo>
                  <a:lnTo>
                    <a:pt x="183" y="52"/>
                  </a:lnTo>
                  <a:lnTo>
                    <a:pt x="176" y="41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53" y="21"/>
                  </a:lnTo>
                  <a:lnTo>
                    <a:pt x="137" y="10"/>
                  </a:lnTo>
                  <a:lnTo>
                    <a:pt x="129" y="6"/>
                  </a:lnTo>
                  <a:lnTo>
                    <a:pt x="121" y="3"/>
                  </a:lnTo>
                  <a:lnTo>
                    <a:pt x="113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4" y="0"/>
                  </a:lnTo>
                  <a:lnTo>
                    <a:pt x="72" y="2"/>
                  </a:lnTo>
                  <a:lnTo>
                    <a:pt x="62" y="3"/>
                  </a:lnTo>
                  <a:lnTo>
                    <a:pt x="53" y="4"/>
                  </a:lnTo>
                  <a:lnTo>
                    <a:pt x="51" y="6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6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47" y="25"/>
                  </a:lnTo>
                  <a:lnTo>
                    <a:pt x="36" y="33"/>
                  </a:lnTo>
                  <a:lnTo>
                    <a:pt x="33" y="38"/>
                  </a:lnTo>
                  <a:lnTo>
                    <a:pt x="29" y="44"/>
                  </a:lnTo>
                  <a:lnTo>
                    <a:pt x="26" y="5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5" y="67"/>
                  </a:lnTo>
                  <a:lnTo>
                    <a:pt x="11" y="71"/>
                  </a:lnTo>
                  <a:lnTo>
                    <a:pt x="7" y="78"/>
                  </a:lnTo>
                  <a:lnTo>
                    <a:pt x="5" y="84"/>
                  </a:lnTo>
                  <a:lnTo>
                    <a:pt x="4" y="91"/>
                  </a:lnTo>
                  <a:lnTo>
                    <a:pt x="4" y="97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1" y="104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3" y="108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0" y="121"/>
                  </a:lnTo>
                  <a:lnTo>
                    <a:pt x="10" y="123"/>
                  </a:lnTo>
                  <a:lnTo>
                    <a:pt x="11" y="126"/>
                  </a:lnTo>
                  <a:lnTo>
                    <a:pt x="12" y="126"/>
                  </a:lnTo>
                  <a:lnTo>
                    <a:pt x="15" y="127"/>
                  </a:lnTo>
                  <a:lnTo>
                    <a:pt x="17" y="126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41" y="138"/>
                  </a:lnTo>
                  <a:lnTo>
                    <a:pt x="53" y="143"/>
                  </a:lnTo>
                  <a:lnTo>
                    <a:pt x="53" y="143"/>
                  </a:lnTo>
                  <a:lnTo>
                    <a:pt x="54" y="145"/>
                  </a:lnTo>
                  <a:lnTo>
                    <a:pt x="57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76" y="150"/>
                  </a:lnTo>
                  <a:lnTo>
                    <a:pt x="92" y="153"/>
                  </a:lnTo>
                  <a:lnTo>
                    <a:pt x="107" y="156"/>
                  </a:lnTo>
                  <a:lnTo>
                    <a:pt x="122" y="156"/>
                  </a:lnTo>
                  <a:lnTo>
                    <a:pt x="129" y="155"/>
                  </a:lnTo>
                  <a:lnTo>
                    <a:pt x="136" y="152"/>
                  </a:lnTo>
                  <a:lnTo>
                    <a:pt x="142" y="150"/>
                  </a:lnTo>
                  <a:lnTo>
                    <a:pt x="150" y="146"/>
                  </a:lnTo>
                  <a:lnTo>
                    <a:pt x="156" y="143"/>
                  </a:lnTo>
                  <a:lnTo>
                    <a:pt x="162" y="138"/>
                  </a:lnTo>
                  <a:lnTo>
                    <a:pt x="166" y="132"/>
                  </a:lnTo>
                  <a:lnTo>
                    <a:pt x="171" y="124"/>
                  </a:lnTo>
                  <a:lnTo>
                    <a:pt x="171" y="124"/>
                  </a:lnTo>
                  <a:lnTo>
                    <a:pt x="178" y="116"/>
                  </a:lnTo>
                  <a:lnTo>
                    <a:pt x="181" y="111"/>
                  </a:lnTo>
                  <a:lnTo>
                    <a:pt x="181" y="109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81" y="104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84" y="96"/>
                  </a:lnTo>
                  <a:lnTo>
                    <a:pt x="187" y="90"/>
                  </a:lnTo>
                  <a:lnTo>
                    <a:pt x="188" y="84"/>
                  </a:lnTo>
                  <a:lnTo>
                    <a:pt x="188" y="76"/>
                  </a:lnTo>
                  <a:lnTo>
                    <a:pt x="188" y="76"/>
                  </a:lnTo>
                  <a:close/>
                  <a:moveTo>
                    <a:pt x="24" y="84"/>
                  </a:moveTo>
                  <a:lnTo>
                    <a:pt x="24" y="84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4"/>
                  </a:lnTo>
                  <a:close/>
                  <a:moveTo>
                    <a:pt x="24" y="110"/>
                  </a:moveTo>
                  <a:lnTo>
                    <a:pt x="24" y="110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29" y="104"/>
                  </a:lnTo>
                  <a:lnTo>
                    <a:pt x="24" y="110"/>
                  </a:lnTo>
                  <a:lnTo>
                    <a:pt x="24" y="110"/>
                  </a:lnTo>
                  <a:close/>
                  <a:moveTo>
                    <a:pt x="46" y="129"/>
                  </a:moveTo>
                  <a:lnTo>
                    <a:pt x="46" y="129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46" y="129"/>
                  </a:lnTo>
                  <a:lnTo>
                    <a:pt x="46" y="129"/>
                  </a:lnTo>
                  <a:close/>
                  <a:moveTo>
                    <a:pt x="36" y="121"/>
                  </a:moveTo>
                  <a:lnTo>
                    <a:pt x="36" y="121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9" y="111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4" y="117"/>
                  </a:lnTo>
                  <a:lnTo>
                    <a:pt x="36" y="121"/>
                  </a:lnTo>
                  <a:lnTo>
                    <a:pt x="36" y="121"/>
                  </a:lnTo>
                  <a:close/>
                  <a:moveTo>
                    <a:pt x="65" y="121"/>
                  </a:moveTo>
                  <a:lnTo>
                    <a:pt x="65" y="121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5" y="121"/>
                  </a:lnTo>
                  <a:lnTo>
                    <a:pt x="65" y="121"/>
                  </a:lnTo>
                  <a:close/>
                  <a:moveTo>
                    <a:pt x="74" y="140"/>
                  </a:moveTo>
                  <a:lnTo>
                    <a:pt x="74" y="140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74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4" y="140"/>
                  </a:lnTo>
                  <a:close/>
                  <a:moveTo>
                    <a:pt x="81" y="127"/>
                  </a:moveTo>
                  <a:lnTo>
                    <a:pt x="81" y="127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7" y="126"/>
                  </a:lnTo>
                  <a:lnTo>
                    <a:pt x="75" y="126"/>
                  </a:lnTo>
                  <a:lnTo>
                    <a:pt x="72" y="12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75" y="124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1" y="127"/>
                  </a:lnTo>
                  <a:lnTo>
                    <a:pt x="81" y="127"/>
                  </a:lnTo>
                  <a:close/>
                  <a:moveTo>
                    <a:pt x="93" y="144"/>
                  </a:moveTo>
                  <a:lnTo>
                    <a:pt x="93" y="144"/>
                  </a:lnTo>
                  <a:lnTo>
                    <a:pt x="91" y="144"/>
                  </a:lnTo>
                  <a:lnTo>
                    <a:pt x="91" y="144"/>
                  </a:lnTo>
                  <a:lnTo>
                    <a:pt x="95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3" y="144"/>
                  </a:lnTo>
                  <a:close/>
                  <a:moveTo>
                    <a:pt x="98" y="137"/>
                  </a:moveTo>
                  <a:lnTo>
                    <a:pt x="98" y="137"/>
                  </a:lnTo>
                  <a:lnTo>
                    <a:pt x="98" y="134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4" y="132"/>
                  </a:lnTo>
                  <a:lnTo>
                    <a:pt x="92" y="132"/>
                  </a:lnTo>
                  <a:lnTo>
                    <a:pt x="89" y="132"/>
                  </a:lnTo>
                  <a:lnTo>
                    <a:pt x="87" y="134"/>
                  </a:lnTo>
                  <a:lnTo>
                    <a:pt x="87" y="134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107" y="127"/>
                  </a:lnTo>
                  <a:lnTo>
                    <a:pt x="107" y="127"/>
                  </a:lnTo>
                  <a:lnTo>
                    <a:pt x="103" y="132"/>
                  </a:lnTo>
                  <a:lnTo>
                    <a:pt x="98" y="137"/>
                  </a:lnTo>
                  <a:lnTo>
                    <a:pt x="98" y="137"/>
                  </a:lnTo>
                  <a:close/>
                  <a:moveTo>
                    <a:pt x="111" y="146"/>
                  </a:moveTo>
                  <a:lnTo>
                    <a:pt x="111" y="146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11" y="145"/>
                  </a:lnTo>
                  <a:lnTo>
                    <a:pt x="111" y="145"/>
                  </a:lnTo>
                  <a:lnTo>
                    <a:pt x="111" y="146"/>
                  </a:lnTo>
                  <a:lnTo>
                    <a:pt x="111" y="146"/>
                  </a:lnTo>
                  <a:close/>
                  <a:moveTo>
                    <a:pt x="117" y="128"/>
                  </a:moveTo>
                  <a:lnTo>
                    <a:pt x="117" y="128"/>
                  </a:lnTo>
                  <a:lnTo>
                    <a:pt x="117" y="127"/>
                  </a:lnTo>
                  <a:lnTo>
                    <a:pt x="117" y="127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7" y="128"/>
                  </a:lnTo>
                  <a:lnTo>
                    <a:pt x="117" y="128"/>
                  </a:lnTo>
                  <a:close/>
                  <a:moveTo>
                    <a:pt x="127" y="146"/>
                  </a:moveTo>
                  <a:lnTo>
                    <a:pt x="127" y="146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7" y="146"/>
                  </a:lnTo>
                  <a:lnTo>
                    <a:pt x="127" y="146"/>
                  </a:lnTo>
                  <a:close/>
                  <a:moveTo>
                    <a:pt x="133" y="128"/>
                  </a:moveTo>
                  <a:lnTo>
                    <a:pt x="133" y="128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3" y="128"/>
                  </a:lnTo>
                  <a:lnTo>
                    <a:pt x="133" y="128"/>
                  </a:lnTo>
                  <a:close/>
                  <a:moveTo>
                    <a:pt x="164" y="118"/>
                  </a:moveTo>
                  <a:lnTo>
                    <a:pt x="164" y="118"/>
                  </a:lnTo>
                  <a:lnTo>
                    <a:pt x="156" y="126"/>
                  </a:lnTo>
                  <a:lnTo>
                    <a:pt x="146" y="132"/>
                  </a:lnTo>
                  <a:lnTo>
                    <a:pt x="146" y="132"/>
                  </a:lnTo>
                  <a:lnTo>
                    <a:pt x="151" y="127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60" y="116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4" y="118"/>
                  </a:lnTo>
                  <a:lnTo>
                    <a:pt x="164" y="118"/>
                  </a:lnTo>
                  <a:close/>
                  <a:moveTo>
                    <a:pt x="178" y="80"/>
                  </a:moveTo>
                  <a:lnTo>
                    <a:pt x="178" y="80"/>
                  </a:lnTo>
                  <a:lnTo>
                    <a:pt x="176" y="85"/>
                  </a:lnTo>
                  <a:lnTo>
                    <a:pt x="174" y="90"/>
                  </a:lnTo>
                  <a:lnTo>
                    <a:pt x="168" y="97"/>
                  </a:lnTo>
                  <a:lnTo>
                    <a:pt x="159" y="104"/>
                  </a:lnTo>
                  <a:lnTo>
                    <a:pt x="150" y="108"/>
                  </a:lnTo>
                  <a:lnTo>
                    <a:pt x="139" y="111"/>
                  </a:lnTo>
                  <a:lnTo>
                    <a:pt x="127" y="114"/>
                  </a:lnTo>
                  <a:lnTo>
                    <a:pt x="115" y="114"/>
                  </a:lnTo>
                  <a:lnTo>
                    <a:pt x="101" y="114"/>
                  </a:lnTo>
                  <a:lnTo>
                    <a:pt x="89" y="111"/>
                  </a:lnTo>
                  <a:lnTo>
                    <a:pt x="77" y="109"/>
                  </a:lnTo>
                  <a:lnTo>
                    <a:pt x="65" y="104"/>
                  </a:lnTo>
                  <a:lnTo>
                    <a:pt x="56" y="98"/>
                  </a:lnTo>
                  <a:lnTo>
                    <a:pt x="47" y="92"/>
                  </a:lnTo>
                  <a:lnTo>
                    <a:pt x="40" y="85"/>
                  </a:lnTo>
                  <a:lnTo>
                    <a:pt x="35" y="75"/>
                  </a:lnTo>
                  <a:lnTo>
                    <a:pt x="34" y="70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4" y="61"/>
                  </a:lnTo>
                  <a:lnTo>
                    <a:pt x="36" y="55"/>
                  </a:lnTo>
                  <a:lnTo>
                    <a:pt x="39" y="50"/>
                  </a:lnTo>
                  <a:lnTo>
                    <a:pt x="42" y="45"/>
                  </a:lnTo>
                  <a:lnTo>
                    <a:pt x="51" y="38"/>
                  </a:lnTo>
                  <a:lnTo>
                    <a:pt x="62" y="32"/>
                  </a:lnTo>
                  <a:lnTo>
                    <a:pt x="74" y="26"/>
                  </a:lnTo>
                  <a:lnTo>
                    <a:pt x="86" y="22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18" y="20"/>
                  </a:lnTo>
                  <a:lnTo>
                    <a:pt x="130" y="23"/>
                  </a:lnTo>
                  <a:lnTo>
                    <a:pt x="141" y="29"/>
                  </a:lnTo>
                  <a:lnTo>
                    <a:pt x="152" y="37"/>
                  </a:lnTo>
                  <a:lnTo>
                    <a:pt x="163" y="45"/>
                  </a:lnTo>
                  <a:lnTo>
                    <a:pt x="170" y="53"/>
                  </a:lnTo>
                  <a:lnTo>
                    <a:pt x="174" y="59"/>
                  </a:lnTo>
                  <a:lnTo>
                    <a:pt x="176" y="64"/>
                  </a:lnTo>
                  <a:lnTo>
                    <a:pt x="177" y="70"/>
                  </a:lnTo>
                  <a:lnTo>
                    <a:pt x="178" y="76"/>
                  </a:lnTo>
                  <a:lnTo>
                    <a:pt x="178" y="76"/>
                  </a:lnTo>
                  <a:lnTo>
                    <a:pt x="178" y="80"/>
                  </a:lnTo>
                  <a:lnTo>
                    <a:pt x="17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2000997" y="1143325"/>
              <a:ext cx="3485932" cy="2168245"/>
            </a:xfrm>
            <a:custGeom>
              <a:avLst/>
              <a:gdLst>
                <a:gd name="T0" fmla="*/ 129 w 1647"/>
                <a:gd name="T1" fmla="*/ 862 h 1092"/>
                <a:gd name="T2" fmla="*/ 301 w 1647"/>
                <a:gd name="T3" fmla="*/ 927 h 1092"/>
                <a:gd name="T4" fmla="*/ 375 w 1647"/>
                <a:gd name="T5" fmla="*/ 1018 h 1092"/>
                <a:gd name="T6" fmla="*/ 596 w 1647"/>
                <a:gd name="T7" fmla="*/ 1088 h 1092"/>
                <a:gd name="T8" fmla="*/ 1151 w 1647"/>
                <a:gd name="T9" fmla="*/ 935 h 1092"/>
                <a:gd name="T10" fmla="*/ 1472 w 1647"/>
                <a:gd name="T11" fmla="*/ 961 h 1092"/>
                <a:gd name="T12" fmla="*/ 1629 w 1647"/>
                <a:gd name="T13" fmla="*/ 469 h 1092"/>
                <a:gd name="T14" fmla="*/ 1258 w 1647"/>
                <a:gd name="T15" fmla="*/ 81 h 1092"/>
                <a:gd name="T16" fmla="*/ 741 w 1647"/>
                <a:gd name="T17" fmla="*/ 169 h 1092"/>
                <a:gd name="T18" fmla="*/ 328 w 1647"/>
                <a:gd name="T19" fmla="*/ 233 h 1092"/>
                <a:gd name="T20" fmla="*/ 147 w 1647"/>
                <a:gd name="T21" fmla="*/ 469 h 1092"/>
                <a:gd name="T22" fmla="*/ 21 w 1647"/>
                <a:gd name="T23" fmla="*/ 735 h 1092"/>
                <a:gd name="T24" fmla="*/ 97 w 1647"/>
                <a:gd name="T25" fmla="*/ 575 h 1092"/>
                <a:gd name="T26" fmla="*/ 230 w 1647"/>
                <a:gd name="T27" fmla="*/ 831 h 1092"/>
                <a:gd name="T28" fmla="*/ 136 w 1647"/>
                <a:gd name="T29" fmla="*/ 764 h 1092"/>
                <a:gd name="T30" fmla="*/ 117 w 1647"/>
                <a:gd name="T31" fmla="*/ 713 h 1092"/>
                <a:gd name="T32" fmla="*/ 91 w 1647"/>
                <a:gd name="T33" fmla="*/ 665 h 1092"/>
                <a:gd name="T34" fmla="*/ 38 w 1647"/>
                <a:gd name="T35" fmla="*/ 771 h 1092"/>
                <a:gd name="T36" fmla="*/ 165 w 1647"/>
                <a:gd name="T37" fmla="*/ 806 h 1092"/>
                <a:gd name="T38" fmla="*/ 247 w 1647"/>
                <a:gd name="T39" fmla="*/ 851 h 1092"/>
                <a:gd name="T40" fmla="*/ 345 w 1647"/>
                <a:gd name="T41" fmla="*/ 851 h 1092"/>
                <a:gd name="T42" fmla="*/ 299 w 1647"/>
                <a:gd name="T43" fmla="*/ 870 h 1092"/>
                <a:gd name="T44" fmla="*/ 331 w 1647"/>
                <a:gd name="T45" fmla="*/ 896 h 1092"/>
                <a:gd name="T46" fmla="*/ 352 w 1647"/>
                <a:gd name="T47" fmla="*/ 918 h 1092"/>
                <a:gd name="T48" fmla="*/ 355 w 1647"/>
                <a:gd name="T49" fmla="*/ 986 h 1092"/>
                <a:gd name="T50" fmla="*/ 423 w 1647"/>
                <a:gd name="T51" fmla="*/ 971 h 1092"/>
                <a:gd name="T52" fmla="*/ 491 w 1647"/>
                <a:gd name="T53" fmla="*/ 1018 h 1092"/>
                <a:gd name="T54" fmla="*/ 460 w 1647"/>
                <a:gd name="T55" fmla="*/ 1039 h 1092"/>
                <a:gd name="T56" fmla="*/ 537 w 1647"/>
                <a:gd name="T57" fmla="*/ 1018 h 1092"/>
                <a:gd name="T58" fmla="*/ 564 w 1647"/>
                <a:gd name="T59" fmla="*/ 1042 h 1092"/>
                <a:gd name="T60" fmla="*/ 614 w 1647"/>
                <a:gd name="T61" fmla="*/ 1077 h 1092"/>
                <a:gd name="T62" fmla="*/ 665 w 1647"/>
                <a:gd name="T63" fmla="*/ 1061 h 1092"/>
                <a:gd name="T64" fmla="*/ 727 w 1647"/>
                <a:gd name="T65" fmla="*/ 1063 h 1092"/>
                <a:gd name="T66" fmla="*/ 761 w 1647"/>
                <a:gd name="T67" fmla="*/ 1075 h 1092"/>
                <a:gd name="T68" fmla="*/ 816 w 1647"/>
                <a:gd name="T69" fmla="*/ 1064 h 1092"/>
                <a:gd name="T70" fmla="*/ 899 w 1647"/>
                <a:gd name="T71" fmla="*/ 1041 h 1092"/>
                <a:gd name="T72" fmla="*/ 985 w 1647"/>
                <a:gd name="T73" fmla="*/ 980 h 1092"/>
                <a:gd name="T74" fmla="*/ 1087 w 1647"/>
                <a:gd name="T75" fmla="*/ 906 h 1092"/>
                <a:gd name="T76" fmla="*/ 1129 w 1647"/>
                <a:gd name="T77" fmla="*/ 905 h 1092"/>
                <a:gd name="T78" fmla="*/ 1186 w 1647"/>
                <a:gd name="T79" fmla="*/ 927 h 1092"/>
                <a:gd name="T80" fmla="*/ 1215 w 1647"/>
                <a:gd name="T81" fmla="*/ 935 h 1092"/>
                <a:gd name="T82" fmla="*/ 1310 w 1647"/>
                <a:gd name="T83" fmla="*/ 922 h 1092"/>
                <a:gd name="T84" fmla="*/ 1273 w 1647"/>
                <a:gd name="T85" fmla="*/ 969 h 1092"/>
                <a:gd name="T86" fmla="*/ 1440 w 1647"/>
                <a:gd name="T87" fmla="*/ 928 h 1092"/>
                <a:gd name="T88" fmla="*/ 1416 w 1647"/>
                <a:gd name="T89" fmla="*/ 965 h 1092"/>
                <a:gd name="T90" fmla="*/ 1521 w 1647"/>
                <a:gd name="T91" fmla="*/ 906 h 1092"/>
                <a:gd name="T92" fmla="*/ 843 w 1647"/>
                <a:gd name="T93" fmla="*/ 114 h 1092"/>
                <a:gd name="T94" fmla="*/ 813 w 1647"/>
                <a:gd name="T95" fmla="*/ 246 h 1092"/>
                <a:gd name="T96" fmla="*/ 774 w 1647"/>
                <a:gd name="T97" fmla="*/ 220 h 1092"/>
                <a:gd name="T98" fmla="*/ 316 w 1647"/>
                <a:gd name="T99" fmla="*/ 271 h 1092"/>
                <a:gd name="T100" fmla="*/ 288 w 1647"/>
                <a:gd name="T101" fmla="*/ 400 h 1092"/>
                <a:gd name="T102" fmla="*/ 253 w 1647"/>
                <a:gd name="T103" fmla="*/ 315 h 1092"/>
                <a:gd name="T104" fmla="*/ 314 w 1647"/>
                <a:gd name="T105" fmla="*/ 418 h 1092"/>
                <a:gd name="T106" fmla="*/ 418 w 1647"/>
                <a:gd name="T107" fmla="*/ 174 h 1092"/>
                <a:gd name="T108" fmla="*/ 827 w 1647"/>
                <a:gd name="T109" fmla="*/ 194 h 1092"/>
                <a:gd name="T110" fmla="*/ 1306 w 1647"/>
                <a:gd name="T111" fmla="*/ 174 h 1092"/>
                <a:gd name="T112" fmla="*/ 1581 w 1647"/>
                <a:gd name="T113" fmla="*/ 501 h 1092"/>
                <a:gd name="T114" fmla="*/ 1523 w 1647"/>
                <a:gd name="T115" fmla="*/ 880 h 1092"/>
                <a:gd name="T116" fmla="*/ 1066 w 1647"/>
                <a:gd name="T117" fmla="*/ 907 h 1092"/>
                <a:gd name="T118" fmla="*/ 360 w 1647"/>
                <a:gd name="T119" fmla="*/ 815 h 1092"/>
                <a:gd name="T120" fmla="*/ 1563 w 1647"/>
                <a:gd name="T121" fmla="*/ 558 h 1092"/>
                <a:gd name="T122" fmla="*/ 70 w 1647"/>
                <a:gd name="T123" fmla="*/ 536 h 1092"/>
                <a:gd name="T124" fmla="*/ 14 w 1647"/>
                <a:gd name="T125" fmla="*/ 68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7" h="1092">
                  <a:moveTo>
                    <a:pt x="5" y="717"/>
                  </a:moveTo>
                  <a:lnTo>
                    <a:pt x="5" y="717"/>
                  </a:lnTo>
                  <a:lnTo>
                    <a:pt x="5" y="721"/>
                  </a:lnTo>
                  <a:lnTo>
                    <a:pt x="6" y="724"/>
                  </a:lnTo>
                  <a:lnTo>
                    <a:pt x="6" y="724"/>
                  </a:lnTo>
                  <a:lnTo>
                    <a:pt x="9" y="729"/>
                  </a:lnTo>
                  <a:lnTo>
                    <a:pt x="9" y="729"/>
                  </a:lnTo>
                  <a:lnTo>
                    <a:pt x="4" y="734"/>
                  </a:lnTo>
                  <a:lnTo>
                    <a:pt x="3" y="739"/>
                  </a:lnTo>
                  <a:lnTo>
                    <a:pt x="4" y="741"/>
                  </a:lnTo>
                  <a:lnTo>
                    <a:pt x="5" y="741"/>
                  </a:lnTo>
                  <a:lnTo>
                    <a:pt x="8" y="741"/>
                  </a:lnTo>
                  <a:lnTo>
                    <a:pt x="11" y="740"/>
                  </a:lnTo>
                  <a:lnTo>
                    <a:pt x="11" y="740"/>
                  </a:lnTo>
                  <a:lnTo>
                    <a:pt x="20" y="759"/>
                  </a:lnTo>
                  <a:lnTo>
                    <a:pt x="30" y="777"/>
                  </a:lnTo>
                  <a:lnTo>
                    <a:pt x="30" y="777"/>
                  </a:lnTo>
                  <a:lnTo>
                    <a:pt x="28" y="778"/>
                  </a:lnTo>
                  <a:lnTo>
                    <a:pt x="27" y="781"/>
                  </a:lnTo>
                  <a:lnTo>
                    <a:pt x="27" y="782"/>
                  </a:lnTo>
                  <a:lnTo>
                    <a:pt x="28" y="783"/>
                  </a:lnTo>
                  <a:lnTo>
                    <a:pt x="32" y="786"/>
                  </a:lnTo>
                  <a:lnTo>
                    <a:pt x="35" y="786"/>
                  </a:lnTo>
                  <a:lnTo>
                    <a:pt x="35" y="786"/>
                  </a:lnTo>
                  <a:lnTo>
                    <a:pt x="42" y="794"/>
                  </a:lnTo>
                  <a:lnTo>
                    <a:pt x="42" y="794"/>
                  </a:lnTo>
                  <a:lnTo>
                    <a:pt x="40" y="796"/>
                  </a:lnTo>
                  <a:lnTo>
                    <a:pt x="40" y="799"/>
                  </a:lnTo>
                  <a:lnTo>
                    <a:pt x="40" y="801"/>
                  </a:lnTo>
                  <a:lnTo>
                    <a:pt x="41" y="803"/>
                  </a:lnTo>
                  <a:lnTo>
                    <a:pt x="45" y="804"/>
                  </a:lnTo>
                  <a:lnTo>
                    <a:pt x="50" y="803"/>
                  </a:lnTo>
                  <a:lnTo>
                    <a:pt x="50" y="803"/>
                  </a:lnTo>
                  <a:lnTo>
                    <a:pt x="58" y="811"/>
                  </a:lnTo>
                  <a:lnTo>
                    <a:pt x="68" y="819"/>
                  </a:lnTo>
                  <a:lnTo>
                    <a:pt x="76" y="827"/>
                  </a:lnTo>
                  <a:lnTo>
                    <a:pt x="87" y="834"/>
                  </a:lnTo>
                  <a:lnTo>
                    <a:pt x="97" y="840"/>
                  </a:lnTo>
                  <a:lnTo>
                    <a:pt x="109" y="846"/>
                  </a:lnTo>
                  <a:lnTo>
                    <a:pt x="119" y="851"/>
                  </a:lnTo>
                  <a:lnTo>
                    <a:pt x="131" y="856"/>
                  </a:lnTo>
                  <a:lnTo>
                    <a:pt x="131" y="856"/>
                  </a:lnTo>
                  <a:lnTo>
                    <a:pt x="129" y="859"/>
                  </a:lnTo>
                  <a:lnTo>
                    <a:pt x="129" y="862"/>
                  </a:lnTo>
                  <a:lnTo>
                    <a:pt x="131" y="862"/>
                  </a:lnTo>
                  <a:lnTo>
                    <a:pt x="135" y="863"/>
                  </a:lnTo>
                  <a:lnTo>
                    <a:pt x="146" y="860"/>
                  </a:lnTo>
                  <a:lnTo>
                    <a:pt x="146" y="860"/>
                  </a:lnTo>
                  <a:lnTo>
                    <a:pt x="158" y="864"/>
                  </a:lnTo>
                  <a:lnTo>
                    <a:pt x="158" y="864"/>
                  </a:lnTo>
                  <a:lnTo>
                    <a:pt x="158" y="866"/>
                  </a:lnTo>
                  <a:lnTo>
                    <a:pt x="159" y="868"/>
                  </a:lnTo>
                  <a:lnTo>
                    <a:pt x="160" y="869"/>
                  </a:lnTo>
                  <a:lnTo>
                    <a:pt x="163" y="869"/>
                  </a:lnTo>
                  <a:lnTo>
                    <a:pt x="166" y="868"/>
                  </a:lnTo>
                  <a:lnTo>
                    <a:pt x="170" y="866"/>
                  </a:lnTo>
                  <a:lnTo>
                    <a:pt x="170" y="866"/>
                  </a:lnTo>
                  <a:lnTo>
                    <a:pt x="184" y="869"/>
                  </a:lnTo>
                  <a:lnTo>
                    <a:pt x="199" y="870"/>
                  </a:lnTo>
                  <a:lnTo>
                    <a:pt x="213" y="870"/>
                  </a:lnTo>
                  <a:lnTo>
                    <a:pt x="228" y="870"/>
                  </a:lnTo>
                  <a:lnTo>
                    <a:pt x="242" y="869"/>
                  </a:lnTo>
                  <a:lnTo>
                    <a:pt x="255" y="866"/>
                  </a:lnTo>
                  <a:lnTo>
                    <a:pt x="270" y="864"/>
                  </a:lnTo>
                  <a:lnTo>
                    <a:pt x="283" y="859"/>
                  </a:lnTo>
                  <a:lnTo>
                    <a:pt x="283" y="859"/>
                  </a:lnTo>
                  <a:lnTo>
                    <a:pt x="283" y="863"/>
                  </a:lnTo>
                  <a:lnTo>
                    <a:pt x="283" y="863"/>
                  </a:lnTo>
                  <a:lnTo>
                    <a:pt x="283" y="864"/>
                  </a:lnTo>
                  <a:lnTo>
                    <a:pt x="283" y="864"/>
                  </a:lnTo>
                  <a:lnTo>
                    <a:pt x="283" y="868"/>
                  </a:lnTo>
                  <a:lnTo>
                    <a:pt x="286" y="870"/>
                  </a:lnTo>
                  <a:lnTo>
                    <a:pt x="286" y="870"/>
                  </a:lnTo>
                  <a:lnTo>
                    <a:pt x="293" y="899"/>
                  </a:lnTo>
                  <a:lnTo>
                    <a:pt x="293" y="899"/>
                  </a:lnTo>
                  <a:lnTo>
                    <a:pt x="292" y="902"/>
                  </a:lnTo>
                  <a:lnTo>
                    <a:pt x="290" y="907"/>
                  </a:lnTo>
                  <a:lnTo>
                    <a:pt x="290" y="910"/>
                  </a:lnTo>
                  <a:lnTo>
                    <a:pt x="292" y="911"/>
                  </a:lnTo>
                  <a:lnTo>
                    <a:pt x="294" y="912"/>
                  </a:lnTo>
                  <a:lnTo>
                    <a:pt x="296" y="912"/>
                  </a:lnTo>
                  <a:lnTo>
                    <a:pt x="296" y="912"/>
                  </a:lnTo>
                  <a:lnTo>
                    <a:pt x="299" y="919"/>
                  </a:lnTo>
                  <a:lnTo>
                    <a:pt x="299" y="919"/>
                  </a:lnTo>
                  <a:lnTo>
                    <a:pt x="299" y="922"/>
                  </a:lnTo>
                  <a:lnTo>
                    <a:pt x="299" y="924"/>
                  </a:lnTo>
                  <a:lnTo>
                    <a:pt x="300" y="925"/>
                  </a:lnTo>
                  <a:lnTo>
                    <a:pt x="301" y="927"/>
                  </a:lnTo>
                  <a:lnTo>
                    <a:pt x="301" y="927"/>
                  </a:lnTo>
                  <a:lnTo>
                    <a:pt x="308" y="942"/>
                  </a:lnTo>
                  <a:lnTo>
                    <a:pt x="308" y="942"/>
                  </a:lnTo>
                  <a:lnTo>
                    <a:pt x="306" y="946"/>
                  </a:lnTo>
                  <a:lnTo>
                    <a:pt x="306" y="949"/>
                  </a:lnTo>
                  <a:lnTo>
                    <a:pt x="308" y="951"/>
                  </a:lnTo>
                  <a:lnTo>
                    <a:pt x="311" y="952"/>
                  </a:lnTo>
                  <a:lnTo>
                    <a:pt x="313" y="951"/>
                  </a:lnTo>
                  <a:lnTo>
                    <a:pt x="313" y="951"/>
                  </a:lnTo>
                  <a:lnTo>
                    <a:pt x="317" y="957"/>
                  </a:lnTo>
                  <a:lnTo>
                    <a:pt x="317" y="957"/>
                  </a:lnTo>
                  <a:lnTo>
                    <a:pt x="314" y="959"/>
                  </a:lnTo>
                  <a:lnTo>
                    <a:pt x="313" y="961"/>
                  </a:lnTo>
                  <a:lnTo>
                    <a:pt x="313" y="963"/>
                  </a:lnTo>
                  <a:lnTo>
                    <a:pt x="314" y="964"/>
                  </a:lnTo>
                  <a:lnTo>
                    <a:pt x="317" y="966"/>
                  </a:lnTo>
                  <a:lnTo>
                    <a:pt x="323" y="965"/>
                  </a:lnTo>
                  <a:lnTo>
                    <a:pt x="323" y="965"/>
                  </a:lnTo>
                  <a:lnTo>
                    <a:pt x="326" y="971"/>
                  </a:lnTo>
                  <a:lnTo>
                    <a:pt x="326" y="971"/>
                  </a:lnTo>
                  <a:lnTo>
                    <a:pt x="322" y="981"/>
                  </a:lnTo>
                  <a:lnTo>
                    <a:pt x="320" y="983"/>
                  </a:lnTo>
                  <a:lnTo>
                    <a:pt x="320" y="986"/>
                  </a:lnTo>
                  <a:lnTo>
                    <a:pt x="322" y="987"/>
                  </a:lnTo>
                  <a:lnTo>
                    <a:pt x="325" y="986"/>
                  </a:lnTo>
                  <a:lnTo>
                    <a:pt x="325" y="986"/>
                  </a:lnTo>
                  <a:lnTo>
                    <a:pt x="336" y="981"/>
                  </a:lnTo>
                  <a:lnTo>
                    <a:pt x="336" y="981"/>
                  </a:lnTo>
                  <a:lnTo>
                    <a:pt x="339" y="984"/>
                  </a:lnTo>
                  <a:lnTo>
                    <a:pt x="339" y="984"/>
                  </a:lnTo>
                  <a:lnTo>
                    <a:pt x="337" y="986"/>
                  </a:lnTo>
                  <a:lnTo>
                    <a:pt x="337" y="988"/>
                  </a:lnTo>
                  <a:lnTo>
                    <a:pt x="339" y="989"/>
                  </a:lnTo>
                  <a:lnTo>
                    <a:pt x="340" y="990"/>
                  </a:lnTo>
                  <a:lnTo>
                    <a:pt x="342" y="992"/>
                  </a:lnTo>
                  <a:lnTo>
                    <a:pt x="346" y="990"/>
                  </a:lnTo>
                  <a:lnTo>
                    <a:pt x="346" y="990"/>
                  </a:lnTo>
                  <a:lnTo>
                    <a:pt x="359" y="1001"/>
                  </a:lnTo>
                  <a:lnTo>
                    <a:pt x="373" y="1011"/>
                  </a:lnTo>
                  <a:lnTo>
                    <a:pt x="373" y="1011"/>
                  </a:lnTo>
                  <a:lnTo>
                    <a:pt x="372" y="1013"/>
                  </a:lnTo>
                  <a:lnTo>
                    <a:pt x="371" y="1016"/>
                  </a:lnTo>
                  <a:lnTo>
                    <a:pt x="372" y="1018"/>
                  </a:lnTo>
                  <a:lnTo>
                    <a:pt x="375" y="1018"/>
                  </a:lnTo>
                  <a:lnTo>
                    <a:pt x="379" y="1018"/>
                  </a:lnTo>
                  <a:lnTo>
                    <a:pt x="384" y="1017"/>
                  </a:lnTo>
                  <a:lnTo>
                    <a:pt x="384" y="1017"/>
                  </a:lnTo>
                  <a:lnTo>
                    <a:pt x="393" y="1022"/>
                  </a:lnTo>
                  <a:lnTo>
                    <a:pt x="393" y="1022"/>
                  </a:lnTo>
                  <a:lnTo>
                    <a:pt x="393" y="1025"/>
                  </a:lnTo>
                  <a:lnTo>
                    <a:pt x="395" y="1027"/>
                  </a:lnTo>
                  <a:lnTo>
                    <a:pt x="399" y="1027"/>
                  </a:lnTo>
                  <a:lnTo>
                    <a:pt x="401" y="1025"/>
                  </a:lnTo>
                  <a:lnTo>
                    <a:pt x="401" y="1025"/>
                  </a:lnTo>
                  <a:lnTo>
                    <a:pt x="424" y="1035"/>
                  </a:lnTo>
                  <a:lnTo>
                    <a:pt x="448" y="1045"/>
                  </a:lnTo>
                  <a:lnTo>
                    <a:pt x="495" y="1059"/>
                  </a:lnTo>
                  <a:lnTo>
                    <a:pt x="495" y="1059"/>
                  </a:lnTo>
                  <a:lnTo>
                    <a:pt x="496" y="1061"/>
                  </a:lnTo>
                  <a:lnTo>
                    <a:pt x="499" y="1063"/>
                  </a:lnTo>
                  <a:lnTo>
                    <a:pt x="500" y="1063"/>
                  </a:lnTo>
                  <a:lnTo>
                    <a:pt x="502" y="1061"/>
                  </a:lnTo>
                  <a:lnTo>
                    <a:pt x="502" y="1061"/>
                  </a:lnTo>
                  <a:lnTo>
                    <a:pt x="509" y="1064"/>
                  </a:lnTo>
                  <a:lnTo>
                    <a:pt x="509" y="1064"/>
                  </a:lnTo>
                  <a:lnTo>
                    <a:pt x="507" y="1069"/>
                  </a:lnTo>
                  <a:lnTo>
                    <a:pt x="506" y="1071"/>
                  </a:lnTo>
                  <a:lnTo>
                    <a:pt x="507" y="1073"/>
                  </a:lnTo>
                  <a:lnTo>
                    <a:pt x="509" y="1073"/>
                  </a:lnTo>
                  <a:lnTo>
                    <a:pt x="517" y="1072"/>
                  </a:lnTo>
                  <a:lnTo>
                    <a:pt x="524" y="1067"/>
                  </a:lnTo>
                  <a:lnTo>
                    <a:pt x="524" y="1067"/>
                  </a:lnTo>
                  <a:lnTo>
                    <a:pt x="536" y="1071"/>
                  </a:lnTo>
                  <a:lnTo>
                    <a:pt x="536" y="1071"/>
                  </a:lnTo>
                  <a:lnTo>
                    <a:pt x="537" y="1073"/>
                  </a:lnTo>
                  <a:lnTo>
                    <a:pt x="538" y="1075"/>
                  </a:lnTo>
                  <a:lnTo>
                    <a:pt x="541" y="1075"/>
                  </a:lnTo>
                  <a:lnTo>
                    <a:pt x="543" y="1073"/>
                  </a:lnTo>
                  <a:lnTo>
                    <a:pt x="544" y="1073"/>
                  </a:lnTo>
                  <a:lnTo>
                    <a:pt x="544" y="1073"/>
                  </a:lnTo>
                  <a:lnTo>
                    <a:pt x="567" y="1078"/>
                  </a:lnTo>
                  <a:lnTo>
                    <a:pt x="590" y="1083"/>
                  </a:lnTo>
                  <a:lnTo>
                    <a:pt x="590" y="1083"/>
                  </a:lnTo>
                  <a:lnTo>
                    <a:pt x="588" y="1086"/>
                  </a:lnTo>
                  <a:lnTo>
                    <a:pt x="587" y="1088"/>
                  </a:lnTo>
                  <a:lnTo>
                    <a:pt x="588" y="1089"/>
                  </a:lnTo>
                  <a:lnTo>
                    <a:pt x="590" y="1089"/>
                  </a:lnTo>
                  <a:lnTo>
                    <a:pt x="596" y="1088"/>
                  </a:lnTo>
                  <a:lnTo>
                    <a:pt x="602" y="1084"/>
                  </a:lnTo>
                  <a:lnTo>
                    <a:pt x="602" y="1084"/>
                  </a:lnTo>
                  <a:lnTo>
                    <a:pt x="641" y="1089"/>
                  </a:lnTo>
                  <a:lnTo>
                    <a:pt x="660" y="1092"/>
                  </a:lnTo>
                  <a:lnTo>
                    <a:pt x="679" y="1092"/>
                  </a:lnTo>
                  <a:lnTo>
                    <a:pt x="698" y="1092"/>
                  </a:lnTo>
                  <a:lnTo>
                    <a:pt x="718" y="1090"/>
                  </a:lnTo>
                  <a:lnTo>
                    <a:pt x="737" y="1089"/>
                  </a:lnTo>
                  <a:lnTo>
                    <a:pt x="756" y="1086"/>
                  </a:lnTo>
                  <a:lnTo>
                    <a:pt x="756" y="1086"/>
                  </a:lnTo>
                  <a:lnTo>
                    <a:pt x="782" y="1083"/>
                  </a:lnTo>
                  <a:lnTo>
                    <a:pt x="806" y="1078"/>
                  </a:lnTo>
                  <a:lnTo>
                    <a:pt x="830" y="1075"/>
                  </a:lnTo>
                  <a:lnTo>
                    <a:pt x="854" y="1069"/>
                  </a:lnTo>
                  <a:lnTo>
                    <a:pt x="878" y="1061"/>
                  </a:lnTo>
                  <a:lnTo>
                    <a:pt x="902" y="1054"/>
                  </a:lnTo>
                  <a:lnTo>
                    <a:pt x="925" y="1046"/>
                  </a:lnTo>
                  <a:lnTo>
                    <a:pt x="948" y="1035"/>
                  </a:lnTo>
                  <a:lnTo>
                    <a:pt x="948" y="1035"/>
                  </a:lnTo>
                  <a:lnTo>
                    <a:pt x="968" y="1023"/>
                  </a:lnTo>
                  <a:lnTo>
                    <a:pt x="987" y="1011"/>
                  </a:lnTo>
                  <a:lnTo>
                    <a:pt x="1005" y="996"/>
                  </a:lnTo>
                  <a:lnTo>
                    <a:pt x="1023" y="981"/>
                  </a:lnTo>
                  <a:lnTo>
                    <a:pt x="1057" y="948"/>
                  </a:lnTo>
                  <a:lnTo>
                    <a:pt x="1074" y="933"/>
                  </a:lnTo>
                  <a:lnTo>
                    <a:pt x="1092" y="917"/>
                  </a:lnTo>
                  <a:lnTo>
                    <a:pt x="1092" y="917"/>
                  </a:lnTo>
                  <a:lnTo>
                    <a:pt x="1096" y="917"/>
                  </a:lnTo>
                  <a:lnTo>
                    <a:pt x="1096" y="917"/>
                  </a:lnTo>
                  <a:lnTo>
                    <a:pt x="1096" y="921"/>
                  </a:lnTo>
                  <a:lnTo>
                    <a:pt x="1096" y="922"/>
                  </a:lnTo>
                  <a:lnTo>
                    <a:pt x="1097" y="923"/>
                  </a:lnTo>
                  <a:lnTo>
                    <a:pt x="1099" y="923"/>
                  </a:lnTo>
                  <a:lnTo>
                    <a:pt x="1104" y="922"/>
                  </a:lnTo>
                  <a:lnTo>
                    <a:pt x="1107" y="921"/>
                  </a:lnTo>
                  <a:lnTo>
                    <a:pt x="1107" y="921"/>
                  </a:lnTo>
                  <a:lnTo>
                    <a:pt x="1137" y="930"/>
                  </a:lnTo>
                  <a:lnTo>
                    <a:pt x="1137" y="930"/>
                  </a:lnTo>
                  <a:lnTo>
                    <a:pt x="1138" y="933"/>
                  </a:lnTo>
                  <a:lnTo>
                    <a:pt x="1140" y="934"/>
                  </a:lnTo>
                  <a:lnTo>
                    <a:pt x="1143" y="934"/>
                  </a:lnTo>
                  <a:lnTo>
                    <a:pt x="1145" y="933"/>
                  </a:lnTo>
                  <a:lnTo>
                    <a:pt x="1145" y="933"/>
                  </a:lnTo>
                  <a:lnTo>
                    <a:pt x="1151" y="935"/>
                  </a:lnTo>
                  <a:lnTo>
                    <a:pt x="1151" y="935"/>
                  </a:lnTo>
                  <a:lnTo>
                    <a:pt x="1151" y="937"/>
                  </a:lnTo>
                  <a:lnTo>
                    <a:pt x="1151" y="940"/>
                  </a:lnTo>
                  <a:lnTo>
                    <a:pt x="1152" y="940"/>
                  </a:lnTo>
                  <a:lnTo>
                    <a:pt x="1155" y="941"/>
                  </a:lnTo>
                  <a:lnTo>
                    <a:pt x="1159" y="940"/>
                  </a:lnTo>
                  <a:lnTo>
                    <a:pt x="1162" y="940"/>
                  </a:lnTo>
                  <a:lnTo>
                    <a:pt x="1162" y="940"/>
                  </a:lnTo>
                  <a:lnTo>
                    <a:pt x="1173" y="943"/>
                  </a:lnTo>
                  <a:lnTo>
                    <a:pt x="1173" y="943"/>
                  </a:lnTo>
                  <a:lnTo>
                    <a:pt x="1170" y="948"/>
                  </a:lnTo>
                  <a:lnTo>
                    <a:pt x="1170" y="951"/>
                  </a:lnTo>
                  <a:lnTo>
                    <a:pt x="1172" y="952"/>
                  </a:lnTo>
                  <a:lnTo>
                    <a:pt x="1174" y="953"/>
                  </a:lnTo>
                  <a:lnTo>
                    <a:pt x="1181" y="952"/>
                  </a:lnTo>
                  <a:lnTo>
                    <a:pt x="1187" y="949"/>
                  </a:lnTo>
                  <a:lnTo>
                    <a:pt x="1187" y="949"/>
                  </a:lnTo>
                  <a:lnTo>
                    <a:pt x="1202" y="954"/>
                  </a:lnTo>
                  <a:lnTo>
                    <a:pt x="1202" y="954"/>
                  </a:lnTo>
                  <a:lnTo>
                    <a:pt x="1202" y="957"/>
                  </a:lnTo>
                  <a:lnTo>
                    <a:pt x="1202" y="958"/>
                  </a:lnTo>
                  <a:lnTo>
                    <a:pt x="1204" y="959"/>
                  </a:lnTo>
                  <a:lnTo>
                    <a:pt x="1208" y="959"/>
                  </a:lnTo>
                  <a:lnTo>
                    <a:pt x="1211" y="958"/>
                  </a:lnTo>
                  <a:lnTo>
                    <a:pt x="1211" y="958"/>
                  </a:lnTo>
                  <a:lnTo>
                    <a:pt x="1224" y="963"/>
                  </a:lnTo>
                  <a:lnTo>
                    <a:pt x="1224" y="963"/>
                  </a:lnTo>
                  <a:lnTo>
                    <a:pt x="1226" y="965"/>
                  </a:lnTo>
                  <a:lnTo>
                    <a:pt x="1229" y="968"/>
                  </a:lnTo>
                  <a:lnTo>
                    <a:pt x="1239" y="972"/>
                  </a:lnTo>
                  <a:lnTo>
                    <a:pt x="1253" y="977"/>
                  </a:lnTo>
                  <a:lnTo>
                    <a:pt x="1269" y="981"/>
                  </a:lnTo>
                  <a:lnTo>
                    <a:pt x="1299" y="986"/>
                  </a:lnTo>
                  <a:lnTo>
                    <a:pt x="1321" y="989"/>
                  </a:lnTo>
                  <a:lnTo>
                    <a:pt x="1321" y="989"/>
                  </a:lnTo>
                  <a:lnTo>
                    <a:pt x="1346" y="992"/>
                  </a:lnTo>
                  <a:lnTo>
                    <a:pt x="1373" y="990"/>
                  </a:lnTo>
                  <a:lnTo>
                    <a:pt x="1399" y="987"/>
                  </a:lnTo>
                  <a:lnTo>
                    <a:pt x="1424" y="981"/>
                  </a:lnTo>
                  <a:lnTo>
                    <a:pt x="1424" y="981"/>
                  </a:lnTo>
                  <a:lnTo>
                    <a:pt x="1436" y="977"/>
                  </a:lnTo>
                  <a:lnTo>
                    <a:pt x="1450" y="972"/>
                  </a:lnTo>
                  <a:lnTo>
                    <a:pt x="1460" y="968"/>
                  </a:lnTo>
                  <a:lnTo>
                    <a:pt x="1472" y="961"/>
                  </a:lnTo>
                  <a:lnTo>
                    <a:pt x="1483" y="954"/>
                  </a:lnTo>
                  <a:lnTo>
                    <a:pt x="1493" y="947"/>
                  </a:lnTo>
                  <a:lnTo>
                    <a:pt x="1503" y="939"/>
                  </a:lnTo>
                  <a:lnTo>
                    <a:pt x="1512" y="929"/>
                  </a:lnTo>
                  <a:lnTo>
                    <a:pt x="1512" y="929"/>
                  </a:lnTo>
                  <a:lnTo>
                    <a:pt x="1545" y="895"/>
                  </a:lnTo>
                  <a:lnTo>
                    <a:pt x="1562" y="875"/>
                  </a:lnTo>
                  <a:lnTo>
                    <a:pt x="1566" y="868"/>
                  </a:lnTo>
                  <a:lnTo>
                    <a:pt x="1568" y="866"/>
                  </a:lnTo>
                  <a:lnTo>
                    <a:pt x="1568" y="865"/>
                  </a:lnTo>
                  <a:lnTo>
                    <a:pt x="1568" y="865"/>
                  </a:lnTo>
                  <a:lnTo>
                    <a:pt x="1581" y="849"/>
                  </a:lnTo>
                  <a:lnTo>
                    <a:pt x="1592" y="834"/>
                  </a:lnTo>
                  <a:lnTo>
                    <a:pt x="1601" y="816"/>
                  </a:lnTo>
                  <a:lnTo>
                    <a:pt x="1608" y="798"/>
                  </a:lnTo>
                  <a:lnTo>
                    <a:pt x="1613" y="778"/>
                  </a:lnTo>
                  <a:lnTo>
                    <a:pt x="1617" y="759"/>
                  </a:lnTo>
                  <a:lnTo>
                    <a:pt x="1618" y="739"/>
                  </a:lnTo>
                  <a:lnTo>
                    <a:pt x="1619" y="718"/>
                  </a:lnTo>
                  <a:lnTo>
                    <a:pt x="1617" y="699"/>
                  </a:lnTo>
                  <a:lnTo>
                    <a:pt x="1615" y="678"/>
                  </a:lnTo>
                  <a:lnTo>
                    <a:pt x="1610" y="658"/>
                  </a:lnTo>
                  <a:lnTo>
                    <a:pt x="1605" y="639"/>
                  </a:lnTo>
                  <a:lnTo>
                    <a:pt x="1598" y="619"/>
                  </a:lnTo>
                  <a:lnTo>
                    <a:pt x="1589" y="601"/>
                  </a:lnTo>
                  <a:lnTo>
                    <a:pt x="1581" y="585"/>
                  </a:lnTo>
                  <a:lnTo>
                    <a:pt x="1571" y="569"/>
                  </a:lnTo>
                  <a:lnTo>
                    <a:pt x="1571" y="569"/>
                  </a:lnTo>
                  <a:lnTo>
                    <a:pt x="1571" y="566"/>
                  </a:lnTo>
                  <a:lnTo>
                    <a:pt x="1571" y="566"/>
                  </a:lnTo>
                  <a:lnTo>
                    <a:pt x="1581" y="562"/>
                  </a:lnTo>
                  <a:lnTo>
                    <a:pt x="1589" y="554"/>
                  </a:lnTo>
                  <a:lnTo>
                    <a:pt x="1596" y="547"/>
                  </a:lnTo>
                  <a:lnTo>
                    <a:pt x="1602" y="539"/>
                  </a:lnTo>
                  <a:lnTo>
                    <a:pt x="1602" y="539"/>
                  </a:lnTo>
                  <a:lnTo>
                    <a:pt x="1605" y="539"/>
                  </a:lnTo>
                  <a:lnTo>
                    <a:pt x="1607" y="536"/>
                  </a:lnTo>
                  <a:lnTo>
                    <a:pt x="1608" y="534"/>
                  </a:lnTo>
                  <a:lnTo>
                    <a:pt x="1610" y="532"/>
                  </a:lnTo>
                  <a:lnTo>
                    <a:pt x="1611" y="526"/>
                  </a:lnTo>
                  <a:lnTo>
                    <a:pt x="1611" y="522"/>
                  </a:lnTo>
                  <a:lnTo>
                    <a:pt x="1611" y="522"/>
                  </a:lnTo>
                  <a:lnTo>
                    <a:pt x="1618" y="503"/>
                  </a:lnTo>
                  <a:lnTo>
                    <a:pt x="1629" y="469"/>
                  </a:lnTo>
                  <a:lnTo>
                    <a:pt x="1639" y="436"/>
                  </a:lnTo>
                  <a:lnTo>
                    <a:pt x="1641" y="426"/>
                  </a:lnTo>
                  <a:lnTo>
                    <a:pt x="1641" y="422"/>
                  </a:lnTo>
                  <a:lnTo>
                    <a:pt x="1641" y="421"/>
                  </a:lnTo>
                  <a:lnTo>
                    <a:pt x="1641" y="421"/>
                  </a:lnTo>
                  <a:lnTo>
                    <a:pt x="1645" y="405"/>
                  </a:lnTo>
                  <a:lnTo>
                    <a:pt x="1647" y="388"/>
                  </a:lnTo>
                  <a:lnTo>
                    <a:pt x="1647" y="373"/>
                  </a:lnTo>
                  <a:lnTo>
                    <a:pt x="1647" y="356"/>
                  </a:lnTo>
                  <a:lnTo>
                    <a:pt x="1645" y="340"/>
                  </a:lnTo>
                  <a:lnTo>
                    <a:pt x="1641" y="324"/>
                  </a:lnTo>
                  <a:lnTo>
                    <a:pt x="1636" y="310"/>
                  </a:lnTo>
                  <a:lnTo>
                    <a:pt x="1630" y="295"/>
                  </a:lnTo>
                  <a:lnTo>
                    <a:pt x="1624" y="281"/>
                  </a:lnTo>
                  <a:lnTo>
                    <a:pt x="1616" y="267"/>
                  </a:lnTo>
                  <a:lnTo>
                    <a:pt x="1607" y="253"/>
                  </a:lnTo>
                  <a:lnTo>
                    <a:pt x="1596" y="240"/>
                  </a:lnTo>
                  <a:lnTo>
                    <a:pt x="1587" y="228"/>
                  </a:lnTo>
                  <a:lnTo>
                    <a:pt x="1575" y="217"/>
                  </a:lnTo>
                  <a:lnTo>
                    <a:pt x="1563" y="205"/>
                  </a:lnTo>
                  <a:lnTo>
                    <a:pt x="1550" y="196"/>
                  </a:lnTo>
                  <a:lnTo>
                    <a:pt x="1536" y="186"/>
                  </a:lnTo>
                  <a:lnTo>
                    <a:pt x="1522" y="177"/>
                  </a:lnTo>
                  <a:lnTo>
                    <a:pt x="1507" y="169"/>
                  </a:lnTo>
                  <a:lnTo>
                    <a:pt x="1493" y="162"/>
                  </a:lnTo>
                  <a:lnTo>
                    <a:pt x="1477" y="156"/>
                  </a:lnTo>
                  <a:lnTo>
                    <a:pt x="1462" y="151"/>
                  </a:lnTo>
                  <a:lnTo>
                    <a:pt x="1446" y="146"/>
                  </a:lnTo>
                  <a:lnTo>
                    <a:pt x="1430" y="143"/>
                  </a:lnTo>
                  <a:lnTo>
                    <a:pt x="1413" y="141"/>
                  </a:lnTo>
                  <a:lnTo>
                    <a:pt x="1398" y="140"/>
                  </a:lnTo>
                  <a:lnTo>
                    <a:pt x="1381" y="140"/>
                  </a:lnTo>
                  <a:lnTo>
                    <a:pt x="1365" y="141"/>
                  </a:lnTo>
                  <a:lnTo>
                    <a:pt x="1350" y="144"/>
                  </a:lnTo>
                  <a:lnTo>
                    <a:pt x="1334" y="147"/>
                  </a:lnTo>
                  <a:lnTo>
                    <a:pt x="1318" y="152"/>
                  </a:lnTo>
                  <a:lnTo>
                    <a:pt x="1304" y="159"/>
                  </a:lnTo>
                  <a:lnTo>
                    <a:pt x="1304" y="159"/>
                  </a:lnTo>
                  <a:lnTo>
                    <a:pt x="1299" y="144"/>
                  </a:lnTo>
                  <a:lnTo>
                    <a:pt x="1293" y="130"/>
                  </a:lnTo>
                  <a:lnTo>
                    <a:pt x="1286" y="117"/>
                  </a:lnTo>
                  <a:lnTo>
                    <a:pt x="1277" y="104"/>
                  </a:lnTo>
                  <a:lnTo>
                    <a:pt x="1269" y="92"/>
                  </a:lnTo>
                  <a:lnTo>
                    <a:pt x="1258" y="81"/>
                  </a:lnTo>
                  <a:lnTo>
                    <a:pt x="1247" y="70"/>
                  </a:lnTo>
                  <a:lnTo>
                    <a:pt x="1237" y="61"/>
                  </a:lnTo>
                  <a:lnTo>
                    <a:pt x="1224" y="51"/>
                  </a:lnTo>
                  <a:lnTo>
                    <a:pt x="1211" y="43"/>
                  </a:lnTo>
                  <a:lnTo>
                    <a:pt x="1198" y="35"/>
                  </a:lnTo>
                  <a:lnTo>
                    <a:pt x="1185" y="28"/>
                  </a:lnTo>
                  <a:lnTo>
                    <a:pt x="1170" y="22"/>
                  </a:lnTo>
                  <a:lnTo>
                    <a:pt x="1155" y="17"/>
                  </a:lnTo>
                  <a:lnTo>
                    <a:pt x="1140" y="12"/>
                  </a:lnTo>
                  <a:lnTo>
                    <a:pt x="1125" y="9"/>
                  </a:lnTo>
                  <a:lnTo>
                    <a:pt x="1109" y="5"/>
                  </a:lnTo>
                  <a:lnTo>
                    <a:pt x="1093" y="3"/>
                  </a:lnTo>
                  <a:lnTo>
                    <a:pt x="1078" y="2"/>
                  </a:lnTo>
                  <a:lnTo>
                    <a:pt x="1062" y="0"/>
                  </a:lnTo>
                  <a:lnTo>
                    <a:pt x="1046" y="0"/>
                  </a:lnTo>
                  <a:lnTo>
                    <a:pt x="1031" y="2"/>
                  </a:lnTo>
                  <a:lnTo>
                    <a:pt x="1015" y="3"/>
                  </a:lnTo>
                  <a:lnTo>
                    <a:pt x="999" y="5"/>
                  </a:lnTo>
                  <a:lnTo>
                    <a:pt x="985" y="9"/>
                  </a:lnTo>
                  <a:lnTo>
                    <a:pt x="971" y="12"/>
                  </a:lnTo>
                  <a:lnTo>
                    <a:pt x="956" y="17"/>
                  </a:lnTo>
                  <a:lnTo>
                    <a:pt x="942" y="23"/>
                  </a:lnTo>
                  <a:lnTo>
                    <a:pt x="928" y="31"/>
                  </a:lnTo>
                  <a:lnTo>
                    <a:pt x="916" y="38"/>
                  </a:lnTo>
                  <a:lnTo>
                    <a:pt x="904" y="46"/>
                  </a:lnTo>
                  <a:lnTo>
                    <a:pt x="892" y="55"/>
                  </a:lnTo>
                  <a:lnTo>
                    <a:pt x="892" y="55"/>
                  </a:lnTo>
                  <a:lnTo>
                    <a:pt x="890" y="55"/>
                  </a:lnTo>
                  <a:lnTo>
                    <a:pt x="886" y="56"/>
                  </a:lnTo>
                  <a:lnTo>
                    <a:pt x="875" y="61"/>
                  </a:lnTo>
                  <a:lnTo>
                    <a:pt x="862" y="68"/>
                  </a:lnTo>
                  <a:lnTo>
                    <a:pt x="848" y="77"/>
                  </a:lnTo>
                  <a:lnTo>
                    <a:pt x="802" y="109"/>
                  </a:lnTo>
                  <a:lnTo>
                    <a:pt x="802" y="109"/>
                  </a:lnTo>
                  <a:lnTo>
                    <a:pt x="790" y="117"/>
                  </a:lnTo>
                  <a:lnTo>
                    <a:pt x="778" y="127"/>
                  </a:lnTo>
                  <a:lnTo>
                    <a:pt x="768" y="137"/>
                  </a:lnTo>
                  <a:lnTo>
                    <a:pt x="759" y="149"/>
                  </a:lnTo>
                  <a:lnTo>
                    <a:pt x="759" y="149"/>
                  </a:lnTo>
                  <a:lnTo>
                    <a:pt x="753" y="152"/>
                  </a:lnTo>
                  <a:lnTo>
                    <a:pt x="744" y="161"/>
                  </a:lnTo>
                  <a:lnTo>
                    <a:pt x="742" y="164"/>
                  </a:lnTo>
                  <a:lnTo>
                    <a:pt x="741" y="168"/>
                  </a:lnTo>
                  <a:lnTo>
                    <a:pt x="741" y="169"/>
                  </a:lnTo>
                  <a:lnTo>
                    <a:pt x="742" y="169"/>
                  </a:lnTo>
                  <a:lnTo>
                    <a:pt x="748" y="169"/>
                  </a:lnTo>
                  <a:lnTo>
                    <a:pt x="748" y="169"/>
                  </a:lnTo>
                  <a:lnTo>
                    <a:pt x="747" y="171"/>
                  </a:lnTo>
                  <a:lnTo>
                    <a:pt x="747" y="171"/>
                  </a:lnTo>
                  <a:lnTo>
                    <a:pt x="739" y="176"/>
                  </a:lnTo>
                  <a:lnTo>
                    <a:pt x="732" y="182"/>
                  </a:lnTo>
                  <a:lnTo>
                    <a:pt x="731" y="186"/>
                  </a:lnTo>
                  <a:lnTo>
                    <a:pt x="732" y="187"/>
                  </a:lnTo>
                  <a:lnTo>
                    <a:pt x="736" y="187"/>
                  </a:lnTo>
                  <a:lnTo>
                    <a:pt x="742" y="186"/>
                  </a:lnTo>
                  <a:lnTo>
                    <a:pt x="742" y="186"/>
                  </a:lnTo>
                  <a:lnTo>
                    <a:pt x="739" y="198"/>
                  </a:lnTo>
                  <a:lnTo>
                    <a:pt x="739" y="198"/>
                  </a:lnTo>
                  <a:lnTo>
                    <a:pt x="718" y="185"/>
                  </a:lnTo>
                  <a:lnTo>
                    <a:pt x="694" y="173"/>
                  </a:lnTo>
                  <a:lnTo>
                    <a:pt x="668" y="162"/>
                  </a:lnTo>
                  <a:lnTo>
                    <a:pt x="643" y="153"/>
                  </a:lnTo>
                  <a:lnTo>
                    <a:pt x="617" y="145"/>
                  </a:lnTo>
                  <a:lnTo>
                    <a:pt x="589" y="139"/>
                  </a:lnTo>
                  <a:lnTo>
                    <a:pt x="561" y="134"/>
                  </a:lnTo>
                  <a:lnTo>
                    <a:pt x="534" y="133"/>
                  </a:lnTo>
                  <a:lnTo>
                    <a:pt x="507" y="133"/>
                  </a:lnTo>
                  <a:lnTo>
                    <a:pt x="479" y="135"/>
                  </a:lnTo>
                  <a:lnTo>
                    <a:pt x="466" y="138"/>
                  </a:lnTo>
                  <a:lnTo>
                    <a:pt x="454" y="141"/>
                  </a:lnTo>
                  <a:lnTo>
                    <a:pt x="441" y="145"/>
                  </a:lnTo>
                  <a:lnTo>
                    <a:pt x="429" y="150"/>
                  </a:lnTo>
                  <a:lnTo>
                    <a:pt x="417" y="155"/>
                  </a:lnTo>
                  <a:lnTo>
                    <a:pt x="405" y="161"/>
                  </a:lnTo>
                  <a:lnTo>
                    <a:pt x="394" y="168"/>
                  </a:lnTo>
                  <a:lnTo>
                    <a:pt x="382" y="175"/>
                  </a:lnTo>
                  <a:lnTo>
                    <a:pt x="372" y="185"/>
                  </a:lnTo>
                  <a:lnTo>
                    <a:pt x="361" y="194"/>
                  </a:lnTo>
                  <a:lnTo>
                    <a:pt x="352" y="204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1" y="216"/>
                  </a:lnTo>
                  <a:lnTo>
                    <a:pt x="339" y="217"/>
                  </a:lnTo>
                  <a:lnTo>
                    <a:pt x="333" y="222"/>
                  </a:lnTo>
                  <a:lnTo>
                    <a:pt x="329" y="228"/>
                  </a:lnTo>
                  <a:lnTo>
                    <a:pt x="328" y="230"/>
                  </a:lnTo>
                  <a:lnTo>
                    <a:pt x="328" y="233"/>
                  </a:lnTo>
                  <a:lnTo>
                    <a:pt x="328" y="233"/>
                  </a:lnTo>
                  <a:lnTo>
                    <a:pt x="318" y="242"/>
                  </a:lnTo>
                  <a:lnTo>
                    <a:pt x="308" y="251"/>
                  </a:lnTo>
                  <a:lnTo>
                    <a:pt x="287" y="267"/>
                  </a:lnTo>
                  <a:lnTo>
                    <a:pt x="276" y="274"/>
                  </a:lnTo>
                  <a:lnTo>
                    <a:pt x="266" y="282"/>
                  </a:lnTo>
                  <a:lnTo>
                    <a:pt x="257" y="292"/>
                  </a:lnTo>
                  <a:lnTo>
                    <a:pt x="248" y="303"/>
                  </a:lnTo>
                  <a:lnTo>
                    <a:pt x="248" y="303"/>
                  </a:lnTo>
                  <a:lnTo>
                    <a:pt x="243" y="306"/>
                  </a:lnTo>
                  <a:lnTo>
                    <a:pt x="242" y="310"/>
                  </a:lnTo>
                  <a:lnTo>
                    <a:pt x="243" y="312"/>
                  </a:lnTo>
                  <a:lnTo>
                    <a:pt x="243" y="312"/>
                  </a:lnTo>
                  <a:lnTo>
                    <a:pt x="237" y="327"/>
                  </a:lnTo>
                  <a:lnTo>
                    <a:pt x="237" y="327"/>
                  </a:lnTo>
                  <a:lnTo>
                    <a:pt x="235" y="329"/>
                  </a:lnTo>
                  <a:lnTo>
                    <a:pt x="230" y="334"/>
                  </a:lnTo>
                  <a:lnTo>
                    <a:pt x="229" y="336"/>
                  </a:lnTo>
                  <a:lnTo>
                    <a:pt x="229" y="338"/>
                  </a:lnTo>
                  <a:lnTo>
                    <a:pt x="230" y="340"/>
                  </a:lnTo>
                  <a:lnTo>
                    <a:pt x="234" y="341"/>
                  </a:lnTo>
                  <a:lnTo>
                    <a:pt x="234" y="341"/>
                  </a:lnTo>
                  <a:lnTo>
                    <a:pt x="230" y="358"/>
                  </a:lnTo>
                  <a:lnTo>
                    <a:pt x="229" y="368"/>
                  </a:lnTo>
                  <a:lnTo>
                    <a:pt x="229" y="371"/>
                  </a:lnTo>
                  <a:lnTo>
                    <a:pt x="230" y="374"/>
                  </a:lnTo>
                  <a:lnTo>
                    <a:pt x="230" y="374"/>
                  </a:lnTo>
                  <a:lnTo>
                    <a:pt x="231" y="393"/>
                  </a:lnTo>
                  <a:lnTo>
                    <a:pt x="231" y="393"/>
                  </a:lnTo>
                  <a:lnTo>
                    <a:pt x="229" y="397"/>
                  </a:lnTo>
                  <a:lnTo>
                    <a:pt x="228" y="400"/>
                  </a:lnTo>
                  <a:lnTo>
                    <a:pt x="228" y="401"/>
                  </a:lnTo>
                  <a:lnTo>
                    <a:pt x="228" y="403"/>
                  </a:lnTo>
                  <a:lnTo>
                    <a:pt x="230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4" y="416"/>
                  </a:lnTo>
                  <a:lnTo>
                    <a:pt x="234" y="416"/>
                  </a:lnTo>
                  <a:lnTo>
                    <a:pt x="218" y="424"/>
                  </a:lnTo>
                  <a:lnTo>
                    <a:pt x="204" y="434"/>
                  </a:lnTo>
                  <a:lnTo>
                    <a:pt x="189" y="445"/>
                  </a:lnTo>
                  <a:lnTo>
                    <a:pt x="175" y="456"/>
                  </a:lnTo>
                  <a:lnTo>
                    <a:pt x="175" y="456"/>
                  </a:lnTo>
                  <a:lnTo>
                    <a:pt x="157" y="464"/>
                  </a:lnTo>
                  <a:lnTo>
                    <a:pt x="147" y="469"/>
                  </a:lnTo>
                  <a:lnTo>
                    <a:pt x="139" y="474"/>
                  </a:lnTo>
                  <a:lnTo>
                    <a:pt x="139" y="474"/>
                  </a:lnTo>
                  <a:lnTo>
                    <a:pt x="116" y="488"/>
                  </a:lnTo>
                  <a:lnTo>
                    <a:pt x="93" y="504"/>
                  </a:lnTo>
                  <a:lnTo>
                    <a:pt x="71" y="521"/>
                  </a:lnTo>
                  <a:lnTo>
                    <a:pt x="62" y="530"/>
                  </a:lnTo>
                  <a:lnTo>
                    <a:pt x="52" y="540"/>
                  </a:lnTo>
                  <a:lnTo>
                    <a:pt x="44" y="551"/>
                  </a:lnTo>
                  <a:lnTo>
                    <a:pt x="35" y="562"/>
                  </a:lnTo>
                  <a:lnTo>
                    <a:pt x="28" y="574"/>
                  </a:lnTo>
                  <a:lnTo>
                    <a:pt x="21" y="586"/>
                  </a:lnTo>
                  <a:lnTo>
                    <a:pt x="15" y="598"/>
                  </a:lnTo>
                  <a:lnTo>
                    <a:pt x="10" y="611"/>
                  </a:lnTo>
                  <a:lnTo>
                    <a:pt x="6" y="625"/>
                  </a:lnTo>
                  <a:lnTo>
                    <a:pt x="3" y="640"/>
                  </a:lnTo>
                  <a:lnTo>
                    <a:pt x="3" y="640"/>
                  </a:lnTo>
                  <a:lnTo>
                    <a:pt x="1" y="642"/>
                  </a:lnTo>
                  <a:lnTo>
                    <a:pt x="3" y="646"/>
                  </a:lnTo>
                  <a:lnTo>
                    <a:pt x="3" y="646"/>
                  </a:lnTo>
                  <a:lnTo>
                    <a:pt x="0" y="664"/>
                  </a:lnTo>
                  <a:lnTo>
                    <a:pt x="0" y="682"/>
                  </a:lnTo>
                  <a:lnTo>
                    <a:pt x="1" y="700"/>
                  </a:lnTo>
                  <a:lnTo>
                    <a:pt x="5" y="717"/>
                  </a:lnTo>
                  <a:lnTo>
                    <a:pt x="5" y="717"/>
                  </a:lnTo>
                  <a:close/>
                  <a:moveTo>
                    <a:pt x="14" y="709"/>
                  </a:moveTo>
                  <a:lnTo>
                    <a:pt x="14" y="709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14" y="710"/>
                  </a:lnTo>
                  <a:lnTo>
                    <a:pt x="14" y="710"/>
                  </a:lnTo>
                  <a:lnTo>
                    <a:pt x="14" y="709"/>
                  </a:lnTo>
                  <a:lnTo>
                    <a:pt x="14" y="709"/>
                  </a:lnTo>
                  <a:close/>
                  <a:moveTo>
                    <a:pt x="16" y="723"/>
                  </a:moveTo>
                  <a:lnTo>
                    <a:pt x="16" y="723"/>
                  </a:lnTo>
                  <a:lnTo>
                    <a:pt x="16" y="722"/>
                  </a:lnTo>
                  <a:lnTo>
                    <a:pt x="16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6" y="723"/>
                  </a:lnTo>
                  <a:lnTo>
                    <a:pt x="16" y="723"/>
                  </a:lnTo>
                  <a:close/>
                  <a:moveTo>
                    <a:pt x="30" y="759"/>
                  </a:moveTo>
                  <a:lnTo>
                    <a:pt x="30" y="759"/>
                  </a:lnTo>
                  <a:lnTo>
                    <a:pt x="26" y="747"/>
                  </a:lnTo>
                  <a:lnTo>
                    <a:pt x="21" y="735"/>
                  </a:lnTo>
                  <a:lnTo>
                    <a:pt x="21" y="735"/>
                  </a:lnTo>
                  <a:lnTo>
                    <a:pt x="48" y="724"/>
                  </a:lnTo>
                  <a:lnTo>
                    <a:pt x="48" y="724"/>
                  </a:lnTo>
                  <a:lnTo>
                    <a:pt x="42" y="728"/>
                  </a:lnTo>
                  <a:lnTo>
                    <a:pt x="34" y="736"/>
                  </a:lnTo>
                  <a:lnTo>
                    <a:pt x="29" y="740"/>
                  </a:lnTo>
                  <a:lnTo>
                    <a:pt x="28" y="745"/>
                  </a:lnTo>
                  <a:lnTo>
                    <a:pt x="27" y="746"/>
                  </a:lnTo>
                  <a:lnTo>
                    <a:pt x="28" y="747"/>
                  </a:lnTo>
                  <a:lnTo>
                    <a:pt x="29" y="747"/>
                  </a:lnTo>
                  <a:lnTo>
                    <a:pt x="32" y="748"/>
                  </a:lnTo>
                  <a:lnTo>
                    <a:pt x="32" y="748"/>
                  </a:lnTo>
                  <a:lnTo>
                    <a:pt x="38" y="747"/>
                  </a:lnTo>
                  <a:lnTo>
                    <a:pt x="45" y="745"/>
                  </a:lnTo>
                  <a:lnTo>
                    <a:pt x="59" y="737"/>
                  </a:lnTo>
                  <a:lnTo>
                    <a:pt x="73" y="730"/>
                  </a:lnTo>
                  <a:lnTo>
                    <a:pt x="85" y="723"/>
                  </a:lnTo>
                  <a:lnTo>
                    <a:pt x="85" y="723"/>
                  </a:lnTo>
                  <a:lnTo>
                    <a:pt x="58" y="741"/>
                  </a:lnTo>
                  <a:lnTo>
                    <a:pt x="44" y="750"/>
                  </a:lnTo>
                  <a:lnTo>
                    <a:pt x="30" y="759"/>
                  </a:lnTo>
                  <a:lnTo>
                    <a:pt x="30" y="759"/>
                  </a:lnTo>
                  <a:close/>
                  <a:moveTo>
                    <a:pt x="85" y="603"/>
                  </a:moveTo>
                  <a:lnTo>
                    <a:pt x="85" y="603"/>
                  </a:lnTo>
                  <a:lnTo>
                    <a:pt x="82" y="601"/>
                  </a:lnTo>
                  <a:lnTo>
                    <a:pt x="79" y="601"/>
                  </a:lnTo>
                  <a:lnTo>
                    <a:pt x="74" y="604"/>
                  </a:lnTo>
                  <a:lnTo>
                    <a:pt x="68" y="606"/>
                  </a:lnTo>
                  <a:lnTo>
                    <a:pt x="58" y="612"/>
                  </a:lnTo>
                  <a:lnTo>
                    <a:pt x="51" y="617"/>
                  </a:lnTo>
                  <a:lnTo>
                    <a:pt x="51" y="617"/>
                  </a:lnTo>
                  <a:lnTo>
                    <a:pt x="64" y="606"/>
                  </a:lnTo>
                  <a:lnTo>
                    <a:pt x="81" y="591"/>
                  </a:lnTo>
                  <a:lnTo>
                    <a:pt x="86" y="585"/>
                  </a:lnTo>
                  <a:lnTo>
                    <a:pt x="87" y="582"/>
                  </a:lnTo>
                  <a:lnTo>
                    <a:pt x="86" y="580"/>
                  </a:lnTo>
                  <a:lnTo>
                    <a:pt x="85" y="580"/>
                  </a:lnTo>
                  <a:lnTo>
                    <a:pt x="81" y="580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86" y="571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97" y="575"/>
                  </a:lnTo>
                  <a:lnTo>
                    <a:pt x="93" y="591"/>
                  </a:lnTo>
                  <a:lnTo>
                    <a:pt x="91" y="606"/>
                  </a:lnTo>
                  <a:lnTo>
                    <a:pt x="91" y="622"/>
                  </a:lnTo>
                  <a:lnTo>
                    <a:pt x="91" y="622"/>
                  </a:lnTo>
                  <a:lnTo>
                    <a:pt x="89" y="621"/>
                  </a:lnTo>
                  <a:lnTo>
                    <a:pt x="88" y="621"/>
                  </a:lnTo>
                  <a:lnTo>
                    <a:pt x="81" y="623"/>
                  </a:lnTo>
                  <a:lnTo>
                    <a:pt x="71" y="627"/>
                  </a:lnTo>
                  <a:lnTo>
                    <a:pt x="60" y="633"/>
                  </a:lnTo>
                  <a:lnTo>
                    <a:pt x="28" y="652"/>
                  </a:lnTo>
                  <a:lnTo>
                    <a:pt x="28" y="652"/>
                  </a:lnTo>
                  <a:lnTo>
                    <a:pt x="40" y="644"/>
                  </a:lnTo>
                  <a:lnTo>
                    <a:pt x="62" y="629"/>
                  </a:lnTo>
                  <a:lnTo>
                    <a:pt x="71" y="621"/>
                  </a:lnTo>
                  <a:lnTo>
                    <a:pt x="80" y="613"/>
                  </a:lnTo>
                  <a:lnTo>
                    <a:pt x="85" y="607"/>
                  </a:lnTo>
                  <a:lnTo>
                    <a:pt x="86" y="605"/>
                  </a:lnTo>
                  <a:lnTo>
                    <a:pt x="85" y="603"/>
                  </a:lnTo>
                  <a:lnTo>
                    <a:pt x="85" y="603"/>
                  </a:lnTo>
                  <a:close/>
                  <a:moveTo>
                    <a:pt x="166" y="841"/>
                  </a:moveTo>
                  <a:lnTo>
                    <a:pt x="166" y="841"/>
                  </a:lnTo>
                  <a:lnTo>
                    <a:pt x="174" y="835"/>
                  </a:lnTo>
                  <a:lnTo>
                    <a:pt x="174" y="835"/>
                  </a:lnTo>
                  <a:lnTo>
                    <a:pt x="184" y="828"/>
                  </a:lnTo>
                  <a:lnTo>
                    <a:pt x="201" y="817"/>
                  </a:lnTo>
                  <a:lnTo>
                    <a:pt x="209" y="811"/>
                  </a:lnTo>
                  <a:lnTo>
                    <a:pt x="216" y="805"/>
                  </a:lnTo>
                  <a:lnTo>
                    <a:pt x="219" y="800"/>
                  </a:lnTo>
                  <a:lnTo>
                    <a:pt x="221" y="798"/>
                  </a:lnTo>
                  <a:lnTo>
                    <a:pt x="222" y="795"/>
                  </a:lnTo>
                  <a:lnTo>
                    <a:pt x="222" y="795"/>
                  </a:lnTo>
                  <a:lnTo>
                    <a:pt x="237" y="801"/>
                  </a:lnTo>
                  <a:lnTo>
                    <a:pt x="237" y="801"/>
                  </a:lnTo>
                  <a:lnTo>
                    <a:pt x="219" y="811"/>
                  </a:lnTo>
                  <a:lnTo>
                    <a:pt x="201" y="821"/>
                  </a:lnTo>
                  <a:lnTo>
                    <a:pt x="184" y="831"/>
                  </a:lnTo>
                  <a:lnTo>
                    <a:pt x="166" y="841"/>
                  </a:lnTo>
                  <a:lnTo>
                    <a:pt x="166" y="841"/>
                  </a:lnTo>
                  <a:close/>
                  <a:moveTo>
                    <a:pt x="246" y="805"/>
                  </a:moveTo>
                  <a:lnTo>
                    <a:pt x="246" y="805"/>
                  </a:lnTo>
                  <a:lnTo>
                    <a:pt x="271" y="812"/>
                  </a:lnTo>
                  <a:lnTo>
                    <a:pt x="271" y="812"/>
                  </a:lnTo>
                  <a:lnTo>
                    <a:pt x="251" y="822"/>
                  </a:lnTo>
                  <a:lnTo>
                    <a:pt x="230" y="831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211" y="833"/>
                  </a:lnTo>
                  <a:lnTo>
                    <a:pt x="211" y="833"/>
                  </a:lnTo>
                  <a:lnTo>
                    <a:pt x="231" y="821"/>
                  </a:lnTo>
                  <a:lnTo>
                    <a:pt x="242" y="812"/>
                  </a:lnTo>
                  <a:lnTo>
                    <a:pt x="245" y="809"/>
                  </a:lnTo>
                  <a:lnTo>
                    <a:pt x="246" y="805"/>
                  </a:lnTo>
                  <a:lnTo>
                    <a:pt x="246" y="805"/>
                  </a:lnTo>
                  <a:close/>
                  <a:moveTo>
                    <a:pt x="142" y="807"/>
                  </a:moveTo>
                  <a:lnTo>
                    <a:pt x="142" y="807"/>
                  </a:lnTo>
                  <a:lnTo>
                    <a:pt x="164" y="792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86" y="777"/>
                  </a:lnTo>
                  <a:lnTo>
                    <a:pt x="196" y="782"/>
                  </a:lnTo>
                  <a:lnTo>
                    <a:pt x="196" y="782"/>
                  </a:lnTo>
                  <a:lnTo>
                    <a:pt x="169" y="794"/>
                  </a:lnTo>
                  <a:lnTo>
                    <a:pt x="142" y="807"/>
                  </a:lnTo>
                  <a:lnTo>
                    <a:pt x="142" y="807"/>
                  </a:lnTo>
                  <a:close/>
                  <a:moveTo>
                    <a:pt x="206" y="789"/>
                  </a:moveTo>
                  <a:lnTo>
                    <a:pt x="206" y="789"/>
                  </a:lnTo>
                  <a:lnTo>
                    <a:pt x="206" y="788"/>
                  </a:lnTo>
                  <a:lnTo>
                    <a:pt x="206" y="788"/>
                  </a:lnTo>
                  <a:lnTo>
                    <a:pt x="213" y="792"/>
                  </a:lnTo>
                  <a:lnTo>
                    <a:pt x="213" y="792"/>
                  </a:lnTo>
                  <a:lnTo>
                    <a:pt x="177" y="810"/>
                  </a:lnTo>
                  <a:lnTo>
                    <a:pt x="177" y="810"/>
                  </a:lnTo>
                  <a:lnTo>
                    <a:pt x="206" y="789"/>
                  </a:lnTo>
                  <a:lnTo>
                    <a:pt x="206" y="789"/>
                  </a:lnTo>
                  <a:close/>
                  <a:moveTo>
                    <a:pt x="156" y="781"/>
                  </a:moveTo>
                  <a:lnTo>
                    <a:pt x="156" y="781"/>
                  </a:lnTo>
                  <a:lnTo>
                    <a:pt x="175" y="770"/>
                  </a:lnTo>
                  <a:lnTo>
                    <a:pt x="175" y="770"/>
                  </a:lnTo>
                  <a:lnTo>
                    <a:pt x="176" y="771"/>
                  </a:lnTo>
                  <a:lnTo>
                    <a:pt x="176" y="771"/>
                  </a:lnTo>
                  <a:lnTo>
                    <a:pt x="156" y="781"/>
                  </a:lnTo>
                  <a:lnTo>
                    <a:pt x="156" y="781"/>
                  </a:lnTo>
                  <a:close/>
                  <a:moveTo>
                    <a:pt x="94" y="795"/>
                  </a:moveTo>
                  <a:lnTo>
                    <a:pt x="94" y="795"/>
                  </a:lnTo>
                  <a:lnTo>
                    <a:pt x="107" y="784"/>
                  </a:lnTo>
                  <a:lnTo>
                    <a:pt x="122" y="775"/>
                  </a:lnTo>
                  <a:lnTo>
                    <a:pt x="136" y="764"/>
                  </a:lnTo>
                  <a:lnTo>
                    <a:pt x="152" y="756"/>
                  </a:lnTo>
                  <a:lnTo>
                    <a:pt x="152" y="756"/>
                  </a:lnTo>
                  <a:lnTo>
                    <a:pt x="153" y="753"/>
                  </a:lnTo>
                  <a:lnTo>
                    <a:pt x="153" y="753"/>
                  </a:lnTo>
                  <a:lnTo>
                    <a:pt x="165" y="763"/>
                  </a:lnTo>
                  <a:lnTo>
                    <a:pt x="165" y="763"/>
                  </a:lnTo>
                  <a:lnTo>
                    <a:pt x="129" y="778"/>
                  </a:lnTo>
                  <a:lnTo>
                    <a:pt x="94" y="795"/>
                  </a:lnTo>
                  <a:lnTo>
                    <a:pt x="94" y="795"/>
                  </a:lnTo>
                  <a:close/>
                  <a:moveTo>
                    <a:pt x="68" y="784"/>
                  </a:moveTo>
                  <a:lnTo>
                    <a:pt x="68" y="784"/>
                  </a:lnTo>
                  <a:lnTo>
                    <a:pt x="105" y="762"/>
                  </a:lnTo>
                  <a:lnTo>
                    <a:pt x="116" y="753"/>
                  </a:lnTo>
                  <a:lnTo>
                    <a:pt x="125" y="746"/>
                  </a:lnTo>
                  <a:lnTo>
                    <a:pt x="130" y="740"/>
                  </a:lnTo>
                  <a:lnTo>
                    <a:pt x="131" y="737"/>
                  </a:lnTo>
                  <a:lnTo>
                    <a:pt x="131" y="735"/>
                  </a:lnTo>
                  <a:lnTo>
                    <a:pt x="131" y="735"/>
                  </a:lnTo>
                  <a:lnTo>
                    <a:pt x="130" y="735"/>
                  </a:lnTo>
                  <a:lnTo>
                    <a:pt x="128" y="735"/>
                  </a:lnTo>
                  <a:lnTo>
                    <a:pt x="122" y="737"/>
                  </a:lnTo>
                  <a:lnTo>
                    <a:pt x="103" y="746"/>
                  </a:lnTo>
                  <a:lnTo>
                    <a:pt x="71" y="763"/>
                  </a:lnTo>
                  <a:lnTo>
                    <a:pt x="71" y="763"/>
                  </a:lnTo>
                  <a:lnTo>
                    <a:pt x="85" y="756"/>
                  </a:lnTo>
                  <a:lnTo>
                    <a:pt x="101" y="746"/>
                  </a:lnTo>
                  <a:lnTo>
                    <a:pt x="110" y="740"/>
                  </a:lnTo>
                  <a:lnTo>
                    <a:pt x="116" y="733"/>
                  </a:lnTo>
                  <a:lnTo>
                    <a:pt x="121" y="727"/>
                  </a:lnTo>
                  <a:lnTo>
                    <a:pt x="122" y="724"/>
                  </a:lnTo>
                  <a:lnTo>
                    <a:pt x="122" y="721"/>
                  </a:lnTo>
                  <a:lnTo>
                    <a:pt x="122" y="721"/>
                  </a:lnTo>
                  <a:lnTo>
                    <a:pt x="134" y="734"/>
                  </a:lnTo>
                  <a:lnTo>
                    <a:pt x="146" y="747"/>
                  </a:lnTo>
                  <a:lnTo>
                    <a:pt x="146" y="747"/>
                  </a:lnTo>
                  <a:lnTo>
                    <a:pt x="106" y="766"/>
                  </a:lnTo>
                  <a:lnTo>
                    <a:pt x="68" y="784"/>
                  </a:lnTo>
                  <a:lnTo>
                    <a:pt x="68" y="784"/>
                  </a:lnTo>
                  <a:close/>
                  <a:moveTo>
                    <a:pt x="83" y="739"/>
                  </a:moveTo>
                  <a:lnTo>
                    <a:pt x="83" y="739"/>
                  </a:lnTo>
                  <a:lnTo>
                    <a:pt x="82" y="736"/>
                  </a:lnTo>
                  <a:lnTo>
                    <a:pt x="82" y="736"/>
                  </a:lnTo>
                  <a:lnTo>
                    <a:pt x="100" y="725"/>
                  </a:lnTo>
                  <a:lnTo>
                    <a:pt x="117" y="713"/>
                  </a:lnTo>
                  <a:lnTo>
                    <a:pt x="117" y="713"/>
                  </a:lnTo>
                  <a:lnTo>
                    <a:pt x="119" y="717"/>
                  </a:lnTo>
                  <a:lnTo>
                    <a:pt x="119" y="717"/>
                  </a:lnTo>
                  <a:lnTo>
                    <a:pt x="116" y="718"/>
                  </a:lnTo>
                  <a:lnTo>
                    <a:pt x="107" y="723"/>
                  </a:lnTo>
                  <a:lnTo>
                    <a:pt x="83" y="739"/>
                  </a:lnTo>
                  <a:lnTo>
                    <a:pt x="83" y="739"/>
                  </a:lnTo>
                  <a:close/>
                  <a:moveTo>
                    <a:pt x="110" y="707"/>
                  </a:moveTo>
                  <a:lnTo>
                    <a:pt x="110" y="707"/>
                  </a:lnTo>
                  <a:lnTo>
                    <a:pt x="106" y="706"/>
                  </a:lnTo>
                  <a:lnTo>
                    <a:pt x="103" y="706"/>
                  </a:lnTo>
                  <a:lnTo>
                    <a:pt x="93" y="710"/>
                  </a:lnTo>
                  <a:lnTo>
                    <a:pt x="76" y="717"/>
                  </a:lnTo>
                  <a:lnTo>
                    <a:pt x="76" y="717"/>
                  </a:lnTo>
                  <a:lnTo>
                    <a:pt x="93" y="706"/>
                  </a:lnTo>
                  <a:lnTo>
                    <a:pt x="101" y="700"/>
                  </a:lnTo>
                  <a:lnTo>
                    <a:pt x="105" y="697"/>
                  </a:lnTo>
                  <a:lnTo>
                    <a:pt x="106" y="694"/>
                  </a:lnTo>
                  <a:lnTo>
                    <a:pt x="106" y="694"/>
                  </a:lnTo>
                  <a:lnTo>
                    <a:pt x="112" y="705"/>
                  </a:lnTo>
                  <a:lnTo>
                    <a:pt x="112" y="705"/>
                  </a:lnTo>
                  <a:lnTo>
                    <a:pt x="110" y="707"/>
                  </a:lnTo>
                  <a:lnTo>
                    <a:pt x="110" y="707"/>
                  </a:lnTo>
                  <a:close/>
                  <a:moveTo>
                    <a:pt x="42" y="716"/>
                  </a:moveTo>
                  <a:lnTo>
                    <a:pt x="42" y="716"/>
                  </a:lnTo>
                  <a:lnTo>
                    <a:pt x="73" y="698"/>
                  </a:lnTo>
                  <a:lnTo>
                    <a:pt x="82" y="692"/>
                  </a:lnTo>
                  <a:lnTo>
                    <a:pt x="89" y="686"/>
                  </a:lnTo>
                  <a:lnTo>
                    <a:pt x="94" y="681"/>
                  </a:lnTo>
                  <a:lnTo>
                    <a:pt x="95" y="678"/>
                  </a:lnTo>
                  <a:lnTo>
                    <a:pt x="94" y="677"/>
                  </a:lnTo>
                  <a:lnTo>
                    <a:pt x="94" y="677"/>
                  </a:lnTo>
                  <a:lnTo>
                    <a:pt x="93" y="676"/>
                  </a:lnTo>
                  <a:lnTo>
                    <a:pt x="92" y="676"/>
                  </a:lnTo>
                  <a:lnTo>
                    <a:pt x="87" y="676"/>
                  </a:lnTo>
                  <a:lnTo>
                    <a:pt x="82" y="678"/>
                  </a:lnTo>
                  <a:lnTo>
                    <a:pt x="75" y="682"/>
                  </a:lnTo>
                  <a:lnTo>
                    <a:pt x="56" y="694"/>
                  </a:lnTo>
                  <a:lnTo>
                    <a:pt x="56" y="694"/>
                  </a:lnTo>
                  <a:lnTo>
                    <a:pt x="73" y="682"/>
                  </a:lnTo>
                  <a:lnTo>
                    <a:pt x="88" y="669"/>
                  </a:lnTo>
                  <a:lnTo>
                    <a:pt x="88" y="669"/>
                  </a:lnTo>
                  <a:lnTo>
                    <a:pt x="89" y="666"/>
                  </a:lnTo>
                  <a:lnTo>
                    <a:pt x="91" y="665"/>
                  </a:lnTo>
                  <a:lnTo>
                    <a:pt x="91" y="663"/>
                  </a:lnTo>
                  <a:lnTo>
                    <a:pt x="89" y="662"/>
                  </a:lnTo>
                  <a:lnTo>
                    <a:pt x="88" y="660"/>
                  </a:lnTo>
                  <a:lnTo>
                    <a:pt x="86" y="660"/>
                  </a:lnTo>
                  <a:lnTo>
                    <a:pt x="83" y="660"/>
                  </a:lnTo>
                  <a:lnTo>
                    <a:pt x="82" y="662"/>
                  </a:lnTo>
                  <a:lnTo>
                    <a:pt x="82" y="662"/>
                  </a:lnTo>
                  <a:lnTo>
                    <a:pt x="34" y="687"/>
                  </a:lnTo>
                  <a:lnTo>
                    <a:pt x="34" y="687"/>
                  </a:lnTo>
                  <a:lnTo>
                    <a:pt x="48" y="675"/>
                  </a:lnTo>
                  <a:lnTo>
                    <a:pt x="63" y="664"/>
                  </a:lnTo>
                  <a:lnTo>
                    <a:pt x="92" y="646"/>
                  </a:lnTo>
                  <a:lnTo>
                    <a:pt x="92" y="646"/>
                  </a:lnTo>
                  <a:lnTo>
                    <a:pt x="93" y="657"/>
                  </a:lnTo>
                  <a:lnTo>
                    <a:pt x="97" y="669"/>
                  </a:lnTo>
                  <a:lnTo>
                    <a:pt x="99" y="678"/>
                  </a:lnTo>
                  <a:lnTo>
                    <a:pt x="104" y="689"/>
                  </a:lnTo>
                  <a:lnTo>
                    <a:pt x="104" y="689"/>
                  </a:lnTo>
                  <a:lnTo>
                    <a:pt x="103" y="689"/>
                  </a:lnTo>
                  <a:lnTo>
                    <a:pt x="100" y="689"/>
                  </a:lnTo>
                  <a:lnTo>
                    <a:pt x="93" y="692"/>
                  </a:lnTo>
                  <a:lnTo>
                    <a:pt x="74" y="700"/>
                  </a:lnTo>
                  <a:lnTo>
                    <a:pt x="42" y="716"/>
                  </a:lnTo>
                  <a:lnTo>
                    <a:pt x="42" y="716"/>
                  </a:lnTo>
                  <a:close/>
                  <a:moveTo>
                    <a:pt x="63" y="646"/>
                  </a:moveTo>
                  <a:lnTo>
                    <a:pt x="63" y="646"/>
                  </a:lnTo>
                  <a:lnTo>
                    <a:pt x="81" y="633"/>
                  </a:lnTo>
                  <a:lnTo>
                    <a:pt x="88" y="627"/>
                  </a:lnTo>
                  <a:lnTo>
                    <a:pt x="89" y="624"/>
                  </a:lnTo>
                  <a:lnTo>
                    <a:pt x="91" y="622"/>
                  </a:lnTo>
                  <a:lnTo>
                    <a:pt x="91" y="622"/>
                  </a:lnTo>
                  <a:lnTo>
                    <a:pt x="91" y="636"/>
                  </a:lnTo>
                  <a:lnTo>
                    <a:pt x="91" y="636"/>
                  </a:lnTo>
                  <a:lnTo>
                    <a:pt x="86" y="638"/>
                  </a:lnTo>
                  <a:lnTo>
                    <a:pt x="80" y="641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70" y="648"/>
                  </a:lnTo>
                  <a:lnTo>
                    <a:pt x="69" y="646"/>
                  </a:lnTo>
                  <a:lnTo>
                    <a:pt x="66" y="646"/>
                  </a:lnTo>
                  <a:lnTo>
                    <a:pt x="63" y="646"/>
                  </a:lnTo>
                  <a:lnTo>
                    <a:pt x="63" y="646"/>
                  </a:lnTo>
                  <a:close/>
                  <a:moveTo>
                    <a:pt x="38" y="771"/>
                  </a:moveTo>
                  <a:lnTo>
                    <a:pt x="38" y="771"/>
                  </a:lnTo>
                  <a:lnTo>
                    <a:pt x="35" y="768"/>
                  </a:lnTo>
                  <a:lnTo>
                    <a:pt x="35" y="768"/>
                  </a:lnTo>
                  <a:lnTo>
                    <a:pt x="53" y="760"/>
                  </a:lnTo>
                  <a:lnTo>
                    <a:pt x="53" y="760"/>
                  </a:lnTo>
                  <a:lnTo>
                    <a:pt x="38" y="771"/>
                  </a:lnTo>
                  <a:lnTo>
                    <a:pt x="38" y="771"/>
                  </a:lnTo>
                  <a:close/>
                  <a:moveTo>
                    <a:pt x="50" y="787"/>
                  </a:moveTo>
                  <a:lnTo>
                    <a:pt x="50" y="787"/>
                  </a:lnTo>
                  <a:lnTo>
                    <a:pt x="45" y="782"/>
                  </a:lnTo>
                  <a:lnTo>
                    <a:pt x="45" y="782"/>
                  </a:lnTo>
                  <a:lnTo>
                    <a:pt x="64" y="776"/>
                  </a:lnTo>
                  <a:lnTo>
                    <a:pt x="64" y="776"/>
                  </a:lnTo>
                  <a:lnTo>
                    <a:pt x="50" y="787"/>
                  </a:lnTo>
                  <a:lnTo>
                    <a:pt x="50" y="787"/>
                  </a:lnTo>
                  <a:close/>
                  <a:moveTo>
                    <a:pt x="59" y="799"/>
                  </a:moveTo>
                  <a:lnTo>
                    <a:pt x="59" y="799"/>
                  </a:lnTo>
                  <a:lnTo>
                    <a:pt x="92" y="783"/>
                  </a:lnTo>
                  <a:lnTo>
                    <a:pt x="92" y="783"/>
                  </a:lnTo>
                  <a:lnTo>
                    <a:pt x="79" y="795"/>
                  </a:lnTo>
                  <a:lnTo>
                    <a:pt x="66" y="806"/>
                  </a:lnTo>
                  <a:lnTo>
                    <a:pt x="66" y="806"/>
                  </a:lnTo>
                  <a:lnTo>
                    <a:pt x="59" y="799"/>
                  </a:lnTo>
                  <a:lnTo>
                    <a:pt x="59" y="799"/>
                  </a:lnTo>
                  <a:close/>
                  <a:moveTo>
                    <a:pt x="75" y="813"/>
                  </a:moveTo>
                  <a:lnTo>
                    <a:pt x="75" y="813"/>
                  </a:lnTo>
                  <a:lnTo>
                    <a:pt x="105" y="800"/>
                  </a:lnTo>
                  <a:lnTo>
                    <a:pt x="105" y="800"/>
                  </a:lnTo>
                  <a:lnTo>
                    <a:pt x="93" y="810"/>
                  </a:lnTo>
                  <a:lnTo>
                    <a:pt x="82" y="818"/>
                  </a:lnTo>
                  <a:lnTo>
                    <a:pt x="82" y="818"/>
                  </a:lnTo>
                  <a:lnTo>
                    <a:pt x="75" y="813"/>
                  </a:lnTo>
                  <a:lnTo>
                    <a:pt x="75" y="813"/>
                  </a:lnTo>
                  <a:close/>
                  <a:moveTo>
                    <a:pt x="92" y="825"/>
                  </a:moveTo>
                  <a:lnTo>
                    <a:pt x="92" y="825"/>
                  </a:lnTo>
                  <a:lnTo>
                    <a:pt x="122" y="810"/>
                  </a:lnTo>
                  <a:lnTo>
                    <a:pt x="122" y="810"/>
                  </a:lnTo>
                  <a:lnTo>
                    <a:pt x="98" y="829"/>
                  </a:lnTo>
                  <a:lnTo>
                    <a:pt x="98" y="829"/>
                  </a:lnTo>
                  <a:lnTo>
                    <a:pt x="92" y="825"/>
                  </a:lnTo>
                  <a:lnTo>
                    <a:pt x="92" y="825"/>
                  </a:lnTo>
                  <a:close/>
                  <a:moveTo>
                    <a:pt x="107" y="835"/>
                  </a:moveTo>
                  <a:lnTo>
                    <a:pt x="107" y="835"/>
                  </a:lnTo>
                  <a:lnTo>
                    <a:pt x="165" y="806"/>
                  </a:lnTo>
                  <a:lnTo>
                    <a:pt x="165" y="806"/>
                  </a:lnTo>
                  <a:lnTo>
                    <a:pt x="140" y="822"/>
                  </a:lnTo>
                  <a:lnTo>
                    <a:pt x="128" y="830"/>
                  </a:lnTo>
                  <a:lnTo>
                    <a:pt x="116" y="839"/>
                  </a:lnTo>
                  <a:lnTo>
                    <a:pt x="116" y="839"/>
                  </a:lnTo>
                  <a:lnTo>
                    <a:pt x="107" y="835"/>
                  </a:lnTo>
                  <a:lnTo>
                    <a:pt x="107" y="835"/>
                  </a:lnTo>
                  <a:close/>
                  <a:moveTo>
                    <a:pt x="140" y="848"/>
                  </a:moveTo>
                  <a:lnTo>
                    <a:pt x="140" y="848"/>
                  </a:lnTo>
                  <a:lnTo>
                    <a:pt x="128" y="843"/>
                  </a:lnTo>
                  <a:lnTo>
                    <a:pt x="128" y="843"/>
                  </a:lnTo>
                  <a:lnTo>
                    <a:pt x="154" y="833"/>
                  </a:lnTo>
                  <a:lnTo>
                    <a:pt x="180" y="819"/>
                  </a:lnTo>
                  <a:lnTo>
                    <a:pt x="180" y="819"/>
                  </a:lnTo>
                  <a:lnTo>
                    <a:pt x="160" y="834"/>
                  </a:lnTo>
                  <a:lnTo>
                    <a:pt x="140" y="848"/>
                  </a:lnTo>
                  <a:lnTo>
                    <a:pt x="140" y="848"/>
                  </a:lnTo>
                  <a:close/>
                  <a:moveTo>
                    <a:pt x="164" y="856"/>
                  </a:moveTo>
                  <a:lnTo>
                    <a:pt x="164" y="856"/>
                  </a:lnTo>
                  <a:lnTo>
                    <a:pt x="160" y="854"/>
                  </a:lnTo>
                  <a:lnTo>
                    <a:pt x="160" y="854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64" y="856"/>
                  </a:lnTo>
                  <a:lnTo>
                    <a:pt x="164" y="856"/>
                  </a:lnTo>
                  <a:close/>
                  <a:moveTo>
                    <a:pt x="210" y="860"/>
                  </a:moveTo>
                  <a:lnTo>
                    <a:pt x="210" y="860"/>
                  </a:lnTo>
                  <a:lnTo>
                    <a:pt x="187" y="859"/>
                  </a:lnTo>
                  <a:lnTo>
                    <a:pt x="187" y="859"/>
                  </a:lnTo>
                  <a:lnTo>
                    <a:pt x="213" y="848"/>
                  </a:lnTo>
                  <a:lnTo>
                    <a:pt x="213" y="848"/>
                  </a:lnTo>
                  <a:lnTo>
                    <a:pt x="239" y="839"/>
                  </a:lnTo>
                  <a:lnTo>
                    <a:pt x="239" y="839"/>
                  </a:lnTo>
                  <a:lnTo>
                    <a:pt x="222" y="848"/>
                  </a:lnTo>
                  <a:lnTo>
                    <a:pt x="213" y="854"/>
                  </a:lnTo>
                  <a:lnTo>
                    <a:pt x="210" y="858"/>
                  </a:lnTo>
                  <a:lnTo>
                    <a:pt x="210" y="860"/>
                  </a:lnTo>
                  <a:lnTo>
                    <a:pt x="210" y="860"/>
                  </a:lnTo>
                  <a:close/>
                  <a:moveTo>
                    <a:pt x="241" y="859"/>
                  </a:moveTo>
                  <a:lnTo>
                    <a:pt x="241" y="859"/>
                  </a:lnTo>
                  <a:lnTo>
                    <a:pt x="227" y="860"/>
                  </a:lnTo>
                  <a:lnTo>
                    <a:pt x="227" y="860"/>
                  </a:lnTo>
                  <a:lnTo>
                    <a:pt x="247" y="851"/>
                  </a:lnTo>
                  <a:lnTo>
                    <a:pt x="247" y="851"/>
                  </a:lnTo>
                  <a:lnTo>
                    <a:pt x="243" y="854"/>
                  </a:lnTo>
                  <a:lnTo>
                    <a:pt x="241" y="859"/>
                  </a:lnTo>
                  <a:lnTo>
                    <a:pt x="241" y="859"/>
                  </a:lnTo>
                  <a:close/>
                  <a:moveTo>
                    <a:pt x="286" y="816"/>
                  </a:moveTo>
                  <a:lnTo>
                    <a:pt x="286" y="816"/>
                  </a:lnTo>
                  <a:lnTo>
                    <a:pt x="289" y="816"/>
                  </a:lnTo>
                  <a:lnTo>
                    <a:pt x="289" y="816"/>
                  </a:lnTo>
                  <a:lnTo>
                    <a:pt x="271" y="827"/>
                  </a:lnTo>
                  <a:lnTo>
                    <a:pt x="271" y="827"/>
                  </a:lnTo>
                  <a:lnTo>
                    <a:pt x="278" y="821"/>
                  </a:lnTo>
                  <a:lnTo>
                    <a:pt x="286" y="816"/>
                  </a:lnTo>
                  <a:lnTo>
                    <a:pt x="286" y="816"/>
                  </a:lnTo>
                  <a:close/>
                  <a:moveTo>
                    <a:pt x="306" y="819"/>
                  </a:moveTo>
                  <a:lnTo>
                    <a:pt x="306" y="819"/>
                  </a:lnTo>
                  <a:lnTo>
                    <a:pt x="324" y="822"/>
                  </a:lnTo>
                  <a:lnTo>
                    <a:pt x="324" y="822"/>
                  </a:lnTo>
                  <a:lnTo>
                    <a:pt x="278" y="841"/>
                  </a:lnTo>
                  <a:lnTo>
                    <a:pt x="278" y="841"/>
                  </a:lnTo>
                  <a:lnTo>
                    <a:pt x="293" y="831"/>
                  </a:lnTo>
                  <a:lnTo>
                    <a:pt x="300" y="825"/>
                  </a:lnTo>
                  <a:lnTo>
                    <a:pt x="306" y="819"/>
                  </a:lnTo>
                  <a:lnTo>
                    <a:pt x="306" y="819"/>
                  </a:lnTo>
                  <a:close/>
                  <a:moveTo>
                    <a:pt x="329" y="836"/>
                  </a:moveTo>
                  <a:lnTo>
                    <a:pt x="331" y="833"/>
                  </a:lnTo>
                  <a:lnTo>
                    <a:pt x="331" y="833"/>
                  </a:lnTo>
                  <a:lnTo>
                    <a:pt x="330" y="831"/>
                  </a:lnTo>
                  <a:lnTo>
                    <a:pt x="330" y="831"/>
                  </a:lnTo>
                  <a:lnTo>
                    <a:pt x="343" y="827"/>
                  </a:lnTo>
                  <a:lnTo>
                    <a:pt x="343" y="827"/>
                  </a:lnTo>
                  <a:lnTo>
                    <a:pt x="345" y="843"/>
                  </a:lnTo>
                  <a:lnTo>
                    <a:pt x="345" y="843"/>
                  </a:lnTo>
                  <a:lnTo>
                    <a:pt x="342" y="841"/>
                  </a:lnTo>
                  <a:lnTo>
                    <a:pt x="340" y="840"/>
                  </a:lnTo>
                  <a:lnTo>
                    <a:pt x="336" y="841"/>
                  </a:lnTo>
                  <a:lnTo>
                    <a:pt x="333" y="842"/>
                  </a:lnTo>
                  <a:lnTo>
                    <a:pt x="325" y="847"/>
                  </a:lnTo>
                  <a:lnTo>
                    <a:pt x="320" y="851"/>
                  </a:lnTo>
                  <a:lnTo>
                    <a:pt x="320" y="851"/>
                  </a:lnTo>
                  <a:lnTo>
                    <a:pt x="333" y="840"/>
                  </a:lnTo>
                  <a:lnTo>
                    <a:pt x="329" y="836"/>
                  </a:lnTo>
                  <a:close/>
                  <a:moveTo>
                    <a:pt x="345" y="845"/>
                  </a:moveTo>
                  <a:lnTo>
                    <a:pt x="345" y="845"/>
                  </a:lnTo>
                  <a:lnTo>
                    <a:pt x="345" y="851"/>
                  </a:lnTo>
                  <a:lnTo>
                    <a:pt x="345" y="851"/>
                  </a:lnTo>
                  <a:lnTo>
                    <a:pt x="337" y="856"/>
                  </a:lnTo>
                  <a:lnTo>
                    <a:pt x="333" y="862"/>
                  </a:lnTo>
                  <a:lnTo>
                    <a:pt x="333" y="862"/>
                  </a:lnTo>
                  <a:lnTo>
                    <a:pt x="331" y="860"/>
                  </a:lnTo>
                  <a:lnTo>
                    <a:pt x="329" y="860"/>
                  </a:lnTo>
                  <a:lnTo>
                    <a:pt x="329" y="860"/>
                  </a:lnTo>
                  <a:lnTo>
                    <a:pt x="337" y="853"/>
                  </a:lnTo>
                  <a:lnTo>
                    <a:pt x="342" y="849"/>
                  </a:lnTo>
                  <a:lnTo>
                    <a:pt x="343" y="847"/>
                  </a:lnTo>
                  <a:lnTo>
                    <a:pt x="345" y="845"/>
                  </a:lnTo>
                  <a:lnTo>
                    <a:pt x="345" y="845"/>
                  </a:lnTo>
                  <a:close/>
                  <a:moveTo>
                    <a:pt x="308" y="847"/>
                  </a:moveTo>
                  <a:lnTo>
                    <a:pt x="308" y="847"/>
                  </a:lnTo>
                  <a:lnTo>
                    <a:pt x="307" y="843"/>
                  </a:lnTo>
                  <a:lnTo>
                    <a:pt x="307" y="843"/>
                  </a:lnTo>
                  <a:lnTo>
                    <a:pt x="323" y="836"/>
                  </a:lnTo>
                  <a:lnTo>
                    <a:pt x="323" y="836"/>
                  </a:lnTo>
                  <a:lnTo>
                    <a:pt x="308" y="847"/>
                  </a:lnTo>
                  <a:lnTo>
                    <a:pt x="308" y="847"/>
                  </a:lnTo>
                  <a:close/>
                  <a:moveTo>
                    <a:pt x="282" y="849"/>
                  </a:moveTo>
                  <a:lnTo>
                    <a:pt x="282" y="849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9" y="847"/>
                  </a:lnTo>
                  <a:lnTo>
                    <a:pt x="282" y="849"/>
                  </a:lnTo>
                  <a:lnTo>
                    <a:pt x="282" y="849"/>
                  </a:lnTo>
                  <a:close/>
                  <a:moveTo>
                    <a:pt x="294" y="863"/>
                  </a:moveTo>
                  <a:lnTo>
                    <a:pt x="294" y="863"/>
                  </a:lnTo>
                  <a:lnTo>
                    <a:pt x="294" y="863"/>
                  </a:lnTo>
                  <a:lnTo>
                    <a:pt x="294" y="863"/>
                  </a:lnTo>
                  <a:lnTo>
                    <a:pt x="294" y="859"/>
                  </a:lnTo>
                  <a:lnTo>
                    <a:pt x="293" y="857"/>
                  </a:lnTo>
                  <a:lnTo>
                    <a:pt x="293" y="857"/>
                  </a:lnTo>
                  <a:lnTo>
                    <a:pt x="302" y="852"/>
                  </a:lnTo>
                  <a:lnTo>
                    <a:pt x="302" y="852"/>
                  </a:lnTo>
                  <a:lnTo>
                    <a:pt x="298" y="858"/>
                  </a:lnTo>
                  <a:lnTo>
                    <a:pt x="294" y="863"/>
                  </a:lnTo>
                  <a:lnTo>
                    <a:pt x="294" y="863"/>
                  </a:lnTo>
                  <a:close/>
                  <a:moveTo>
                    <a:pt x="296" y="874"/>
                  </a:moveTo>
                  <a:lnTo>
                    <a:pt x="296" y="874"/>
                  </a:lnTo>
                  <a:lnTo>
                    <a:pt x="295" y="869"/>
                  </a:lnTo>
                  <a:lnTo>
                    <a:pt x="295" y="869"/>
                  </a:lnTo>
                  <a:lnTo>
                    <a:pt x="299" y="870"/>
                  </a:lnTo>
                  <a:lnTo>
                    <a:pt x="302" y="869"/>
                  </a:lnTo>
                  <a:lnTo>
                    <a:pt x="302" y="869"/>
                  </a:lnTo>
                  <a:lnTo>
                    <a:pt x="296" y="874"/>
                  </a:lnTo>
                  <a:lnTo>
                    <a:pt x="296" y="874"/>
                  </a:lnTo>
                  <a:close/>
                  <a:moveTo>
                    <a:pt x="301" y="890"/>
                  </a:moveTo>
                  <a:lnTo>
                    <a:pt x="301" y="890"/>
                  </a:lnTo>
                  <a:lnTo>
                    <a:pt x="300" y="888"/>
                  </a:lnTo>
                  <a:lnTo>
                    <a:pt x="300" y="888"/>
                  </a:lnTo>
                  <a:lnTo>
                    <a:pt x="300" y="886"/>
                  </a:lnTo>
                  <a:lnTo>
                    <a:pt x="300" y="886"/>
                  </a:lnTo>
                  <a:lnTo>
                    <a:pt x="311" y="881"/>
                  </a:lnTo>
                  <a:lnTo>
                    <a:pt x="311" y="881"/>
                  </a:lnTo>
                  <a:lnTo>
                    <a:pt x="301" y="890"/>
                  </a:lnTo>
                  <a:lnTo>
                    <a:pt x="301" y="890"/>
                  </a:lnTo>
                  <a:close/>
                  <a:moveTo>
                    <a:pt x="306" y="910"/>
                  </a:moveTo>
                  <a:lnTo>
                    <a:pt x="306" y="910"/>
                  </a:lnTo>
                  <a:lnTo>
                    <a:pt x="305" y="906"/>
                  </a:lnTo>
                  <a:lnTo>
                    <a:pt x="305" y="906"/>
                  </a:lnTo>
                  <a:lnTo>
                    <a:pt x="305" y="904"/>
                  </a:lnTo>
                  <a:lnTo>
                    <a:pt x="304" y="901"/>
                  </a:lnTo>
                  <a:lnTo>
                    <a:pt x="304" y="901"/>
                  </a:lnTo>
                  <a:lnTo>
                    <a:pt x="314" y="890"/>
                  </a:lnTo>
                  <a:lnTo>
                    <a:pt x="325" y="881"/>
                  </a:lnTo>
                  <a:lnTo>
                    <a:pt x="336" y="872"/>
                  </a:lnTo>
                  <a:lnTo>
                    <a:pt x="346" y="862"/>
                  </a:lnTo>
                  <a:lnTo>
                    <a:pt x="346" y="862"/>
                  </a:lnTo>
                  <a:lnTo>
                    <a:pt x="347" y="868"/>
                  </a:lnTo>
                  <a:lnTo>
                    <a:pt x="347" y="868"/>
                  </a:lnTo>
                  <a:lnTo>
                    <a:pt x="345" y="869"/>
                  </a:lnTo>
                  <a:lnTo>
                    <a:pt x="340" y="872"/>
                  </a:lnTo>
                  <a:lnTo>
                    <a:pt x="326" y="886"/>
                  </a:lnTo>
                  <a:lnTo>
                    <a:pt x="306" y="910"/>
                  </a:lnTo>
                  <a:lnTo>
                    <a:pt x="306" y="910"/>
                  </a:lnTo>
                  <a:close/>
                  <a:moveTo>
                    <a:pt x="331" y="896"/>
                  </a:moveTo>
                  <a:lnTo>
                    <a:pt x="331" y="896"/>
                  </a:lnTo>
                  <a:lnTo>
                    <a:pt x="342" y="887"/>
                  </a:lnTo>
                  <a:lnTo>
                    <a:pt x="346" y="881"/>
                  </a:lnTo>
                  <a:lnTo>
                    <a:pt x="349" y="875"/>
                  </a:lnTo>
                  <a:lnTo>
                    <a:pt x="349" y="875"/>
                  </a:lnTo>
                  <a:lnTo>
                    <a:pt x="352" y="886"/>
                  </a:lnTo>
                  <a:lnTo>
                    <a:pt x="352" y="886"/>
                  </a:lnTo>
                  <a:lnTo>
                    <a:pt x="341" y="890"/>
                  </a:lnTo>
                  <a:lnTo>
                    <a:pt x="331" y="896"/>
                  </a:lnTo>
                  <a:lnTo>
                    <a:pt x="331" y="896"/>
                  </a:lnTo>
                  <a:close/>
                  <a:moveTo>
                    <a:pt x="355" y="894"/>
                  </a:moveTo>
                  <a:lnTo>
                    <a:pt x="355" y="894"/>
                  </a:lnTo>
                  <a:lnTo>
                    <a:pt x="358" y="899"/>
                  </a:lnTo>
                  <a:lnTo>
                    <a:pt x="358" y="899"/>
                  </a:lnTo>
                  <a:lnTo>
                    <a:pt x="352" y="900"/>
                  </a:lnTo>
                  <a:lnTo>
                    <a:pt x="347" y="904"/>
                  </a:lnTo>
                  <a:lnTo>
                    <a:pt x="347" y="904"/>
                  </a:lnTo>
                  <a:lnTo>
                    <a:pt x="355" y="894"/>
                  </a:lnTo>
                  <a:lnTo>
                    <a:pt x="355" y="894"/>
                  </a:lnTo>
                  <a:close/>
                  <a:moveTo>
                    <a:pt x="311" y="924"/>
                  </a:moveTo>
                  <a:lnTo>
                    <a:pt x="311" y="924"/>
                  </a:lnTo>
                  <a:lnTo>
                    <a:pt x="311" y="923"/>
                  </a:lnTo>
                  <a:lnTo>
                    <a:pt x="311" y="923"/>
                  </a:lnTo>
                  <a:lnTo>
                    <a:pt x="317" y="919"/>
                  </a:lnTo>
                  <a:lnTo>
                    <a:pt x="317" y="919"/>
                  </a:lnTo>
                  <a:lnTo>
                    <a:pt x="311" y="924"/>
                  </a:lnTo>
                  <a:lnTo>
                    <a:pt x="311" y="924"/>
                  </a:lnTo>
                  <a:close/>
                  <a:moveTo>
                    <a:pt x="316" y="936"/>
                  </a:moveTo>
                  <a:lnTo>
                    <a:pt x="316" y="936"/>
                  </a:lnTo>
                  <a:lnTo>
                    <a:pt x="316" y="935"/>
                  </a:lnTo>
                  <a:lnTo>
                    <a:pt x="316" y="935"/>
                  </a:lnTo>
                  <a:lnTo>
                    <a:pt x="319" y="934"/>
                  </a:lnTo>
                  <a:lnTo>
                    <a:pt x="319" y="934"/>
                  </a:lnTo>
                  <a:lnTo>
                    <a:pt x="316" y="936"/>
                  </a:lnTo>
                  <a:lnTo>
                    <a:pt x="316" y="936"/>
                  </a:lnTo>
                  <a:close/>
                  <a:moveTo>
                    <a:pt x="324" y="949"/>
                  </a:moveTo>
                  <a:lnTo>
                    <a:pt x="324" y="949"/>
                  </a:lnTo>
                  <a:lnTo>
                    <a:pt x="322" y="947"/>
                  </a:lnTo>
                  <a:lnTo>
                    <a:pt x="322" y="947"/>
                  </a:lnTo>
                  <a:lnTo>
                    <a:pt x="331" y="943"/>
                  </a:lnTo>
                  <a:lnTo>
                    <a:pt x="331" y="943"/>
                  </a:lnTo>
                  <a:lnTo>
                    <a:pt x="324" y="949"/>
                  </a:lnTo>
                  <a:lnTo>
                    <a:pt x="324" y="949"/>
                  </a:lnTo>
                  <a:close/>
                  <a:moveTo>
                    <a:pt x="334" y="964"/>
                  </a:moveTo>
                  <a:lnTo>
                    <a:pt x="334" y="964"/>
                  </a:lnTo>
                  <a:lnTo>
                    <a:pt x="333" y="961"/>
                  </a:lnTo>
                  <a:lnTo>
                    <a:pt x="333" y="961"/>
                  </a:lnTo>
                  <a:lnTo>
                    <a:pt x="341" y="957"/>
                  </a:lnTo>
                  <a:lnTo>
                    <a:pt x="341" y="957"/>
                  </a:lnTo>
                  <a:lnTo>
                    <a:pt x="334" y="964"/>
                  </a:lnTo>
                  <a:lnTo>
                    <a:pt x="334" y="964"/>
                  </a:lnTo>
                  <a:close/>
                  <a:moveTo>
                    <a:pt x="340" y="929"/>
                  </a:moveTo>
                  <a:lnTo>
                    <a:pt x="340" y="929"/>
                  </a:lnTo>
                  <a:lnTo>
                    <a:pt x="352" y="918"/>
                  </a:lnTo>
                  <a:lnTo>
                    <a:pt x="360" y="906"/>
                  </a:lnTo>
                  <a:lnTo>
                    <a:pt x="360" y="906"/>
                  </a:lnTo>
                  <a:lnTo>
                    <a:pt x="361" y="906"/>
                  </a:lnTo>
                  <a:lnTo>
                    <a:pt x="361" y="906"/>
                  </a:lnTo>
                  <a:lnTo>
                    <a:pt x="366" y="915"/>
                  </a:lnTo>
                  <a:lnTo>
                    <a:pt x="366" y="915"/>
                  </a:lnTo>
                  <a:lnTo>
                    <a:pt x="360" y="917"/>
                  </a:lnTo>
                  <a:lnTo>
                    <a:pt x="353" y="921"/>
                  </a:lnTo>
                  <a:lnTo>
                    <a:pt x="340" y="929"/>
                  </a:lnTo>
                  <a:lnTo>
                    <a:pt x="340" y="929"/>
                  </a:lnTo>
                  <a:close/>
                  <a:moveTo>
                    <a:pt x="345" y="976"/>
                  </a:moveTo>
                  <a:lnTo>
                    <a:pt x="345" y="976"/>
                  </a:lnTo>
                  <a:lnTo>
                    <a:pt x="345" y="976"/>
                  </a:lnTo>
                  <a:lnTo>
                    <a:pt x="345" y="976"/>
                  </a:lnTo>
                  <a:lnTo>
                    <a:pt x="346" y="976"/>
                  </a:lnTo>
                  <a:lnTo>
                    <a:pt x="346" y="976"/>
                  </a:lnTo>
                  <a:lnTo>
                    <a:pt x="345" y="976"/>
                  </a:lnTo>
                  <a:lnTo>
                    <a:pt x="345" y="976"/>
                  </a:lnTo>
                  <a:close/>
                  <a:moveTo>
                    <a:pt x="345" y="945"/>
                  </a:moveTo>
                  <a:lnTo>
                    <a:pt x="345" y="945"/>
                  </a:lnTo>
                  <a:lnTo>
                    <a:pt x="349" y="941"/>
                  </a:lnTo>
                  <a:lnTo>
                    <a:pt x="349" y="941"/>
                  </a:lnTo>
                  <a:lnTo>
                    <a:pt x="361" y="931"/>
                  </a:lnTo>
                  <a:lnTo>
                    <a:pt x="367" y="927"/>
                  </a:lnTo>
                  <a:lnTo>
                    <a:pt x="371" y="922"/>
                  </a:lnTo>
                  <a:lnTo>
                    <a:pt x="371" y="922"/>
                  </a:lnTo>
                  <a:lnTo>
                    <a:pt x="373" y="925"/>
                  </a:lnTo>
                  <a:lnTo>
                    <a:pt x="373" y="925"/>
                  </a:lnTo>
                  <a:lnTo>
                    <a:pt x="359" y="935"/>
                  </a:lnTo>
                  <a:lnTo>
                    <a:pt x="345" y="945"/>
                  </a:lnTo>
                  <a:lnTo>
                    <a:pt x="345" y="945"/>
                  </a:lnTo>
                  <a:close/>
                  <a:moveTo>
                    <a:pt x="351" y="961"/>
                  </a:moveTo>
                  <a:lnTo>
                    <a:pt x="351" y="961"/>
                  </a:lnTo>
                  <a:lnTo>
                    <a:pt x="365" y="948"/>
                  </a:lnTo>
                  <a:lnTo>
                    <a:pt x="379" y="933"/>
                  </a:lnTo>
                  <a:lnTo>
                    <a:pt x="379" y="933"/>
                  </a:lnTo>
                  <a:lnTo>
                    <a:pt x="387" y="941"/>
                  </a:lnTo>
                  <a:lnTo>
                    <a:pt x="387" y="941"/>
                  </a:lnTo>
                  <a:lnTo>
                    <a:pt x="367" y="953"/>
                  </a:lnTo>
                  <a:lnTo>
                    <a:pt x="348" y="964"/>
                  </a:lnTo>
                  <a:lnTo>
                    <a:pt x="348" y="964"/>
                  </a:lnTo>
                  <a:lnTo>
                    <a:pt x="351" y="961"/>
                  </a:lnTo>
                  <a:lnTo>
                    <a:pt x="351" y="961"/>
                  </a:lnTo>
                  <a:close/>
                  <a:moveTo>
                    <a:pt x="355" y="986"/>
                  </a:moveTo>
                  <a:lnTo>
                    <a:pt x="355" y="986"/>
                  </a:lnTo>
                  <a:lnTo>
                    <a:pt x="370" y="977"/>
                  </a:lnTo>
                  <a:lnTo>
                    <a:pt x="370" y="977"/>
                  </a:lnTo>
                  <a:lnTo>
                    <a:pt x="366" y="981"/>
                  </a:lnTo>
                  <a:lnTo>
                    <a:pt x="365" y="984"/>
                  </a:lnTo>
                  <a:lnTo>
                    <a:pt x="364" y="988"/>
                  </a:lnTo>
                  <a:lnTo>
                    <a:pt x="364" y="993"/>
                  </a:lnTo>
                  <a:lnTo>
                    <a:pt x="364" y="993"/>
                  </a:lnTo>
                  <a:lnTo>
                    <a:pt x="355" y="986"/>
                  </a:lnTo>
                  <a:lnTo>
                    <a:pt x="355" y="986"/>
                  </a:lnTo>
                  <a:close/>
                  <a:moveTo>
                    <a:pt x="370" y="996"/>
                  </a:moveTo>
                  <a:lnTo>
                    <a:pt x="370" y="996"/>
                  </a:lnTo>
                  <a:lnTo>
                    <a:pt x="366" y="994"/>
                  </a:lnTo>
                  <a:lnTo>
                    <a:pt x="366" y="994"/>
                  </a:lnTo>
                  <a:lnTo>
                    <a:pt x="369" y="994"/>
                  </a:lnTo>
                  <a:lnTo>
                    <a:pt x="372" y="993"/>
                  </a:lnTo>
                  <a:lnTo>
                    <a:pt x="377" y="989"/>
                  </a:lnTo>
                  <a:lnTo>
                    <a:pt x="377" y="989"/>
                  </a:lnTo>
                  <a:lnTo>
                    <a:pt x="370" y="996"/>
                  </a:lnTo>
                  <a:lnTo>
                    <a:pt x="370" y="996"/>
                  </a:lnTo>
                  <a:close/>
                  <a:moveTo>
                    <a:pt x="367" y="969"/>
                  </a:moveTo>
                  <a:lnTo>
                    <a:pt x="367" y="969"/>
                  </a:lnTo>
                  <a:lnTo>
                    <a:pt x="389" y="952"/>
                  </a:lnTo>
                  <a:lnTo>
                    <a:pt x="393" y="949"/>
                  </a:lnTo>
                  <a:lnTo>
                    <a:pt x="393" y="949"/>
                  </a:lnTo>
                  <a:lnTo>
                    <a:pt x="394" y="948"/>
                  </a:lnTo>
                  <a:lnTo>
                    <a:pt x="394" y="948"/>
                  </a:lnTo>
                  <a:lnTo>
                    <a:pt x="396" y="951"/>
                  </a:lnTo>
                  <a:lnTo>
                    <a:pt x="396" y="951"/>
                  </a:lnTo>
                  <a:lnTo>
                    <a:pt x="367" y="969"/>
                  </a:lnTo>
                  <a:lnTo>
                    <a:pt x="367" y="969"/>
                  </a:lnTo>
                  <a:close/>
                  <a:moveTo>
                    <a:pt x="405" y="958"/>
                  </a:moveTo>
                  <a:lnTo>
                    <a:pt x="405" y="958"/>
                  </a:lnTo>
                  <a:lnTo>
                    <a:pt x="410" y="961"/>
                  </a:lnTo>
                  <a:lnTo>
                    <a:pt x="410" y="961"/>
                  </a:lnTo>
                  <a:lnTo>
                    <a:pt x="405" y="968"/>
                  </a:lnTo>
                  <a:lnTo>
                    <a:pt x="405" y="968"/>
                  </a:lnTo>
                  <a:lnTo>
                    <a:pt x="399" y="968"/>
                  </a:lnTo>
                  <a:lnTo>
                    <a:pt x="393" y="970"/>
                  </a:lnTo>
                  <a:lnTo>
                    <a:pt x="393" y="970"/>
                  </a:lnTo>
                  <a:lnTo>
                    <a:pt x="405" y="958"/>
                  </a:lnTo>
                  <a:lnTo>
                    <a:pt x="405" y="958"/>
                  </a:lnTo>
                  <a:close/>
                  <a:moveTo>
                    <a:pt x="423" y="971"/>
                  </a:moveTo>
                  <a:lnTo>
                    <a:pt x="423" y="971"/>
                  </a:lnTo>
                  <a:lnTo>
                    <a:pt x="432" y="977"/>
                  </a:lnTo>
                  <a:lnTo>
                    <a:pt x="432" y="977"/>
                  </a:lnTo>
                  <a:lnTo>
                    <a:pt x="429" y="977"/>
                  </a:lnTo>
                  <a:lnTo>
                    <a:pt x="424" y="980"/>
                  </a:lnTo>
                  <a:lnTo>
                    <a:pt x="414" y="986"/>
                  </a:lnTo>
                  <a:lnTo>
                    <a:pt x="398" y="998"/>
                  </a:lnTo>
                  <a:lnTo>
                    <a:pt x="398" y="998"/>
                  </a:lnTo>
                  <a:lnTo>
                    <a:pt x="408" y="988"/>
                  </a:lnTo>
                  <a:lnTo>
                    <a:pt x="408" y="988"/>
                  </a:lnTo>
                  <a:lnTo>
                    <a:pt x="417" y="981"/>
                  </a:lnTo>
                  <a:lnTo>
                    <a:pt x="422" y="975"/>
                  </a:lnTo>
                  <a:lnTo>
                    <a:pt x="423" y="972"/>
                  </a:lnTo>
                  <a:lnTo>
                    <a:pt x="423" y="971"/>
                  </a:lnTo>
                  <a:lnTo>
                    <a:pt x="423" y="971"/>
                  </a:lnTo>
                  <a:close/>
                  <a:moveTo>
                    <a:pt x="437" y="980"/>
                  </a:moveTo>
                  <a:lnTo>
                    <a:pt x="437" y="980"/>
                  </a:lnTo>
                  <a:lnTo>
                    <a:pt x="446" y="984"/>
                  </a:lnTo>
                  <a:lnTo>
                    <a:pt x="446" y="984"/>
                  </a:lnTo>
                  <a:lnTo>
                    <a:pt x="417" y="1005"/>
                  </a:lnTo>
                  <a:lnTo>
                    <a:pt x="417" y="1005"/>
                  </a:lnTo>
                  <a:lnTo>
                    <a:pt x="423" y="1000"/>
                  </a:lnTo>
                  <a:lnTo>
                    <a:pt x="423" y="1000"/>
                  </a:lnTo>
                  <a:lnTo>
                    <a:pt x="432" y="990"/>
                  </a:lnTo>
                  <a:lnTo>
                    <a:pt x="437" y="984"/>
                  </a:lnTo>
                  <a:lnTo>
                    <a:pt x="437" y="982"/>
                  </a:lnTo>
                  <a:lnTo>
                    <a:pt x="437" y="980"/>
                  </a:lnTo>
                  <a:lnTo>
                    <a:pt x="437" y="980"/>
                  </a:lnTo>
                  <a:close/>
                  <a:moveTo>
                    <a:pt x="464" y="1016"/>
                  </a:moveTo>
                  <a:lnTo>
                    <a:pt x="464" y="1016"/>
                  </a:lnTo>
                  <a:lnTo>
                    <a:pt x="470" y="1010"/>
                  </a:lnTo>
                  <a:lnTo>
                    <a:pt x="470" y="1010"/>
                  </a:lnTo>
                  <a:lnTo>
                    <a:pt x="478" y="999"/>
                  </a:lnTo>
                  <a:lnTo>
                    <a:pt x="478" y="999"/>
                  </a:lnTo>
                  <a:lnTo>
                    <a:pt x="485" y="1001"/>
                  </a:lnTo>
                  <a:lnTo>
                    <a:pt x="485" y="1001"/>
                  </a:lnTo>
                  <a:lnTo>
                    <a:pt x="464" y="1016"/>
                  </a:lnTo>
                  <a:lnTo>
                    <a:pt x="464" y="1016"/>
                  </a:lnTo>
                  <a:close/>
                  <a:moveTo>
                    <a:pt x="493" y="1007"/>
                  </a:moveTo>
                  <a:lnTo>
                    <a:pt x="493" y="1007"/>
                  </a:lnTo>
                  <a:lnTo>
                    <a:pt x="494" y="1004"/>
                  </a:lnTo>
                  <a:lnTo>
                    <a:pt x="494" y="1004"/>
                  </a:lnTo>
                  <a:lnTo>
                    <a:pt x="506" y="1008"/>
                  </a:lnTo>
                  <a:lnTo>
                    <a:pt x="506" y="1008"/>
                  </a:lnTo>
                  <a:lnTo>
                    <a:pt x="491" y="1018"/>
                  </a:lnTo>
                  <a:lnTo>
                    <a:pt x="475" y="1029"/>
                  </a:lnTo>
                  <a:lnTo>
                    <a:pt x="475" y="1029"/>
                  </a:lnTo>
                  <a:lnTo>
                    <a:pt x="484" y="1018"/>
                  </a:lnTo>
                  <a:lnTo>
                    <a:pt x="493" y="1007"/>
                  </a:lnTo>
                  <a:lnTo>
                    <a:pt x="493" y="1007"/>
                  </a:lnTo>
                  <a:close/>
                  <a:moveTo>
                    <a:pt x="435" y="1013"/>
                  </a:moveTo>
                  <a:lnTo>
                    <a:pt x="435" y="1013"/>
                  </a:lnTo>
                  <a:lnTo>
                    <a:pt x="446" y="1001"/>
                  </a:lnTo>
                  <a:lnTo>
                    <a:pt x="452" y="994"/>
                  </a:lnTo>
                  <a:lnTo>
                    <a:pt x="453" y="990"/>
                  </a:lnTo>
                  <a:lnTo>
                    <a:pt x="454" y="988"/>
                  </a:lnTo>
                  <a:lnTo>
                    <a:pt x="454" y="988"/>
                  </a:lnTo>
                  <a:lnTo>
                    <a:pt x="467" y="994"/>
                  </a:lnTo>
                  <a:lnTo>
                    <a:pt x="467" y="994"/>
                  </a:lnTo>
                  <a:lnTo>
                    <a:pt x="452" y="1005"/>
                  </a:lnTo>
                  <a:lnTo>
                    <a:pt x="435" y="1013"/>
                  </a:lnTo>
                  <a:lnTo>
                    <a:pt x="435" y="1013"/>
                  </a:lnTo>
                  <a:close/>
                  <a:moveTo>
                    <a:pt x="398" y="1013"/>
                  </a:moveTo>
                  <a:lnTo>
                    <a:pt x="398" y="1013"/>
                  </a:lnTo>
                  <a:lnTo>
                    <a:pt x="394" y="1011"/>
                  </a:lnTo>
                  <a:lnTo>
                    <a:pt x="394" y="1011"/>
                  </a:lnTo>
                  <a:lnTo>
                    <a:pt x="402" y="1006"/>
                  </a:lnTo>
                  <a:lnTo>
                    <a:pt x="402" y="1006"/>
                  </a:lnTo>
                  <a:lnTo>
                    <a:pt x="398" y="1013"/>
                  </a:lnTo>
                  <a:lnTo>
                    <a:pt x="398" y="1013"/>
                  </a:lnTo>
                  <a:close/>
                  <a:moveTo>
                    <a:pt x="417" y="1022"/>
                  </a:moveTo>
                  <a:lnTo>
                    <a:pt x="417" y="1022"/>
                  </a:lnTo>
                  <a:lnTo>
                    <a:pt x="412" y="1019"/>
                  </a:lnTo>
                  <a:lnTo>
                    <a:pt x="412" y="1019"/>
                  </a:lnTo>
                  <a:lnTo>
                    <a:pt x="424" y="1011"/>
                  </a:lnTo>
                  <a:lnTo>
                    <a:pt x="424" y="1011"/>
                  </a:lnTo>
                  <a:lnTo>
                    <a:pt x="417" y="1022"/>
                  </a:lnTo>
                  <a:lnTo>
                    <a:pt x="417" y="1022"/>
                  </a:lnTo>
                  <a:close/>
                  <a:moveTo>
                    <a:pt x="440" y="1031"/>
                  </a:moveTo>
                  <a:lnTo>
                    <a:pt x="440" y="1031"/>
                  </a:lnTo>
                  <a:lnTo>
                    <a:pt x="429" y="1027"/>
                  </a:lnTo>
                  <a:lnTo>
                    <a:pt x="429" y="1027"/>
                  </a:lnTo>
                  <a:lnTo>
                    <a:pt x="440" y="1022"/>
                  </a:lnTo>
                  <a:lnTo>
                    <a:pt x="450" y="1016"/>
                  </a:lnTo>
                  <a:lnTo>
                    <a:pt x="450" y="1016"/>
                  </a:lnTo>
                  <a:lnTo>
                    <a:pt x="440" y="1031"/>
                  </a:lnTo>
                  <a:lnTo>
                    <a:pt x="440" y="1031"/>
                  </a:lnTo>
                  <a:close/>
                  <a:moveTo>
                    <a:pt x="460" y="1039"/>
                  </a:moveTo>
                  <a:lnTo>
                    <a:pt x="460" y="1039"/>
                  </a:lnTo>
                  <a:lnTo>
                    <a:pt x="453" y="1035"/>
                  </a:lnTo>
                  <a:lnTo>
                    <a:pt x="453" y="1035"/>
                  </a:lnTo>
                  <a:lnTo>
                    <a:pt x="465" y="1028"/>
                  </a:lnTo>
                  <a:lnTo>
                    <a:pt x="465" y="1028"/>
                  </a:lnTo>
                  <a:lnTo>
                    <a:pt x="461" y="1033"/>
                  </a:lnTo>
                  <a:lnTo>
                    <a:pt x="460" y="1039"/>
                  </a:lnTo>
                  <a:lnTo>
                    <a:pt x="460" y="1039"/>
                  </a:lnTo>
                  <a:close/>
                  <a:moveTo>
                    <a:pt x="499" y="1051"/>
                  </a:moveTo>
                  <a:lnTo>
                    <a:pt x="499" y="1051"/>
                  </a:lnTo>
                  <a:lnTo>
                    <a:pt x="470" y="1041"/>
                  </a:lnTo>
                  <a:lnTo>
                    <a:pt x="470" y="1041"/>
                  </a:lnTo>
                  <a:lnTo>
                    <a:pt x="478" y="1037"/>
                  </a:lnTo>
                  <a:lnTo>
                    <a:pt x="487" y="1033"/>
                  </a:lnTo>
                  <a:lnTo>
                    <a:pt x="487" y="1033"/>
                  </a:lnTo>
                  <a:lnTo>
                    <a:pt x="483" y="1039"/>
                  </a:lnTo>
                  <a:lnTo>
                    <a:pt x="483" y="1043"/>
                  </a:lnTo>
                  <a:lnTo>
                    <a:pt x="484" y="1045"/>
                  </a:lnTo>
                  <a:lnTo>
                    <a:pt x="485" y="1045"/>
                  </a:lnTo>
                  <a:lnTo>
                    <a:pt x="489" y="1045"/>
                  </a:lnTo>
                  <a:lnTo>
                    <a:pt x="500" y="1041"/>
                  </a:lnTo>
                  <a:lnTo>
                    <a:pt x="508" y="1036"/>
                  </a:lnTo>
                  <a:lnTo>
                    <a:pt x="508" y="1036"/>
                  </a:lnTo>
                  <a:lnTo>
                    <a:pt x="499" y="1051"/>
                  </a:lnTo>
                  <a:lnTo>
                    <a:pt x="499" y="1051"/>
                  </a:lnTo>
                  <a:close/>
                  <a:moveTo>
                    <a:pt x="514" y="1055"/>
                  </a:moveTo>
                  <a:lnTo>
                    <a:pt x="514" y="1055"/>
                  </a:lnTo>
                  <a:lnTo>
                    <a:pt x="512" y="1054"/>
                  </a:lnTo>
                  <a:lnTo>
                    <a:pt x="512" y="1054"/>
                  </a:lnTo>
                  <a:lnTo>
                    <a:pt x="517" y="1051"/>
                  </a:lnTo>
                  <a:lnTo>
                    <a:pt x="517" y="1051"/>
                  </a:lnTo>
                  <a:lnTo>
                    <a:pt x="514" y="1055"/>
                  </a:lnTo>
                  <a:lnTo>
                    <a:pt x="514" y="1055"/>
                  </a:lnTo>
                  <a:close/>
                  <a:moveTo>
                    <a:pt x="501" y="1029"/>
                  </a:moveTo>
                  <a:lnTo>
                    <a:pt x="501" y="1029"/>
                  </a:lnTo>
                  <a:lnTo>
                    <a:pt x="509" y="1020"/>
                  </a:lnTo>
                  <a:lnTo>
                    <a:pt x="519" y="1012"/>
                  </a:lnTo>
                  <a:lnTo>
                    <a:pt x="519" y="1012"/>
                  </a:lnTo>
                  <a:lnTo>
                    <a:pt x="528" y="1014"/>
                  </a:lnTo>
                  <a:lnTo>
                    <a:pt x="528" y="1014"/>
                  </a:lnTo>
                  <a:lnTo>
                    <a:pt x="501" y="1029"/>
                  </a:lnTo>
                  <a:lnTo>
                    <a:pt x="501" y="1029"/>
                  </a:lnTo>
                  <a:close/>
                  <a:moveTo>
                    <a:pt x="536" y="1020"/>
                  </a:moveTo>
                  <a:lnTo>
                    <a:pt x="536" y="1020"/>
                  </a:lnTo>
                  <a:lnTo>
                    <a:pt x="537" y="1018"/>
                  </a:lnTo>
                  <a:lnTo>
                    <a:pt x="537" y="1017"/>
                  </a:lnTo>
                  <a:lnTo>
                    <a:pt x="537" y="1017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24" y="1033"/>
                  </a:lnTo>
                  <a:lnTo>
                    <a:pt x="524" y="1033"/>
                  </a:lnTo>
                  <a:lnTo>
                    <a:pt x="536" y="1020"/>
                  </a:lnTo>
                  <a:lnTo>
                    <a:pt x="536" y="1020"/>
                  </a:lnTo>
                  <a:close/>
                  <a:moveTo>
                    <a:pt x="538" y="1061"/>
                  </a:moveTo>
                  <a:lnTo>
                    <a:pt x="538" y="1061"/>
                  </a:lnTo>
                  <a:lnTo>
                    <a:pt x="532" y="1060"/>
                  </a:lnTo>
                  <a:lnTo>
                    <a:pt x="532" y="1060"/>
                  </a:lnTo>
                  <a:lnTo>
                    <a:pt x="540" y="1054"/>
                  </a:lnTo>
                  <a:lnTo>
                    <a:pt x="540" y="1054"/>
                  </a:lnTo>
                  <a:lnTo>
                    <a:pt x="544" y="1049"/>
                  </a:lnTo>
                  <a:lnTo>
                    <a:pt x="544" y="1049"/>
                  </a:lnTo>
                  <a:lnTo>
                    <a:pt x="541" y="1055"/>
                  </a:lnTo>
                  <a:lnTo>
                    <a:pt x="538" y="1061"/>
                  </a:lnTo>
                  <a:lnTo>
                    <a:pt x="538" y="1061"/>
                  </a:lnTo>
                  <a:close/>
                  <a:moveTo>
                    <a:pt x="530" y="1049"/>
                  </a:moveTo>
                  <a:lnTo>
                    <a:pt x="530" y="1049"/>
                  </a:lnTo>
                  <a:lnTo>
                    <a:pt x="544" y="1034"/>
                  </a:lnTo>
                  <a:lnTo>
                    <a:pt x="544" y="1034"/>
                  </a:lnTo>
                  <a:lnTo>
                    <a:pt x="550" y="1028"/>
                  </a:lnTo>
                  <a:lnTo>
                    <a:pt x="554" y="1020"/>
                  </a:lnTo>
                  <a:lnTo>
                    <a:pt x="554" y="1020"/>
                  </a:lnTo>
                  <a:lnTo>
                    <a:pt x="565" y="1023"/>
                  </a:lnTo>
                  <a:lnTo>
                    <a:pt x="565" y="1023"/>
                  </a:lnTo>
                  <a:lnTo>
                    <a:pt x="556" y="1029"/>
                  </a:lnTo>
                  <a:lnTo>
                    <a:pt x="547" y="1035"/>
                  </a:lnTo>
                  <a:lnTo>
                    <a:pt x="530" y="1049"/>
                  </a:lnTo>
                  <a:lnTo>
                    <a:pt x="530" y="1049"/>
                  </a:lnTo>
                  <a:close/>
                  <a:moveTo>
                    <a:pt x="564" y="1042"/>
                  </a:moveTo>
                  <a:lnTo>
                    <a:pt x="564" y="1042"/>
                  </a:lnTo>
                  <a:lnTo>
                    <a:pt x="572" y="1034"/>
                  </a:lnTo>
                  <a:lnTo>
                    <a:pt x="576" y="1029"/>
                  </a:lnTo>
                  <a:lnTo>
                    <a:pt x="578" y="1025"/>
                  </a:lnTo>
                  <a:lnTo>
                    <a:pt x="578" y="1025"/>
                  </a:lnTo>
                  <a:lnTo>
                    <a:pt x="593" y="1028"/>
                  </a:lnTo>
                  <a:lnTo>
                    <a:pt x="593" y="1028"/>
                  </a:lnTo>
                  <a:lnTo>
                    <a:pt x="552" y="1057"/>
                  </a:lnTo>
                  <a:lnTo>
                    <a:pt x="552" y="1057"/>
                  </a:lnTo>
                  <a:lnTo>
                    <a:pt x="556" y="1049"/>
                  </a:lnTo>
                  <a:lnTo>
                    <a:pt x="564" y="1042"/>
                  </a:lnTo>
                  <a:lnTo>
                    <a:pt x="564" y="1042"/>
                  </a:lnTo>
                  <a:close/>
                  <a:moveTo>
                    <a:pt x="559" y="1066"/>
                  </a:moveTo>
                  <a:lnTo>
                    <a:pt x="559" y="1066"/>
                  </a:lnTo>
                  <a:lnTo>
                    <a:pt x="555" y="1065"/>
                  </a:lnTo>
                  <a:lnTo>
                    <a:pt x="555" y="1065"/>
                  </a:lnTo>
                  <a:lnTo>
                    <a:pt x="568" y="1057"/>
                  </a:lnTo>
                  <a:lnTo>
                    <a:pt x="568" y="1057"/>
                  </a:lnTo>
                  <a:lnTo>
                    <a:pt x="559" y="1066"/>
                  </a:lnTo>
                  <a:lnTo>
                    <a:pt x="559" y="1066"/>
                  </a:lnTo>
                  <a:close/>
                  <a:moveTo>
                    <a:pt x="583" y="1071"/>
                  </a:moveTo>
                  <a:lnTo>
                    <a:pt x="583" y="1071"/>
                  </a:lnTo>
                  <a:lnTo>
                    <a:pt x="573" y="1070"/>
                  </a:lnTo>
                  <a:lnTo>
                    <a:pt x="573" y="1070"/>
                  </a:lnTo>
                  <a:lnTo>
                    <a:pt x="594" y="1054"/>
                  </a:lnTo>
                  <a:lnTo>
                    <a:pt x="594" y="1054"/>
                  </a:lnTo>
                  <a:lnTo>
                    <a:pt x="583" y="1071"/>
                  </a:lnTo>
                  <a:lnTo>
                    <a:pt x="583" y="1071"/>
                  </a:lnTo>
                  <a:close/>
                  <a:moveTo>
                    <a:pt x="601" y="1063"/>
                  </a:moveTo>
                  <a:lnTo>
                    <a:pt x="601" y="1063"/>
                  </a:lnTo>
                  <a:lnTo>
                    <a:pt x="612" y="1047"/>
                  </a:lnTo>
                  <a:lnTo>
                    <a:pt x="624" y="1034"/>
                  </a:lnTo>
                  <a:lnTo>
                    <a:pt x="624" y="1034"/>
                  </a:lnTo>
                  <a:lnTo>
                    <a:pt x="625" y="1031"/>
                  </a:lnTo>
                  <a:lnTo>
                    <a:pt x="625" y="1031"/>
                  </a:lnTo>
                  <a:lnTo>
                    <a:pt x="642" y="1034"/>
                  </a:lnTo>
                  <a:lnTo>
                    <a:pt x="642" y="1034"/>
                  </a:lnTo>
                  <a:lnTo>
                    <a:pt x="621" y="1048"/>
                  </a:lnTo>
                  <a:lnTo>
                    <a:pt x="601" y="1063"/>
                  </a:lnTo>
                  <a:lnTo>
                    <a:pt x="601" y="1063"/>
                  </a:lnTo>
                  <a:close/>
                  <a:moveTo>
                    <a:pt x="599" y="1039"/>
                  </a:moveTo>
                  <a:lnTo>
                    <a:pt x="599" y="1039"/>
                  </a:lnTo>
                  <a:lnTo>
                    <a:pt x="608" y="1030"/>
                  </a:lnTo>
                  <a:lnTo>
                    <a:pt x="608" y="1030"/>
                  </a:lnTo>
                  <a:lnTo>
                    <a:pt x="612" y="1030"/>
                  </a:lnTo>
                  <a:lnTo>
                    <a:pt x="612" y="1030"/>
                  </a:lnTo>
                  <a:lnTo>
                    <a:pt x="599" y="1039"/>
                  </a:lnTo>
                  <a:lnTo>
                    <a:pt x="599" y="1039"/>
                  </a:lnTo>
                  <a:close/>
                  <a:moveTo>
                    <a:pt x="611" y="1076"/>
                  </a:moveTo>
                  <a:lnTo>
                    <a:pt x="611" y="1076"/>
                  </a:lnTo>
                  <a:lnTo>
                    <a:pt x="613" y="1073"/>
                  </a:lnTo>
                  <a:lnTo>
                    <a:pt x="613" y="1073"/>
                  </a:lnTo>
                  <a:lnTo>
                    <a:pt x="613" y="1075"/>
                  </a:lnTo>
                  <a:lnTo>
                    <a:pt x="614" y="1077"/>
                  </a:lnTo>
                  <a:lnTo>
                    <a:pt x="614" y="1077"/>
                  </a:lnTo>
                  <a:lnTo>
                    <a:pt x="611" y="1076"/>
                  </a:lnTo>
                  <a:lnTo>
                    <a:pt x="611" y="1076"/>
                  </a:lnTo>
                  <a:close/>
                  <a:moveTo>
                    <a:pt x="654" y="1035"/>
                  </a:moveTo>
                  <a:lnTo>
                    <a:pt x="654" y="1035"/>
                  </a:lnTo>
                  <a:lnTo>
                    <a:pt x="670" y="1036"/>
                  </a:lnTo>
                  <a:lnTo>
                    <a:pt x="670" y="1036"/>
                  </a:lnTo>
                  <a:lnTo>
                    <a:pt x="659" y="1051"/>
                  </a:lnTo>
                  <a:lnTo>
                    <a:pt x="659" y="1051"/>
                  </a:lnTo>
                  <a:lnTo>
                    <a:pt x="656" y="1048"/>
                  </a:lnTo>
                  <a:lnTo>
                    <a:pt x="656" y="1048"/>
                  </a:lnTo>
                  <a:lnTo>
                    <a:pt x="654" y="1048"/>
                  </a:lnTo>
                  <a:lnTo>
                    <a:pt x="650" y="1049"/>
                  </a:lnTo>
                  <a:lnTo>
                    <a:pt x="638" y="1057"/>
                  </a:lnTo>
                  <a:lnTo>
                    <a:pt x="625" y="1065"/>
                  </a:lnTo>
                  <a:lnTo>
                    <a:pt x="618" y="1070"/>
                  </a:lnTo>
                  <a:lnTo>
                    <a:pt x="618" y="1070"/>
                  </a:lnTo>
                  <a:lnTo>
                    <a:pt x="626" y="1063"/>
                  </a:lnTo>
                  <a:lnTo>
                    <a:pt x="637" y="1053"/>
                  </a:lnTo>
                  <a:lnTo>
                    <a:pt x="648" y="1043"/>
                  </a:lnTo>
                  <a:lnTo>
                    <a:pt x="652" y="1039"/>
                  </a:lnTo>
                  <a:lnTo>
                    <a:pt x="654" y="1035"/>
                  </a:lnTo>
                  <a:lnTo>
                    <a:pt x="654" y="1035"/>
                  </a:lnTo>
                  <a:close/>
                  <a:moveTo>
                    <a:pt x="643" y="1081"/>
                  </a:moveTo>
                  <a:lnTo>
                    <a:pt x="643" y="1081"/>
                  </a:lnTo>
                  <a:lnTo>
                    <a:pt x="623" y="1078"/>
                  </a:lnTo>
                  <a:lnTo>
                    <a:pt x="623" y="1078"/>
                  </a:lnTo>
                  <a:lnTo>
                    <a:pt x="633" y="1072"/>
                  </a:lnTo>
                  <a:lnTo>
                    <a:pt x="642" y="1067"/>
                  </a:lnTo>
                  <a:lnTo>
                    <a:pt x="650" y="1063"/>
                  </a:lnTo>
                  <a:lnTo>
                    <a:pt x="650" y="1063"/>
                  </a:lnTo>
                  <a:lnTo>
                    <a:pt x="644" y="1072"/>
                  </a:lnTo>
                  <a:lnTo>
                    <a:pt x="643" y="1077"/>
                  </a:lnTo>
                  <a:lnTo>
                    <a:pt x="643" y="1081"/>
                  </a:lnTo>
                  <a:lnTo>
                    <a:pt x="643" y="1081"/>
                  </a:lnTo>
                  <a:close/>
                  <a:moveTo>
                    <a:pt x="659" y="1082"/>
                  </a:moveTo>
                  <a:lnTo>
                    <a:pt x="659" y="1082"/>
                  </a:lnTo>
                  <a:lnTo>
                    <a:pt x="655" y="1081"/>
                  </a:lnTo>
                  <a:lnTo>
                    <a:pt x="655" y="1081"/>
                  </a:lnTo>
                  <a:lnTo>
                    <a:pt x="661" y="1077"/>
                  </a:lnTo>
                  <a:lnTo>
                    <a:pt x="661" y="1077"/>
                  </a:lnTo>
                  <a:lnTo>
                    <a:pt x="659" y="1082"/>
                  </a:lnTo>
                  <a:lnTo>
                    <a:pt x="659" y="1082"/>
                  </a:lnTo>
                  <a:close/>
                  <a:moveTo>
                    <a:pt x="665" y="1061"/>
                  </a:moveTo>
                  <a:lnTo>
                    <a:pt x="665" y="1061"/>
                  </a:lnTo>
                  <a:lnTo>
                    <a:pt x="680" y="1037"/>
                  </a:lnTo>
                  <a:lnTo>
                    <a:pt x="680" y="1037"/>
                  </a:lnTo>
                  <a:lnTo>
                    <a:pt x="695" y="1037"/>
                  </a:lnTo>
                  <a:lnTo>
                    <a:pt x="695" y="1037"/>
                  </a:lnTo>
                  <a:lnTo>
                    <a:pt x="679" y="1052"/>
                  </a:lnTo>
                  <a:lnTo>
                    <a:pt x="671" y="1059"/>
                  </a:lnTo>
                  <a:lnTo>
                    <a:pt x="661" y="1066"/>
                  </a:lnTo>
                  <a:lnTo>
                    <a:pt x="661" y="1066"/>
                  </a:lnTo>
                  <a:lnTo>
                    <a:pt x="665" y="1061"/>
                  </a:lnTo>
                  <a:lnTo>
                    <a:pt x="665" y="1061"/>
                  </a:lnTo>
                  <a:close/>
                  <a:moveTo>
                    <a:pt x="674" y="1082"/>
                  </a:moveTo>
                  <a:lnTo>
                    <a:pt x="674" y="1082"/>
                  </a:lnTo>
                  <a:lnTo>
                    <a:pt x="688" y="1073"/>
                  </a:lnTo>
                  <a:lnTo>
                    <a:pt x="701" y="1063"/>
                  </a:lnTo>
                  <a:lnTo>
                    <a:pt x="701" y="1063"/>
                  </a:lnTo>
                  <a:lnTo>
                    <a:pt x="694" y="1072"/>
                  </a:lnTo>
                  <a:lnTo>
                    <a:pt x="691" y="1077"/>
                  </a:lnTo>
                  <a:lnTo>
                    <a:pt x="691" y="1081"/>
                  </a:lnTo>
                  <a:lnTo>
                    <a:pt x="691" y="1082"/>
                  </a:lnTo>
                  <a:lnTo>
                    <a:pt x="691" y="1082"/>
                  </a:lnTo>
                  <a:lnTo>
                    <a:pt x="674" y="1082"/>
                  </a:lnTo>
                  <a:lnTo>
                    <a:pt x="674" y="1082"/>
                  </a:lnTo>
                  <a:close/>
                  <a:moveTo>
                    <a:pt x="701" y="1049"/>
                  </a:moveTo>
                  <a:lnTo>
                    <a:pt x="701" y="104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08" y="1039"/>
                  </a:lnTo>
                  <a:lnTo>
                    <a:pt x="713" y="1039"/>
                  </a:lnTo>
                  <a:lnTo>
                    <a:pt x="713" y="1039"/>
                  </a:lnTo>
                  <a:lnTo>
                    <a:pt x="701" y="1049"/>
                  </a:lnTo>
                  <a:lnTo>
                    <a:pt x="701" y="1049"/>
                  </a:lnTo>
                  <a:close/>
                  <a:moveTo>
                    <a:pt x="718" y="1076"/>
                  </a:moveTo>
                  <a:lnTo>
                    <a:pt x="718" y="1076"/>
                  </a:lnTo>
                  <a:lnTo>
                    <a:pt x="717" y="1078"/>
                  </a:lnTo>
                  <a:lnTo>
                    <a:pt x="717" y="1078"/>
                  </a:lnTo>
                  <a:lnTo>
                    <a:pt x="713" y="1078"/>
                  </a:lnTo>
                  <a:lnTo>
                    <a:pt x="709" y="1078"/>
                  </a:lnTo>
                  <a:lnTo>
                    <a:pt x="707" y="1080"/>
                  </a:lnTo>
                  <a:lnTo>
                    <a:pt x="703" y="1082"/>
                  </a:lnTo>
                  <a:lnTo>
                    <a:pt x="703" y="1082"/>
                  </a:lnTo>
                  <a:lnTo>
                    <a:pt x="700" y="1082"/>
                  </a:lnTo>
                  <a:lnTo>
                    <a:pt x="700" y="1082"/>
                  </a:lnTo>
                  <a:lnTo>
                    <a:pt x="727" y="1063"/>
                  </a:lnTo>
                  <a:lnTo>
                    <a:pt x="727" y="1063"/>
                  </a:lnTo>
                  <a:lnTo>
                    <a:pt x="732" y="1059"/>
                  </a:lnTo>
                  <a:lnTo>
                    <a:pt x="732" y="1059"/>
                  </a:lnTo>
                  <a:lnTo>
                    <a:pt x="718" y="1076"/>
                  </a:lnTo>
                  <a:lnTo>
                    <a:pt x="718" y="1076"/>
                  </a:lnTo>
                  <a:close/>
                  <a:moveTo>
                    <a:pt x="714" y="1060"/>
                  </a:moveTo>
                  <a:lnTo>
                    <a:pt x="714" y="1060"/>
                  </a:lnTo>
                  <a:lnTo>
                    <a:pt x="721" y="1051"/>
                  </a:lnTo>
                  <a:lnTo>
                    <a:pt x="721" y="1051"/>
                  </a:lnTo>
                  <a:lnTo>
                    <a:pt x="730" y="1040"/>
                  </a:lnTo>
                  <a:lnTo>
                    <a:pt x="730" y="1040"/>
                  </a:lnTo>
                  <a:lnTo>
                    <a:pt x="742" y="1040"/>
                  </a:lnTo>
                  <a:lnTo>
                    <a:pt x="742" y="1040"/>
                  </a:lnTo>
                  <a:lnTo>
                    <a:pt x="714" y="1060"/>
                  </a:lnTo>
                  <a:lnTo>
                    <a:pt x="714" y="1060"/>
                  </a:lnTo>
                  <a:close/>
                  <a:moveTo>
                    <a:pt x="748" y="1071"/>
                  </a:moveTo>
                  <a:lnTo>
                    <a:pt x="748" y="1071"/>
                  </a:lnTo>
                  <a:lnTo>
                    <a:pt x="745" y="1073"/>
                  </a:lnTo>
                  <a:lnTo>
                    <a:pt x="744" y="1077"/>
                  </a:lnTo>
                  <a:lnTo>
                    <a:pt x="744" y="1077"/>
                  </a:lnTo>
                  <a:lnTo>
                    <a:pt x="733" y="1077"/>
                  </a:lnTo>
                  <a:lnTo>
                    <a:pt x="733" y="1077"/>
                  </a:lnTo>
                  <a:lnTo>
                    <a:pt x="744" y="1070"/>
                  </a:lnTo>
                  <a:lnTo>
                    <a:pt x="755" y="1060"/>
                  </a:lnTo>
                  <a:lnTo>
                    <a:pt x="755" y="1060"/>
                  </a:lnTo>
                  <a:lnTo>
                    <a:pt x="748" y="1071"/>
                  </a:lnTo>
                  <a:lnTo>
                    <a:pt x="748" y="1071"/>
                  </a:lnTo>
                  <a:close/>
                  <a:moveTo>
                    <a:pt x="747" y="1054"/>
                  </a:moveTo>
                  <a:lnTo>
                    <a:pt x="747" y="1054"/>
                  </a:lnTo>
                  <a:lnTo>
                    <a:pt x="747" y="1055"/>
                  </a:lnTo>
                  <a:lnTo>
                    <a:pt x="747" y="1055"/>
                  </a:lnTo>
                  <a:lnTo>
                    <a:pt x="751" y="1048"/>
                  </a:lnTo>
                  <a:lnTo>
                    <a:pt x="754" y="1043"/>
                  </a:lnTo>
                  <a:lnTo>
                    <a:pt x="755" y="1040"/>
                  </a:lnTo>
                  <a:lnTo>
                    <a:pt x="755" y="1040"/>
                  </a:lnTo>
                  <a:lnTo>
                    <a:pt x="766" y="1040"/>
                  </a:lnTo>
                  <a:lnTo>
                    <a:pt x="766" y="1040"/>
                  </a:lnTo>
                  <a:lnTo>
                    <a:pt x="756" y="1047"/>
                  </a:lnTo>
                  <a:lnTo>
                    <a:pt x="747" y="1054"/>
                  </a:lnTo>
                  <a:lnTo>
                    <a:pt x="747" y="1054"/>
                  </a:lnTo>
                  <a:close/>
                  <a:moveTo>
                    <a:pt x="774" y="1073"/>
                  </a:moveTo>
                  <a:lnTo>
                    <a:pt x="774" y="1073"/>
                  </a:lnTo>
                  <a:lnTo>
                    <a:pt x="761" y="1075"/>
                  </a:lnTo>
                  <a:lnTo>
                    <a:pt x="761" y="1075"/>
                  </a:lnTo>
                  <a:lnTo>
                    <a:pt x="771" y="1069"/>
                  </a:lnTo>
                  <a:lnTo>
                    <a:pt x="780" y="1063"/>
                  </a:lnTo>
                  <a:lnTo>
                    <a:pt x="780" y="1063"/>
                  </a:lnTo>
                  <a:lnTo>
                    <a:pt x="775" y="1067"/>
                  </a:lnTo>
                  <a:lnTo>
                    <a:pt x="774" y="1073"/>
                  </a:lnTo>
                  <a:lnTo>
                    <a:pt x="774" y="1073"/>
                  </a:lnTo>
                  <a:close/>
                  <a:moveTo>
                    <a:pt x="804" y="1040"/>
                  </a:moveTo>
                  <a:lnTo>
                    <a:pt x="804" y="1040"/>
                  </a:lnTo>
                  <a:lnTo>
                    <a:pt x="803" y="1039"/>
                  </a:lnTo>
                  <a:lnTo>
                    <a:pt x="801" y="1039"/>
                  </a:lnTo>
                  <a:lnTo>
                    <a:pt x="796" y="1039"/>
                  </a:lnTo>
                  <a:lnTo>
                    <a:pt x="791" y="1042"/>
                  </a:lnTo>
                  <a:lnTo>
                    <a:pt x="785" y="1046"/>
                  </a:lnTo>
                  <a:lnTo>
                    <a:pt x="767" y="1060"/>
                  </a:lnTo>
                  <a:lnTo>
                    <a:pt x="767" y="1060"/>
                  </a:lnTo>
                  <a:lnTo>
                    <a:pt x="774" y="1051"/>
                  </a:lnTo>
                  <a:lnTo>
                    <a:pt x="778" y="1045"/>
                  </a:lnTo>
                  <a:lnTo>
                    <a:pt x="779" y="1039"/>
                  </a:lnTo>
                  <a:lnTo>
                    <a:pt x="779" y="1039"/>
                  </a:lnTo>
                  <a:lnTo>
                    <a:pt x="801" y="1037"/>
                  </a:lnTo>
                  <a:lnTo>
                    <a:pt x="822" y="1035"/>
                  </a:lnTo>
                  <a:lnTo>
                    <a:pt x="822" y="1035"/>
                  </a:lnTo>
                  <a:lnTo>
                    <a:pt x="800" y="1054"/>
                  </a:lnTo>
                  <a:lnTo>
                    <a:pt x="800" y="1054"/>
                  </a:lnTo>
                  <a:lnTo>
                    <a:pt x="802" y="1051"/>
                  </a:lnTo>
                  <a:lnTo>
                    <a:pt x="804" y="1047"/>
                  </a:lnTo>
                  <a:lnTo>
                    <a:pt x="804" y="1043"/>
                  </a:lnTo>
                  <a:lnTo>
                    <a:pt x="804" y="1040"/>
                  </a:lnTo>
                  <a:lnTo>
                    <a:pt x="804" y="1040"/>
                  </a:lnTo>
                  <a:close/>
                  <a:moveTo>
                    <a:pt x="830" y="1057"/>
                  </a:moveTo>
                  <a:lnTo>
                    <a:pt x="830" y="1057"/>
                  </a:lnTo>
                  <a:lnTo>
                    <a:pt x="827" y="1060"/>
                  </a:lnTo>
                  <a:lnTo>
                    <a:pt x="826" y="1063"/>
                  </a:lnTo>
                  <a:lnTo>
                    <a:pt x="827" y="1065"/>
                  </a:lnTo>
                  <a:lnTo>
                    <a:pt x="827" y="1065"/>
                  </a:lnTo>
                  <a:lnTo>
                    <a:pt x="791" y="1071"/>
                  </a:lnTo>
                  <a:lnTo>
                    <a:pt x="791" y="1071"/>
                  </a:lnTo>
                  <a:lnTo>
                    <a:pt x="802" y="1065"/>
                  </a:lnTo>
                  <a:lnTo>
                    <a:pt x="810" y="1058"/>
                  </a:lnTo>
                  <a:lnTo>
                    <a:pt x="810" y="1058"/>
                  </a:lnTo>
                  <a:lnTo>
                    <a:pt x="809" y="1061"/>
                  </a:lnTo>
                  <a:lnTo>
                    <a:pt x="810" y="1064"/>
                  </a:lnTo>
                  <a:lnTo>
                    <a:pt x="813" y="1064"/>
                  </a:lnTo>
                  <a:lnTo>
                    <a:pt x="816" y="1064"/>
                  </a:lnTo>
                  <a:lnTo>
                    <a:pt x="824" y="1060"/>
                  </a:lnTo>
                  <a:lnTo>
                    <a:pt x="830" y="1057"/>
                  </a:lnTo>
                  <a:lnTo>
                    <a:pt x="830" y="1057"/>
                  </a:lnTo>
                  <a:lnTo>
                    <a:pt x="830" y="1057"/>
                  </a:lnTo>
                  <a:lnTo>
                    <a:pt x="830" y="1057"/>
                  </a:lnTo>
                  <a:close/>
                  <a:moveTo>
                    <a:pt x="833" y="1034"/>
                  </a:moveTo>
                  <a:lnTo>
                    <a:pt x="833" y="1034"/>
                  </a:lnTo>
                  <a:lnTo>
                    <a:pt x="848" y="1031"/>
                  </a:lnTo>
                  <a:lnTo>
                    <a:pt x="848" y="1031"/>
                  </a:lnTo>
                  <a:lnTo>
                    <a:pt x="828" y="1046"/>
                  </a:lnTo>
                  <a:lnTo>
                    <a:pt x="828" y="1046"/>
                  </a:lnTo>
                  <a:lnTo>
                    <a:pt x="832" y="1039"/>
                  </a:lnTo>
                  <a:lnTo>
                    <a:pt x="832" y="1039"/>
                  </a:lnTo>
                  <a:lnTo>
                    <a:pt x="833" y="1036"/>
                  </a:lnTo>
                  <a:lnTo>
                    <a:pt x="833" y="1034"/>
                  </a:lnTo>
                  <a:lnTo>
                    <a:pt x="833" y="1034"/>
                  </a:lnTo>
                  <a:close/>
                  <a:moveTo>
                    <a:pt x="860" y="1057"/>
                  </a:moveTo>
                  <a:lnTo>
                    <a:pt x="860" y="1057"/>
                  </a:lnTo>
                  <a:lnTo>
                    <a:pt x="838" y="1063"/>
                  </a:lnTo>
                  <a:lnTo>
                    <a:pt x="838" y="1063"/>
                  </a:lnTo>
                  <a:lnTo>
                    <a:pt x="860" y="1048"/>
                  </a:lnTo>
                  <a:lnTo>
                    <a:pt x="860" y="1048"/>
                  </a:lnTo>
                  <a:lnTo>
                    <a:pt x="867" y="1043"/>
                  </a:lnTo>
                  <a:lnTo>
                    <a:pt x="867" y="1043"/>
                  </a:lnTo>
                  <a:lnTo>
                    <a:pt x="863" y="1049"/>
                  </a:lnTo>
                  <a:lnTo>
                    <a:pt x="860" y="1057"/>
                  </a:lnTo>
                  <a:lnTo>
                    <a:pt x="860" y="1057"/>
                  </a:lnTo>
                  <a:close/>
                  <a:moveTo>
                    <a:pt x="857" y="1039"/>
                  </a:moveTo>
                  <a:lnTo>
                    <a:pt x="857" y="1039"/>
                  </a:lnTo>
                  <a:lnTo>
                    <a:pt x="863" y="1030"/>
                  </a:lnTo>
                  <a:lnTo>
                    <a:pt x="863" y="1030"/>
                  </a:lnTo>
                  <a:lnTo>
                    <a:pt x="865" y="1028"/>
                  </a:lnTo>
                  <a:lnTo>
                    <a:pt x="865" y="1028"/>
                  </a:lnTo>
                  <a:lnTo>
                    <a:pt x="879" y="1024"/>
                  </a:lnTo>
                  <a:lnTo>
                    <a:pt x="879" y="1024"/>
                  </a:lnTo>
                  <a:lnTo>
                    <a:pt x="857" y="1039"/>
                  </a:lnTo>
                  <a:lnTo>
                    <a:pt x="857" y="1039"/>
                  </a:lnTo>
                  <a:close/>
                  <a:moveTo>
                    <a:pt x="899" y="1045"/>
                  </a:moveTo>
                  <a:lnTo>
                    <a:pt x="899" y="1045"/>
                  </a:lnTo>
                  <a:lnTo>
                    <a:pt x="887" y="1048"/>
                  </a:lnTo>
                  <a:lnTo>
                    <a:pt x="887" y="1048"/>
                  </a:lnTo>
                  <a:lnTo>
                    <a:pt x="901" y="1037"/>
                  </a:lnTo>
                  <a:lnTo>
                    <a:pt x="901" y="1037"/>
                  </a:lnTo>
                  <a:lnTo>
                    <a:pt x="899" y="1041"/>
                  </a:lnTo>
                  <a:lnTo>
                    <a:pt x="899" y="1045"/>
                  </a:lnTo>
                  <a:lnTo>
                    <a:pt x="899" y="1045"/>
                  </a:lnTo>
                  <a:close/>
                  <a:moveTo>
                    <a:pt x="880" y="1041"/>
                  </a:moveTo>
                  <a:lnTo>
                    <a:pt x="880" y="1041"/>
                  </a:lnTo>
                  <a:lnTo>
                    <a:pt x="890" y="1031"/>
                  </a:lnTo>
                  <a:lnTo>
                    <a:pt x="895" y="1025"/>
                  </a:lnTo>
                  <a:lnTo>
                    <a:pt x="895" y="1022"/>
                  </a:lnTo>
                  <a:lnTo>
                    <a:pt x="895" y="1019"/>
                  </a:lnTo>
                  <a:lnTo>
                    <a:pt x="895" y="1019"/>
                  </a:lnTo>
                  <a:lnTo>
                    <a:pt x="912" y="1014"/>
                  </a:lnTo>
                  <a:lnTo>
                    <a:pt x="912" y="1014"/>
                  </a:lnTo>
                  <a:lnTo>
                    <a:pt x="897" y="1029"/>
                  </a:lnTo>
                  <a:lnTo>
                    <a:pt x="880" y="1041"/>
                  </a:lnTo>
                  <a:lnTo>
                    <a:pt x="880" y="1041"/>
                  </a:lnTo>
                  <a:close/>
                  <a:moveTo>
                    <a:pt x="933" y="1031"/>
                  </a:moveTo>
                  <a:lnTo>
                    <a:pt x="933" y="1031"/>
                  </a:lnTo>
                  <a:lnTo>
                    <a:pt x="920" y="1036"/>
                  </a:lnTo>
                  <a:lnTo>
                    <a:pt x="920" y="1036"/>
                  </a:lnTo>
                  <a:lnTo>
                    <a:pt x="933" y="1027"/>
                  </a:lnTo>
                  <a:lnTo>
                    <a:pt x="933" y="1027"/>
                  </a:lnTo>
                  <a:lnTo>
                    <a:pt x="932" y="1028"/>
                  </a:lnTo>
                  <a:lnTo>
                    <a:pt x="933" y="1031"/>
                  </a:lnTo>
                  <a:lnTo>
                    <a:pt x="933" y="1031"/>
                  </a:lnTo>
                  <a:close/>
                  <a:moveTo>
                    <a:pt x="920" y="1024"/>
                  </a:moveTo>
                  <a:lnTo>
                    <a:pt x="920" y="1024"/>
                  </a:lnTo>
                  <a:lnTo>
                    <a:pt x="925" y="1013"/>
                  </a:lnTo>
                  <a:lnTo>
                    <a:pt x="925" y="1013"/>
                  </a:lnTo>
                  <a:lnTo>
                    <a:pt x="926" y="1011"/>
                  </a:lnTo>
                  <a:lnTo>
                    <a:pt x="926" y="1008"/>
                  </a:lnTo>
                  <a:lnTo>
                    <a:pt x="926" y="1008"/>
                  </a:lnTo>
                  <a:lnTo>
                    <a:pt x="950" y="998"/>
                  </a:lnTo>
                  <a:lnTo>
                    <a:pt x="950" y="998"/>
                  </a:lnTo>
                  <a:lnTo>
                    <a:pt x="936" y="1011"/>
                  </a:lnTo>
                  <a:lnTo>
                    <a:pt x="920" y="1024"/>
                  </a:lnTo>
                  <a:lnTo>
                    <a:pt x="920" y="1024"/>
                  </a:lnTo>
                  <a:close/>
                  <a:moveTo>
                    <a:pt x="951" y="1016"/>
                  </a:moveTo>
                  <a:lnTo>
                    <a:pt x="951" y="1016"/>
                  </a:lnTo>
                  <a:lnTo>
                    <a:pt x="958" y="1005"/>
                  </a:lnTo>
                  <a:lnTo>
                    <a:pt x="966" y="995"/>
                  </a:lnTo>
                  <a:lnTo>
                    <a:pt x="966" y="995"/>
                  </a:lnTo>
                  <a:lnTo>
                    <a:pt x="967" y="993"/>
                  </a:lnTo>
                  <a:lnTo>
                    <a:pt x="966" y="989"/>
                  </a:lnTo>
                  <a:lnTo>
                    <a:pt x="966" y="989"/>
                  </a:lnTo>
                  <a:lnTo>
                    <a:pt x="985" y="980"/>
                  </a:lnTo>
                  <a:lnTo>
                    <a:pt x="1004" y="968"/>
                  </a:lnTo>
                  <a:lnTo>
                    <a:pt x="1004" y="968"/>
                  </a:lnTo>
                  <a:lnTo>
                    <a:pt x="1001" y="971"/>
                  </a:lnTo>
                  <a:lnTo>
                    <a:pt x="1001" y="971"/>
                  </a:lnTo>
                  <a:lnTo>
                    <a:pt x="995" y="976"/>
                  </a:lnTo>
                  <a:lnTo>
                    <a:pt x="987" y="982"/>
                  </a:lnTo>
                  <a:lnTo>
                    <a:pt x="975" y="994"/>
                  </a:lnTo>
                  <a:lnTo>
                    <a:pt x="963" y="1006"/>
                  </a:lnTo>
                  <a:lnTo>
                    <a:pt x="957" y="1011"/>
                  </a:lnTo>
                  <a:lnTo>
                    <a:pt x="951" y="1016"/>
                  </a:lnTo>
                  <a:lnTo>
                    <a:pt x="951" y="1016"/>
                  </a:lnTo>
                  <a:close/>
                  <a:moveTo>
                    <a:pt x="996" y="992"/>
                  </a:moveTo>
                  <a:lnTo>
                    <a:pt x="996" y="992"/>
                  </a:lnTo>
                  <a:lnTo>
                    <a:pt x="997" y="990"/>
                  </a:lnTo>
                  <a:lnTo>
                    <a:pt x="997" y="990"/>
                  </a:lnTo>
                  <a:lnTo>
                    <a:pt x="1011" y="975"/>
                  </a:lnTo>
                  <a:lnTo>
                    <a:pt x="1011" y="975"/>
                  </a:lnTo>
                  <a:lnTo>
                    <a:pt x="1014" y="975"/>
                  </a:lnTo>
                  <a:lnTo>
                    <a:pt x="1017" y="974"/>
                  </a:lnTo>
                  <a:lnTo>
                    <a:pt x="1017" y="974"/>
                  </a:lnTo>
                  <a:lnTo>
                    <a:pt x="996" y="992"/>
                  </a:lnTo>
                  <a:lnTo>
                    <a:pt x="996" y="992"/>
                  </a:lnTo>
                  <a:close/>
                  <a:moveTo>
                    <a:pt x="1032" y="949"/>
                  </a:moveTo>
                  <a:lnTo>
                    <a:pt x="1032" y="949"/>
                  </a:lnTo>
                  <a:lnTo>
                    <a:pt x="1032" y="949"/>
                  </a:lnTo>
                  <a:lnTo>
                    <a:pt x="1032" y="949"/>
                  </a:lnTo>
                  <a:lnTo>
                    <a:pt x="1036" y="947"/>
                  </a:lnTo>
                  <a:lnTo>
                    <a:pt x="1036" y="947"/>
                  </a:lnTo>
                  <a:lnTo>
                    <a:pt x="1032" y="949"/>
                  </a:lnTo>
                  <a:lnTo>
                    <a:pt x="1032" y="949"/>
                  </a:lnTo>
                  <a:close/>
                  <a:moveTo>
                    <a:pt x="1079" y="916"/>
                  </a:moveTo>
                  <a:lnTo>
                    <a:pt x="1079" y="916"/>
                  </a:lnTo>
                  <a:lnTo>
                    <a:pt x="1078" y="915"/>
                  </a:lnTo>
                  <a:lnTo>
                    <a:pt x="1078" y="915"/>
                  </a:lnTo>
                  <a:lnTo>
                    <a:pt x="1079" y="913"/>
                  </a:lnTo>
                  <a:lnTo>
                    <a:pt x="1079" y="913"/>
                  </a:lnTo>
                  <a:lnTo>
                    <a:pt x="1080" y="915"/>
                  </a:lnTo>
                  <a:lnTo>
                    <a:pt x="1080" y="915"/>
                  </a:lnTo>
                  <a:lnTo>
                    <a:pt x="1079" y="916"/>
                  </a:lnTo>
                  <a:lnTo>
                    <a:pt x="1079" y="916"/>
                  </a:lnTo>
                  <a:close/>
                  <a:moveTo>
                    <a:pt x="1090" y="906"/>
                  </a:moveTo>
                  <a:lnTo>
                    <a:pt x="1090" y="906"/>
                  </a:lnTo>
                  <a:lnTo>
                    <a:pt x="1087" y="906"/>
                  </a:lnTo>
                  <a:lnTo>
                    <a:pt x="1087" y="906"/>
                  </a:lnTo>
                  <a:lnTo>
                    <a:pt x="1091" y="901"/>
                  </a:lnTo>
                  <a:lnTo>
                    <a:pt x="1091" y="901"/>
                  </a:lnTo>
                  <a:lnTo>
                    <a:pt x="1090" y="906"/>
                  </a:lnTo>
                  <a:lnTo>
                    <a:pt x="1090" y="906"/>
                  </a:lnTo>
                  <a:close/>
                  <a:moveTo>
                    <a:pt x="1109" y="889"/>
                  </a:moveTo>
                  <a:lnTo>
                    <a:pt x="1109" y="889"/>
                  </a:lnTo>
                  <a:lnTo>
                    <a:pt x="1114" y="882"/>
                  </a:lnTo>
                  <a:lnTo>
                    <a:pt x="1114" y="882"/>
                  </a:lnTo>
                  <a:lnTo>
                    <a:pt x="1123" y="866"/>
                  </a:lnTo>
                  <a:lnTo>
                    <a:pt x="1132" y="851"/>
                  </a:lnTo>
                  <a:lnTo>
                    <a:pt x="1132" y="851"/>
                  </a:lnTo>
                  <a:lnTo>
                    <a:pt x="1135" y="854"/>
                  </a:lnTo>
                  <a:lnTo>
                    <a:pt x="1140" y="856"/>
                  </a:lnTo>
                  <a:lnTo>
                    <a:pt x="1140" y="856"/>
                  </a:lnTo>
                  <a:lnTo>
                    <a:pt x="1135" y="858"/>
                  </a:lnTo>
                  <a:lnTo>
                    <a:pt x="1132" y="862"/>
                  </a:lnTo>
                  <a:lnTo>
                    <a:pt x="1123" y="871"/>
                  </a:lnTo>
                  <a:lnTo>
                    <a:pt x="1116" y="882"/>
                  </a:lnTo>
                  <a:lnTo>
                    <a:pt x="1109" y="889"/>
                  </a:lnTo>
                  <a:lnTo>
                    <a:pt x="1109" y="889"/>
                  </a:lnTo>
                  <a:close/>
                  <a:moveTo>
                    <a:pt x="1127" y="887"/>
                  </a:moveTo>
                  <a:lnTo>
                    <a:pt x="1127" y="887"/>
                  </a:lnTo>
                  <a:lnTo>
                    <a:pt x="1139" y="875"/>
                  </a:lnTo>
                  <a:lnTo>
                    <a:pt x="1145" y="866"/>
                  </a:lnTo>
                  <a:lnTo>
                    <a:pt x="1146" y="863"/>
                  </a:lnTo>
                  <a:lnTo>
                    <a:pt x="1146" y="859"/>
                  </a:lnTo>
                  <a:lnTo>
                    <a:pt x="1146" y="859"/>
                  </a:lnTo>
                  <a:lnTo>
                    <a:pt x="1157" y="865"/>
                  </a:lnTo>
                  <a:lnTo>
                    <a:pt x="1157" y="865"/>
                  </a:lnTo>
                  <a:lnTo>
                    <a:pt x="1151" y="869"/>
                  </a:lnTo>
                  <a:lnTo>
                    <a:pt x="1145" y="874"/>
                  </a:lnTo>
                  <a:lnTo>
                    <a:pt x="1134" y="886"/>
                  </a:lnTo>
                  <a:lnTo>
                    <a:pt x="1122" y="898"/>
                  </a:lnTo>
                  <a:lnTo>
                    <a:pt x="1116" y="902"/>
                  </a:lnTo>
                  <a:lnTo>
                    <a:pt x="1110" y="907"/>
                  </a:lnTo>
                  <a:lnTo>
                    <a:pt x="1110" y="907"/>
                  </a:lnTo>
                  <a:lnTo>
                    <a:pt x="1119" y="898"/>
                  </a:lnTo>
                  <a:lnTo>
                    <a:pt x="1127" y="887"/>
                  </a:lnTo>
                  <a:lnTo>
                    <a:pt x="1127" y="887"/>
                  </a:lnTo>
                  <a:close/>
                  <a:moveTo>
                    <a:pt x="1123" y="916"/>
                  </a:moveTo>
                  <a:lnTo>
                    <a:pt x="1123" y="916"/>
                  </a:lnTo>
                  <a:lnTo>
                    <a:pt x="1119" y="913"/>
                  </a:lnTo>
                  <a:lnTo>
                    <a:pt x="1119" y="913"/>
                  </a:lnTo>
                  <a:lnTo>
                    <a:pt x="1129" y="905"/>
                  </a:lnTo>
                  <a:lnTo>
                    <a:pt x="1129" y="905"/>
                  </a:lnTo>
                  <a:lnTo>
                    <a:pt x="1123" y="916"/>
                  </a:lnTo>
                  <a:lnTo>
                    <a:pt x="1123" y="916"/>
                  </a:lnTo>
                  <a:close/>
                  <a:moveTo>
                    <a:pt x="1141" y="922"/>
                  </a:moveTo>
                  <a:lnTo>
                    <a:pt x="1141" y="922"/>
                  </a:lnTo>
                  <a:lnTo>
                    <a:pt x="1137" y="919"/>
                  </a:lnTo>
                  <a:lnTo>
                    <a:pt x="1137" y="919"/>
                  </a:lnTo>
                  <a:lnTo>
                    <a:pt x="1150" y="911"/>
                  </a:lnTo>
                  <a:lnTo>
                    <a:pt x="1150" y="911"/>
                  </a:lnTo>
                  <a:lnTo>
                    <a:pt x="1141" y="922"/>
                  </a:lnTo>
                  <a:lnTo>
                    <a:pt x="1141" y="922"/>
                  </a:lnTo>
                  <a:close/>
                  <a:moveTo>
                    <a:pt x="1140" y="906"/>
                  </a:moveTo>
                  <a:lnTo>
                    <a:pt x="1140" y="906"/>
                  </a:lnTo>
                  <a:lnTo>
                    <a:pt x="1155" y="886"/>
                  </a:lnTo>
                  <a:lnTo>
                    <a:pt x="1155" y="886"/>
                  </a:lnTo>
                  <a:lnTo>
                    <a:pt x="1158" y="882"/>
                  </a:lnTo>
                  <a:lnTo>
                    <a:pt x="1161" y="878"/>
                  </a:lnTo>
                  <a:lnTo>
                    <a:pt x="1163" y="874"/>
                  </a:lnTo>
                  <a:lnTo>
                    <a:pt x="1164" y="869"/>
                  </a:lnTo>
                  <a:lnTo>
                    <a:pt x="1164" y="869"/>
                  </a:lnTo>
                  <a:lnTo>
                    <a:pt x="1176" y="875"/>
                  </a:lnTo>
                  <a:lnTo>
                    <a:pt x="1176" y="875"/>
                  </a:lnTo>
                  <a:lnTo>
                    <a:pt x="1159" y="890"/>
                  </a:lnTo>
                  <a:lnTo>
                    <a:pt x="1140" y="906"/>
                  </a:lnTo>
                  <a:lnTo>
                    <a:pt x="1140" y="906"/>
                  </a:lnTo>
                  <a:close/>
                  <a:moveTo>
                    <a:pt x="1186" y="880"/>
                  </a:moveTo>
                  <a:lnTo>
                    <a:pt x="1186" y="880"/>
                  </a:lnTo>
                  <a:lnTo>
                    <a:pt x="1190" y="881"/>
                  </a:lnTo>
                  <a:lnTo>
                    <a:pt x="1190" y="881"/>
                  </a:lnTo>
                  <a:lnTo>
                    <a:pt x="1186" y="883"/>
                  </a:lnTo>
                  <a:lnTo>
                    <a:pt x="1182" y="886"/>
                  </a:lnTo>
                  <a:lnTo>
                    <a:pt x="1176" y="894"/>
                  </a:lnTo>
                  <a:lnTo>
                    <a:pt x="1169" y="902"/>
                  </a:lnTo>
                  <a:lnTo>
                    <a:pt x="1163" y="910"/>
                  </a:lnTo>
                  <a:lnTo>
                    <a:pt x="1163" y="910"/>
                  </a:lnTo>
                  <a:lnTo>
                    <a:pt x="1175" y="895"/>
                  </a:lnTo>
                  <a:lnTo>
                    <a:pt x="1186" y="880"/>
                  </a:lnTo>
                  <a:lnTo>
                    <a:pt x="1186" y="880"/>
                  </a:lnTo>
                  <a:close/>
                  <a:moveTo>
                    <a:pt x="1179" y="935"/>
                  </a:moveTo>
                  <a:lnTo>
                    <a:pt x="1179" y="935"/>
                  </a:lnTo>
                  <a:lnTo>
                    <a:pt x="1175" y="934"/>
                  </a:lnTo>
                  <a:lnTo>
                    <a:pt x="1175" y="934"/>
                  </a:lnTo>
                  <a:lnTo>
                    <a:pt x="1186" y="927"/>
                  </a:lnTo>
                  <a:lnTo>
                    <a:pt x="1186" y="927"/>
                  </a:lnTo>
                  <a:lnTo>
                    <a:pt x="1179" y="935"/>
                  </a:lnTo>
                  <a:lnTo>
                    <a:pt x="1179" y="935"/>
                  </a:lnTo>
                  <a:close/>
                  <a:moveTo>
                    <a:pt x="1166" y="928"/>
                  </a:moveTo>
                  <a:lnTo>
                    <a:pt x="1166" y="928"/>
                  </a:lnTo>
                  <a:lnTo>
                    <a:pt x="1172" y="917"/>
                  </a:lnTo>
                  <a:lnTo>
                    <a:pt x="1180" y="906"/>
                  </a:lnTo>
                  <a:lnTo>
                    <a:pt x="1180" y="906"/>
                  </a:lnTo>
                  <a:lnTo>
                    <a:pt x="1190" y="896"/>
                  </a:lnTo>
                  <a:lnTo>
                    <a:pt x="1194" y="889"/>
                  </a:lnTo>
                  <a:lnTo>
                    <a:pt x="1196" y="887"/>
                  </a:lnTo>
                  <a:lnTo>
                    <a:pt x="1196" y="884"/>
                  </a:lnTo>
                  <a:lnTo>
                    <a:pt x="1196" y="884"/>
                  </a:lnTo>
                  <a:lnTo>
                    <a:pt x="1211" y="890"/>
                  </a:lnTo>
                  <a:lnTo>
                    <a:pt x="1211" y="890"/>
                  </a:lnTo>
                  <a:lnTo>
                    <a:pt x="1200" y="901"/>
                  </a:lnTo>
                  <a:lnTo>
                    <a:pt x="1190" y="912"/>
                  </a:lnTo>
                  <a:lnTo>
                    <a:pt x="1178" y="921"/>
                  </a:lnTo>
                  <a:lnTo>
                    <a:pt x="1166" y="928"/>
                  </a:lnTo>
                  <a:lnTo>
                    <a:pt x="1166" y="928"/>
                  </a:lnTo>
                  <a:close/>
                  <a:moveTo>
                    <a:pt x="1206" y="946"/>
                  </a:moveTo>
                  <a:lnTo>
                    <a:pt x="1206" y="946"/>
                  </a:lnTo>
                  <a:lnTo>
                    <a:pt x="1198" y="942"/>
                  </a:lnTo>
                  <a:lnTo>
                    <a:pt x="1198" y="942"/>
                  </a:lnTo>
                  <a:lnTo>
                    <a:pt x="1209" y="936"/>
                  </a:lnTo>
                  <a:lnTo>
                    <a:pt x="1212" y="931"/>
                  </a:lnTo>
                  <a:lnTo>
                    <a:pt x="1214" y="929"/>
                  </a:lnTo>
                  <a:lnTo>
                    <a:pt x="1212" y="927"/>
                  </a:lnTo>
                  <a:lnTo>
                    <a:pt x="1212" y="927"/>
                  </a:lnTo>
                  <a:lnTo>
                    <a:pt x="1211" y="925"/>
                  </a:lnTo>
                  <a:lnTo>
                    <a:pt x="1208" y="925"/>
                  </a:lnTo>
                  <a:lnTo>
                    <a:pt x="1204" y="927"/>
                  </a:lnTo>
                  <a:lnTo>
                    <a:pt x="1202" y="928"/>
                  </a:lnTo>
                  <a:lnTo>
                    <a:pt x="1191" y="936"/>
                  </a:lnTo>
                  <a:lnTo>
                    <a:pt x="1191" y="936"/>
                  </a:lnTo>
                  <a:lnTo>
                    <a:pt x="1208" y="916"/>
                  </a:lnTo>
                  <a:lnTo>
                    <a:pt x="1215" y="905"/>
                  </a:lnTo>
                  <a:lnTo>
                    <a:pt x="1220" y="894"/>
                  </a:lnTo>
                  <a:lnTo>
                    <a:pt x="1220" y="894"/>
                  </a:lnTo>
                  <a:lnTo>
                    <a:pt x="1243" y="902"/>
                  </a:lnTo>
                  <a:lnTo>
                    <a:pt x="1243" y="902"/>
                  </a:lnTo>
                  <a:lnTo>
                    <a:pt x="1239" y="908"/>
                  </a:lnTo>
                  <a:lnTo>
                    <a:pt x="1235" y="915"/>
                  </a:lnTo>
                  <a:lnTo>
                    <a:pt x="1224" y="924"/>
                  </a:lnTo>
                  <a:lnTo>
                    <a:pt x="1215" y="935"/>
                  </a:lnTo>
                  <a:lnTo>
                    <a:pt x="1206" y="946"/>
                  </a:lnTo>
                  <a:lnTo>
                    <a:pt x="1206" y="946"/>
                  </a:lnTo>
                  <a:close/>
                  <a:moveTo>
                    <a:pt x="1252" y="906"/>
                  </a:moveTo>
                  <a:lnTo>
                    <a:pt x="1252" y="906"/>
                  </a:lnTo>
                  <a:lnTo>
                    <a:pt x="1267" y="911"/>
                  </a:lnTo>
                  <a:lnTo>
                    <a:pt x="1267" y="911"/>
                  </a:lnTo>
                  <a:lnTo>
                    <a:pt x="1255" y="918"/>
                  </a:lnTo>
                  <a:lnTo>
                    <a:pt x="1244" y="927"/>
                  </a:lnTo>
                  <a:lnTo>
                    <a:pt x="1233" y="935"/>
                  </a:lnTo>
                  <a:lnTo>
                    <a:pt x="1221" y="942"/>
                  </a:lnTo>
                  <a:lnTo>
                    <a:pt x="1221" y="942"/>
                  </a:lnTo>
                  <a:lnTo>
                    <a:pt x="1229" y="934"/>
                  </a:lnTo>
                  <a:lnTo>
                    <a:pt x="1238" y="925"/>
                  </a:lnTo>
                  <a:lnTo>
                    <a:pt x="1246" y="916"/>
                  </a:lnTo>
                  <a:lnTo>
                    <a:pt x="1250" y="911"/>
                  </a:lnTo>
                  <a:lnTo>
                    <a:pt x="1252" y="906"/>
                  </a:lnTo>
                  <a:lnTo>
                    <a:pt x="1252" y="906"/>
                  </a:lnTo>
                  <a:close/>
                  <a:moveTo>
                    <a:pt x="1273" y="912"/>
                  </a:moveTo>
                  <a:lnTo>
                    <a:pt x="1273" y="912"/>
                  </a:lnTo>
                  <a:lnTo>
                    <a:pt x="1289" y="917"/>
                  </a:lnTo>
                  <a:lnTo>
                    <a:pt x="1289" y="917"/>
                  </a:lnTo>
                  <a:lnTo>
                    <a:pt x="1279" y="927"/>
                  </a:lnTo>
                  <a:lnTo>
                    <a:pt x="1268" y="935"/>
                  </a:lnTo>
                  <a:lnTo>
                    <a:pt x="1256" y="941"/>
                  </a:lnTo>
                  <a:lnTo>
                    <a:pt x="1243" y="948"/>
                  </a:lnTo>
                  <a:lnTo>
                    <a:pt x="1243" y="948"/>
                  </a:lnTo>
                  <a:lnTo>
                    <a:pt x="1258" y="931"/>
                  </a:lnTo>
                  <a:lnTo>
                    <a:pt x="1258" y="931"/>
                  </a:lnTo>
                  <a:lnTo>
                    <a:pt x="1268" y="923"/>
                  </a:lnTo>
                  <a:lnTo>
                    <a:pt x="1273" y="918"/>
                  </a:lnTo>
                  <a:lnTo>
                    <a:pt x="1274" y="916"/>
                  </a:lnTo>
                  <a:lnTo>
                    <a:pt x="1273" y="912"/>
                  </a:lnTo>
                  <a:lnTo>
                    <a:pt x="1273" y="912"/>
                  </a:lnTo>
                  <a:close/>
                  <a:moveTo>
                    <a:pt x="1297" y="935"/>
                  </a:moveTo>
                  <a:lnTo>
                    <a:pt x="1297" y="935"/>
                  </a:lnTo>
                  <a:lnTo>
                    <a:pt x="1276" y="949"/>
                  </a:lnTo>
                  <a:lnTo>
                    <a:pt x="1276" y="949"/>
                  </a:lnTo>
                  <a:lnTo>
                    <a:pt x="1289" y="935"/>
                  </a:lnTo>
                  <a:lnTo>
                    <a:pt x="1296" y="927"/>
                  </a:lnTo>
                  <a:lnTo>
                    <a:pt x="1298" y="923"/>
                  </a:lnTo>
                  <a:lnTo>
                    <a:pt x="1299" y="919"/>
                  </a:lnTo>
                  <a:lnTo>
                    <a:pt x="1299" y="919"/>
                  </a:lnTo>
                  <a:lnTo>
                    <a:pt x="1310" y="922"/>
                  </a:lnTo>
                  <a:lnTo>
                    <a:pt x="1310" y="922"/>
                  </a:lnTo>
                  <a:lnTo>
                    <a:pt x="1297" y="935"/>
                  </a:lnTo>
                  <a:lnTo>
                    <a:pt x="1297" y="935"/>
                  </a:lnTo>
                  <a:close/>
                  <a:moveTo>
                    <a:pt x="1322" y="924"/>
                  </a:moveTo>
                  <a:lnTo>
                    <a:pt x="1322" y="924"/>
                  </a:lnTo>
                  <a:lnTo>
                    <a:pt x="1340" y="928"/>
                  </a:lnTo>
                  <a:lnTo>
                    <a:pt x="1340" y="928"/>
                  </a:lnTo>
                  <a:lnTo>
                    <a:pt x="1315" y="946"/>
                  </a:lnTo>
                  <a:lnTo>
                    <a:pt x="1302" y="954"/>
                  </a:lnTo>
                  <a:lnTo>
                    <a:pt x="1287" y="960"/>
                  </a:lnTo>
                  <a:lnTo>
                    <a:pt x="1287" y="960"/>
                  </a:lnTo>
                  <a:lnTo>
                    <a:pt x="1294" y="951"/>
                  </a:lnTo>
                  <a:lnTo>
                    <a:pt x="1303" y="942"/>
                  </a:lnTo>
                  <a:lnTo>
                    <a:pt x="1303" y="942"/>
                  </a:lnTo>
                  <a:lnTo>
                    <a:pt x="1312" y="934"/>
                  </a:lnTo>
                  <a:lnTo>
                    <a:pt x="1322" y="924"/>
                  </a:lnTo>
                  <a:lnTo>
                    <a:pt x="1322" y="924"/>
                  </a:lnTo>
                  <a:close/>
                  <a:moveTo>
                    <a:pt x="1227" y="953"/>
                  </a:moveTo>
                  <a:lnTo>
                    <a:pt x="1227" y="953"/>
                  </a:lnTo>
                  <a:lnTo>
                    <a:pt x="1223" y="952"/>
                  </a:lnTo>
                  <a:lnTo>
                    <a:pt x="1223" y="952"/>
                  </a:lnTo>
                  <a:lnTo>
                    <a:pt x="1231" y="947"/>
                  </a:lnTo>
                  <a:lnTo>
                    <a:pt x="1231" y="947"/>
                  </a:lnTo>
                  <a:lnTo>
                    <a:pt x="1227" y="953"/>
                  </a:lnTo>
                  <a:lnTo>
                    <a:pt x="1227" y="953"/>
                  </a:lnTo>
                  <a:close/>
                  <a:moveTo>
                    <a:pt x="1243" y="959"/>
                  </a:moveTo>
                  <a:lnTo>
                    <a:pt x="1243" y="959"/>
                  </a:lnTo>
                  <a:lnTo>
                    <a:pt x="1246" y="958"/>
                  </a:lnTo>
                  <a:lnTo>
                    <a:pt x="1246" y="958"/>
                  </a:lnTo>
                  <a:lnTo>
                    <a:pt x="1265" y="947"/>
                  </a:lnTo>
                  <a:lnTo>
                    <a:pt x="1265" y="947"/>
                  </a:lnTo>
                  <a:lnTo>
                    <a:pt x="1259" y="954"/>
                  </a:lnTo>
                  <a:lnTo>
                    <a:pt x="1256" y="959"/>
                  </a:lnTo>
                  <a:lnTo>
                    <a:pt x="1255" y="963"/>
                  </a:lnTo>
                  <a:lnTo>
                    <a:pt x="1255" y="963"/>
                  </a:lnTo>
                  <a:lnTo>
                    <a:pt x="1243" y="959"/>
                  </a:lnTo>
                  <a:lnTo>
                    <a:pt x="1243" y="959"/>
                  </a:lnTo>
                  <a:close/>
                  <a:moveTo>
                    <a:pt x="1273" y="969"/>
                  </a:moveTo>
                  <a:lnTo>
                    <a:pt x="1273" y="969"/>
                  </a:lnTo>
                  <a:lnTo>
                    <a:pt x="1264" y="966"/>
                  </a:lnTo>
                  <a:lnTo>
                    <a:pt x="1264" y="966"/>
                  </a:lnTo>
                  <a:lnTo>
                    <a:pt x="1276" y="960"/>
                  </a:lnTo>
                  <a:lnTo>
                    <a:pt x="1276" y="960"/>
                  </a:lnTo>
                  <a:lnTo>
                    <a:pt x="1274" y="964"/>
                  </a:lnTo>
                  <a:lnTo>
                    <a:pt x="1273" y="969"/>
                  </a:lnTo>
                  <a:lnTo>
                    <a:pt x="1273" y="969"/>
                  </a:lnTo>
                  <a:close/>
                  <a:moveTo>
                    <a:pt x="1302" y="976"/>
                  </a:moveTo>
                  <a:lnTo>
                    <a:pt x="1302" y="976"/>
                  </a:lnTo>
                  <a:lnTo>
                    <a:pt x="1285" y="972"/>
                  </a:lnTo>
                  <a:lnTo>
                    <a:pt x="1285" y="972"/>
                  </a:lnTo>
                  <a:lnTo>
                    <a:pt x="1300" y="965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09" y="965"/>
                  </a:lnTo>
                  <a:lnTo>
                    <a:pt x="1304" y="971"/>
                  </a:lnTo>
                  <a:lnTo>
                    <a:pt x="1302" y="976"/>
                  </a:lnTo>
                  <a:lnTo>
                    <a:pt x="1302" y="976"/>
                  </a:lnTo>
                  <a:close/>
                  <a:moveTo>
                    <a:pt x="1346" y="935"/>
                  </a:moveTo>
                  <a:lnTo>
                    <a:pt x="1346" y="935"/>
                  </a:lnTo>
                  <a:lnTo>
                    <a:pt x="1348" y="933"/>
                  </a:lnTo>
                  <a:lnTo>
                    <a:pt x="1347" y="929"/>
                  </a:lnTo>
                  <a:lnTo>
                    <a:pt x="1347" y="929"/>
                  </a:lnTo>
                  <a:lnTo>
                    <a:pt x="1373" y="931"/>
                  </a:lnTo>
                  <a:lnTo>
                    <a:pt x="1373" y="931"/>
                  </a:lnTo>
                  <a:lnTo>
                    <a:pt x="1346" y="952"/>
                  </a:lnTo>
                  <a:lnTo>
                    <a:pt x="1333" y="961"/>
                  </a:lnTo>
                  <a:lnTo>
                    <a:pt x="1326" y="965"/>
                  </a:lnTo>
                  <a:lnTo>
                    <a:pt x="1318" y="969"/>
                  </a:lnTo>
                  <a:lnTo>
                    <a:pt x="1318" y="969"/>
                  </a:lnTo>
                  <a:lnTo>
                    <a:pt x="1333" y="951"/>
                  </a:lnTo>
                  <a:lnTo>
                    <a:pt x="1346" y="935"/>
                  </a:lnTo>
                  <a:lnTo>
                    <a:pt x="1346" y="935"/>
                  </a:lnTo>
                  <a:close/>
                  <a:moveTo>
                    <a:pt x="1352" y="966"/>
                  </a:moveTo>
                  <a:lnTo>
                    <a:pt x="1352" y="966"/>
                  </a:lnTo>
                  <a:lnTo>
                    <a:pt x="1370" y="948"/>
                  </a:lnTo>
                  <a:lnTo>
                    <a:pt x="1370" y="948"/>
                  </a:lnTo>
                  <a:lnTo>
                    <a:pt x="1375" y="945"/>
                  </a:lnTo>
                  <a:lnTo>
                    <a:pt x="1379" y="941"/>
                  </a:lnTo>
                  <a:lnTo>
                    <a:pt x="1381" y="937"/>
                  </a:lnTo>
                  <a:lnTo>
                    <a:pt x="1382" y="931"/>
                  </a:lnTo>
                  <a:lnTo>
                    <a:pt x="1382" y="931"/>
                  </a:lnTo>
                  <a:lnTo>
                    <a:pt x="1398" y="933"/>
                  </a:lnTo>
                  <a:lnTo>
                    <a:pt x="1398" y="933"/>
                  </a:lnTo>
                  <a:lnTo>
                    <a:pt x="1375" y="951"/>
                  </a:lnTo>
                  <a:lnTo>
                    <a:pt x="1352" y="966"/>
                  </a:lnTo>
                  <a:lnTo>
                    <a:pt x="1352" y="966"/>
                  </a:lnTo>
                  <a:close/>
                  <a:moveTo>
                    <a:pt x="1413" y="931"/>
                  </a:moveTo>
                  <a:lnTo>
                    <a:pt x="1413" y="931"/>
                  </a:lnTo>
                  <a:lnTo>
                    <a:pt x="1440" y="928"/>
                  </a:lnTo>
                  <a:lnTo>
                    <a:pt x="1440" y="928"/>
                  </a:lnTo>
                  <a:lnTo>
                    <a:pt x="1430" y="936"/>
                  </a:lnTo>
                  <a:lnTo>
                    <a:pt x="1421" y="946"/>
                  </a:lnTo>
                  <a:lnTo>
                    <a:pt x="1421" y="946"/>
                  </a:lnTo>
                  <a:lnTo>
                    <a:pt x="1399" y="959"/>
                  </a:lnTo>
                  <a:lnTo>
                    <a:pt x="1379" y="969"/>
                  </a:lnTo>
                  <a:lnTo>
                    <a:pt x="1379" y="969"/>
                  </a:lnTo>
                  <a:lnTo>
                    <a:pt x="1394" y="952"/>
                  </a:lnTo>
                  <a:lnTo>
                    <a:pt x="1394" y="952"/>
                  </a:lnTo>
                  <a:lnTo>
                    <a:pt x="1404" y="942"/>
                  </a:lnTo>
                  <a:lnTo>
                    <a:pt x="1413" y="931"/>
                  </a:lnTo>
                  <a:lnTo>
                    <a:pt x="1413" y="931"/>
                  </a:lnTo>
                  <a:close/>
                  <a:moveTo>
                    <a:pt x="1330" y="981"/>
                  </a:moveTo>
                  <a:lnTo>
                    <a:pt x="1330" y="981"/>
                  </a:lnTo>
                  <a:lnTo>
                    <a:pt x="1320" y="980"/>
                  </a:lnTo>
                  <a:lnTo>
                    <a:pt x="1320" y="980"/>
                  </a:lnTo>
                  <a:lnTo>
                    <a:pt x="1328" y="975"/>
                  </a:lnTo>
                  <a:lnTo>
                    <a:pt x="1336" y="970"/>
                  </a:lnTo>
                  <a:lnTo>
                    <a:pt x="1336" y="970"/>
                  </a:lnTo>
                  <a:lnTo>
                    <a:pt x="1333" y="975"/>
                  </a:lnTo>
                  <a:lnTo>
                    <a:pt x="1330" y="981"/>
                  </a:lnTo>
                  <a:lnTo>
                    <a:pt x="1330" y="981"/>
                  </a:lnTo>
                  <a:close/>
                  <a:moveTo>
                    <a:pt x="1359" y="982"/>
                  </a:moveTo>
                  <a:lnTo>
                    <a:pt x="1359" y="982"/>
                  </a:lnTo>
                  <a:lnTo>
                    <a:pt x="1346" y="982"/>
                  </a:lnTo>
                  <a:lnTo>
                    <a:pt x="1346" y="982"/>
                  </a:lnTo>
                  <a:lnTo>
                    <a:pt x="1367" y="969"/>
                  </a:lnTo>
                  <a:lnTo>
                    <a:pt x="1367" y="969"/>
                  </a:lnTo>
                  <a:lnTo>
                    <a:pt x="1362" y="975"/>
                  </a:lnTo>
                  <a:lnTo>
                    <a:pt x="1361" y="978"/>
                  </a:lnTo>
                  <a:lnTo>
                    <a:pt x="1359" y="982"/>
                  </a:lnTo>
                  <a:lnTo>
                    <a:pt x="1359" y="982"/>
                  </a:lnTo>
                  <a:close/>
                  <a:moveTo>
                    <a:pt x="1395" y="975"/>
                  </a:moveTo>
                  <a:lnTo>
                    <a:pt x="1395" y="975"/>
                  </a:lnTo>
                  <a:lnTo>
                    <a:pt x="1394" y="976"/>
                  </a:lnTo>
                  <a:lnTo>
                    <a:pt x="1394" y="978"/>
                  </a:lnTo>
                  <a:lnTo>
                    <a:pt x="1394" y="978"/>
                  </a:lnTo>
                  <a:lnTo>
                    <a:pt x="1377" y="981"/>
                  </a:lnTo>
                  <a:lnTo>
                    <a:pt x="1377" y="981"/>
                  </a:lnTo>
                  <a:lnTo>
                    <a:pt x="1399" y="970"/>
                  </a:lnTo>
                  <a:lnTo>
                    <a:pt x="1399" y="970"/>
                  </a:lnTo>
                  <a:lnTo>
                    <a:pt x="1395" y="975"/>
                  </a:lnTo>
                  <a:lnTo>
                    <a:pt x="1395" y="975"/>
                  </a:lnTo>
                  <a:close/>
                  <a:moveTo>
                    <a:pt x="1416" y="965"/>
                  </a:moveTo>
                  <a:lnTo>
                    <a:pt x="1416" y="965"/>
                  </a:lnTo>
                  <a:lnTo>
                    <a:pt x="1427" y="953"/>
                  </a:lnTo>
                  <a:lnTo>
                    <a:pt x="1427" y="953"/>
                  </a:lnTo>
                  <a:lnTo>
                    <a:pt x="1434" y="948"/>
                  </a:lnTo>
                  <a:lnTo>
                    <a:pt x="1444" y="941"/>
                  </a:lnTo>
                  <a:lnTo>
                    <a:pt x="1448" y="937"/>
                  </a:lnTo>
                  <a:lnTo>
                    <a:pt x="1452" y="933"/>
                  </a:lnTo>
                  <a:lnTo>
                    <a:pt x="1453" y="929"/>
                  </a:lnTo>
                  <a:lnTo>
                    <a:pt x="1453" y="925"/>
                  </a:lnTo>
                  <a:lnTo>
                    <a:pt x="1453" y="925"/>
                  </a:lnTo>
                  <a:lnTo>
                    <a:pt x="1465" y="922"/>
                  </a:lnTo>
                  <a:lnTo>
                    <a:pt x="1478" y="918"/>
                  </a:lnTo>
                  <a:lnTo>
                    <a:pt x="1478" y="918"/>
                  </a:lnTo>
                  <a:lnTo>
                    <a:pt x="1477" y="921"/>
                  </a:lnTo>
                  <a:lnTo>
                    <a:pt x="1477" y="921"/>
                  </a:lnTo>
                  <a:lnTo>
                    <a:pt x="1464" y="933"/>
                  </a:lnTo>
                  <a:lnTo>
                    <a:pt x="1450" y="945"/>
                  </a:lnTo>
                  <a:lnTo>
                    <a:pt x="1433" y="955"/>
                  </a:lnTo>
                  <a:lnTo>
                    <a:pt x="1416" y="965"/>
                  </a:lnTo>
                  <a:lnTo>
                    <a:pt x="1416" y="965"/>
                  </a:lnTo>
                  <a:close/>
                  <a:moveTo>
                    <a:pt x="1432" y="969"/>
                  </a:moveTo>
                  <a:lnTo>
                    <a:pt x="1432" y="969"/>
                  </a:lnTo>
                  <a:lnTo>
                    <a:pt x="1426" y="971"/>
                  </a:lnTo>
                  <a:lnTo>
                    <a:pt x="1426" y="971"/>
                  </a:lnTo>
                  <a:lnTo>
                    <a:pt x="1433" y="968"/>
                  </a:lnTo>
                  <a:lnTo>
                    <a:pt x="1433" y="968"/>
                  </a:lnTo>
                  <a:lnTo>
                    <a:pt x="1432" y="969"/>
                  </a:lnTo>
                  <a:lnTo>
                    <a:pt x="1432" y="969"/>
                  </a:lnTo>
                  <a:close/>
                  <a:moveTo>
                    <a:pt x="1486" y="916"/>
                  </a:moveTo>
                  <a:lnTo>
                    <a:pt x="1486" y="916"/>
                  </a:lnTo>
                  <a:lnTo>
                    <a:pt x="1504" y="907"/>
                  </a:lnTo>
                  <a:lnTo>
                    <a:pt x="1504" y="907"/>
                  </a:lnTo>
                  <a:lnTo>
                    <a:pt x="1497" y="917"/>
                  </a:lnTo>
                  <a:lnTo>
                    <a:pt x="1488" y="925"/>
                  </a:lnTo>
                  <a:lnTo>
                    <a:pt x="1470" y="942"/>
                  </a:lnTo>
                  <a:lnTo>
                    <a:pt x="1470" y="942"/>
                  </a:lnTo>
                  <a:lnTo>
                    <a:pt x="1475" y="937"/>
                  </a:lnTo>
                  <a:lnTo>
                    <a:pt x="1482" y="930"/>
                  </a:lnTo>
                  <a:lnTo>
                    <a:pt x="1486" y="925"/>
                  </a:lnTo>
                  <a:lnTo>
                    <a:pt x="1487" y="922"/>
                  </a:lnTo>
                  <a:lnTo>
                    <a:pt x="1488" y="918"/>
                  </a:lnTo>
                  <a:lnTo>
                    <a:pt x="1486" y="916"/>
                  </a:lnTo>
                  <a:lnTo>
                    <a:pt x="1486" y="916"/>
                  </a:lnTo>
                  <a:close/>
                  <a:moveTo>
                    <a:pt x="1521" y="906"/>
                  </a:moveTo>
                  <a:lnTo>
                    <a:pt x="1521" y="906"/>
                  </a:lnTo>
                  <a:lnTo>
                    <a:pt x="1504" y="924"/>
                  </a:lnTo>
                  <a:lnTo>
                    <a:pt x="1495" y="933"/>
                  </a:lnTo>
                  <a:lnTo>
                    <a:pt x="1486" y="941"/>
                  </a:lnTo>
                  <a:lnTo>
                    <a:pt x="1486" y="941"/>
                  </a:lnTo>
                  <a:lnTo>
                    <a:pt x="1495" y="931"/>
                  </a:lnTo>
                  <a:lnTo>
                    <a:pt x="1505" y="921"/>
                  </a:lnTo>
                  <a:lnTo>
                    <a:pt x="1515" y="910"/>
                  </a:lnTo>
                  <a:lnTo>
                    <a:pt x="1522" y="899"/>
                  </a:lnTo>
                  <a:lnTo>
                    <a:pt x="1522" y="899"/>
                  </a:lnTo>
                  <a:lnTo>
                    <a:pt x="1534" y="892"/>
                  </a:lnTo>
                  <a:lnTo>
                    <a:pt x="1534" y="892"/>
                  </a:lnTo>
                  <a:lnTo>
                    <a:pt x="1521" y="906"/>
                  </a:lnTo>
                  <a:lnTo>
                    <a:pt x="1521" y="906"/>
                  </a:lnTo>
                  <a:close/>
                  <a:moveTo>
                    <a:pt x="1599" y="526"/>
                  </a:moveTo>
                  <a:lnTo>
                    <a:pt x="1599" y="526"/>
                  </a:lnTo>
                  <a:lnTo>
                    <a:pt x="1593" y="535"/>
                  </a:lnTo>
                  <a:lnTo>
                    <a:pt x="1586" y="545"/>
                  </a:lnTo>
                  <a:lnTo>
                    <a:pt x="1586" y="545"/>
                  </a:lnTo>
                  <a:lnTo>
                    <a:pt x="1592" y="532"/>
                  </a:lnTo>
                  <a:lnTo>
                    <a:pt x="1600" y="517"/>
                  </a:lnTo>
                  <a:lnTo>
                    <a:pt x="1600" y="517"/>
                  </a:lnTo>
                  <a:lnTo>
                    <a:pt x="1599" y="526"/>
                  </a:lnTo>
                  <a:lnTo>
                    <a:pt x="1599" y="526"/>
                  </a:lnTo>
                  <a:close/>
                  <a:moveTo>
                    <a:pt x="838" y="99"/>
                  </a:moveTo>
                  <a:lnTo>
                    <a:pt x="838" y="99"/>
                  </a:lnTo>
                  <a:lnTo>
                    <a:pt x="854" y="90"/>
                  </a:lnTo>
                  <a:lnTo>
                    <a:pt x="854" y="90"/>
                  </a:lnTo>
                  <a:lnTo>
                    <a:pt x="842" y="98"/>
                  </a:lnTo>
                  <a:lnTo>
                    <a:pt x="828" y="106"/>
                  </a:lnTo>
                  <a:lnTo>
                    <a:pt x="802" y="121"/>
                  </a:lnTo>
                  <a:lnTo>
                    <a:pt x="802" y="121"/>
                  </a:lnTo>
                  <a:lnTo>
                    <a:pt x="819" y="110"/>
                  </a:lnTo>
                  <a:lnTo>
                    <a:pt x="838" y="99"/>
                  </a:lnTo>
                  <a:lnTo>
                    <a:pt x="838" y="99"/>
                  </a:lnTo>
                  <a:close/>
                  <a:moveTo>
                    <a:pt x="816" y="140"/>
                  </a:moveTo>
                  <a:lnTo>
                    <a:pt x="816" y="140"/>
                  </a:lnTo>
                  <a:lnTo>
                    <a:pt x="825" y="132"/>
                  </a:lnTo>
                  <a:lnTo>
                    <a:pt x="827" y="127"/>
                  </a:lnTo>
                  <a:lnTo>
                    <a:pt x="828" y="124"/>
                  </a:lnTo>
                  <a:lnTo>
                    <a:pt x="827" y="122"/>
                  </a:lnTo>
                  <a:lnTo>
                    <a:pt x="827" y="122"/>
                  </a:lnTo>
                  <a:lnTo>
                    <a:pt x="843" y="114"/>
                  </a:lnTo>
                  <a:lnTo>
                    <a:pt x="843" y="114"/>
                  </a:lnTo>
                  <a:lnTo>
                    <a:pt x="837" y="124"/>
                  </a:lnTo>
                  <a:lnTo>
                    <a:pt x="832" y="137"/>
                  </a:lnTo>
                  <a:lnTo>
                    <a:pt x="832" y="137"/>
                  </a:lnTo>
                  <a:lnTo>
                    <a:pt x="827" y="135"/>
                  </a:lnTo>
                  <a:lnTo>
                    <a:pt x="824" y="137"/>
                  </a:lnTo>
                  <a:lnTo>
                    <a:pt x="820" y="138"/>
                  </a:lnTo>
                  <a:lnTo>
                    <a:pt x="816" y="140"/>
                  </a:lnTo>
                  <a:lnTo>
                    <a:pt x="816" y="140"/>
                  </a:lnTo>
                  <a:close/>
                  <a:moveTo>
                    <a:pt x="827" y="147"/>
                  </a:moveTo>
                  <a:lnTo>
                    <a:pt x="827" y="147"/>
                  </a:lnTo>
                  <a:lnTo>
                    <a:pt x="824" y="158"/>
                  </a:lnTo>
                  <a:lnTo>
                    <a:pt x="824" y="158"/>
                  </a:lnTo>
                  <a:lnTo>
                    <a:pt x="821" y="156"/>
                  </a:lnTo>
                  <a:lnTo>
                    <a:pt x="819" y="156"/>
                  </a:lnTo>
                  <a:lnTo>
                    <a:pt x="815" y="157"/>
                  </a:lnTo>
                  <a:lnTo>
                    <a:pt x="810" y="158"/>
                  </a:lnTo>
                  <a:lnTo>
                    <a:pt x="810" y="158"/>
                  </a:lnTo>
                  <a:lnTo>
                    <a:pt x="827" y="147"/>
                  </a:lnTo>
                  <a:lnTo>
                    <a:pt x="827" y="147"/>
                  </a:lnTo>
                  <a:close/>
                  <a:moveTo>
                    <a:pt x="822" y="164"/>
                  </a:moveTo>
                  <a:lnTo>
                    <a:pt x="822" y="164"/>
                  </a:lnTo>
                  <a:lnTo>
                    <a:pt x="821" y="168"/>
                  </a:lnTo>
                  <a:lnTo>
                    <a:pt x="821" y="168"/>
                  </a:lnTo>
                  <a:lnTo>
                    <a:pt x="820" y="175"/>
                  </a:lnTo>
                  <a:lnTo>
                    <a:pt x="820" y="175"/>
                  </a:lnTo>
                  <a:lnTo>
                    <a:pt x="774" y="193"/>
                  </a:lnTo>
                  <a:lnTo>
                    <a:pt x="774" y="193"/>
                  </a:lnTo>
                  <a:lnTo>
                    <a:pt x="786" y="186"/>
                  </a:lnTo>
                  <a:lnTo>
                    <a:pt x="798" y="179"/>
                  </a:lnTo>
                  <a:lnTo>
                    <a:pt x="810" y="171"/>
                  </a:lnTo>
                  <a:lnTo>
                    <a:pt x="822" y="164"/>
                  </a:lnTo>
                  <a:lnTo>
                    <a:pt x="822" y="164"/>
                  </a:lnTo>
                  <a:close/>
                  <a:moveTo>
                    <a:pt x="809" y="228"/>
                  </a:moveTo>
                  <a:lnTo>
                    <a:pt x="809" y="228"/>
                  </a:lnTo>
                  <a:lnTo>
                    <a:pt x="815" y="222"/>
                  </a:lnTo>
                  <a:lnTo>
                    <a:pt x="815" y="222"/>
                  </a:lnTo>
                  <a:lnTo>
                    <a:pt x="815" y="229"/>
                  </a:lnTo>
                  <a:lnTo>
                    <a:pt x="815" y="229"/>
                  </a:lnTo>
                  <a:lnTo>
                    <a:pt x="812" y="228"/>
                  </a:lnTo>
                  <a:lnTo>
                    <a:pt x="809" y="228"/>
                  </a:lnTo>
                  <a:lnTo>
                    <a:pt x="809" y="228"/>
                  </a:lnTo>
                  <a:close/>
                  <a:moveTo>
                    <a:pt x="813" y="244"/>
                  </a:moveTo>
                  <a:lnTo>
                    <a:pt x="813" y="244"/>
                  </a:lnTo>
                  <a:lnTo>
                    <a:pt x="813" y="246"/>
                  </a:lnTo>
                  <a:lnTo>
                    <a:pt x="813" y="246"/>
                  </a:lnTo>
                  <a:lnTo>
                    <a:pt x="802" y="239"/>
                  </a:lnTo>
                  <a:lnTo>
                    <a:pt x="802" y="239"/>
                  </a:lnTo>
                  <a:lnTo>
                    <a:pt x="806" y="239"/>
                  </a:lnTo>
                  <a:lnTo>
                    <a:pt x="806" y="239"/>
                  </a:lnTo>
                  <a:lnTo>
                    <a:pt x="807" y="241"/>
                  </a:lnTo>
                  <a:lnTo>
                    <a:pt x="808" y="242"/>
                  </a:lnTo>
                  <a:lnTo>
                    <a:pt x="810" y="244"/>
                  </a:lnTo>
                  <a:lnTo>
                    <a:pt x="813" y="244"/>
                  </a:lnTo>
                  <a:lnTo>
                    <a:pt x="813" y="244"/>
                  </a:lnTo>
                  <a:close/>
                  <a:moveTo>
                    <a:pt x="803" y="216"/>
                  </a:moveTo>
                  <a:lnTo>
                    <a:pt x="803" y="216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6" y="214"/>
                  </a:lnTo>
                  <a:lnTo>
                    <a:pt x="816" y="214"/>
                  </a:lnTo>
                  <a:lnTo>
                    <a:pt x="813" y="212"/>
                  </a:lnTo>
                  <a:lnTo>
                    <a:pt x="809" y="212"/>
                  </a:lnTo>
                  <a:lnTo>
                    <a:pt x="807" y="214"/>
                  </a:lnTo>
                  <a:lnTo>
                    <a:pt x="803" y="216"/>
                  </a:lnTo>
                  <a:lnTo>
                    <a:pt x="803" y="216"/>
                  </a:lnTo>
                  <a:close/>
                  <a:moveTo>
                    <a:pt x="791" y="205"/>
                  </a:moveTo>
                  <a:lnTo>
                    <a:pt x="791" y="205"/>
                  </a:lnTo>
                  <a:lnTo>
                    <a:pt x="804" y="197"/>
                  </a:lnTo>
                  <a:lnTo>
                    <a:pt x="818" y="188"/>
                  </a:lnTo>
                  <a:lnTo>
                    <a:pt x="818" y="188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791" y="205"/>
                  </a:lnTo>
                  <a:lnTo>
                    <a:pt x="791" y="205"/>
                  </a:lnTo>
                  <a:close/>
                  <a:moveTo>
                    <a:pt x="794" y="229"/>
                  </a:moveTo>
                  <a:lnTo>
                    <a:pt x="794" y="229"/>
                  </a:lnTo>
                  <a:lnTo>
                    <a:pt x="791" y="232"/>
                  </a:lnTo>
                  <a:lnTo>
                    <a:pt x="791" y="232"/>
                  </a:lnTo>
                  <a:lnTo>
                    <a:pt x="790" y="230"/>
                  </a:lnTo>
                  <a:lnTo>
                    <a:pt x="790" y="230"/>
                  </a:lnTo>
                  <a:lnTo>
                    <a:pt x="794" y="229"/>
                  </a:lnTo>
                  <a:lnTo>
                    <a:pt x="794" y="229"/>
                  </a:lnTo>
                  <a:close/>
                  <a:moveTo>
                    <a:pt x="784" y="217"/>
                  </a:moveTo>
                  <a:lnTo>
                    <a:pt x="784" y="217"/>
                  </a:lnTo>
                  <a:lnTo>
                    <a:pt x="778" y="223"/>
                  </a:lnTo>
                  <a:lnTo>
                    <a:pt x="778" y="223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84" y="217"/>
                  </a:lnTo>
                  <a:lnTo>
                    <a:pt x="784" y="217"/>
                  </a:lnTo>
                  <a:close/>
                  <a:moveTo>
                    <a:pt x="801" y="164"/>
                  </a:moveTo>
                  <a:lnTo>
                    <a:pt x="801" y="164"/>
                  </a:lnTo>
                  <a:lnTo>
                    <a:pt x="798" y="167"/>
                  </a:lnTo>
                  <a:lnTo>
                    <a:pt x="798" y="167"/>
                  </a:lnTo>
                  <a:lnTo>
                    <a:pt x="801" y="164"/>
                  </a:lnTo>
                  <a:lnTo>
                    <a:pt x="801" y="164"/>
                  </a:lnTo>
                  <a:close/>
                  <a:moveTo>
                    <a:pt x="796" y="138"/>
                  </a:moveTo>
                  <a:lnTo>
                    <a:pt x="796" y="138"/>
                  </a:lnTo>
                  <a:lnTo>
                    <a:pt x="784" y="145"/>
                  </a:lnTo>
                  <a:lnTo>
                    <a:pt x="772" y="151"/>
                  </a:lnTo>
                  <a:lnTo>
                    <a:pt x="772" y="151"/>
                  </a:lnTo>
                  <a:lnTo>
                    <a:pt x="796" y="138"/>
                  </a:lnTo>
                  <a:lnTo>
                    <a:pt x="796" y="138"/>
                  </a:lnTo>
                  <a:close/>
                  <a:moveTo>
                    <a:pt x="772" y="205"/>
                  </a:moveTo>
                  <a:lnTo>
                    <a:pt x="772" y="205"/>
                  </a:lnTo>
                  <a:lnTo>
                    <a:pt x="762" y="211"/>
                  </a:lnTo>
                  <a:lnTo>
                    <a:pt x="762" y="211"/>
                  </a:lnTo>
                  <a:lnTo>
                    <a:pt x="759" y="210"/>
                  </a:lnTo>
                  <a:lnTo>
                    <a:pt x="759" y="210"/>
                  </a:lnTo>
                  <a:lnTo>
                    <a:pt x="772" y="205"/>
                  </a:lnTo>
                  <a:lnTo>
                    <a:pt x="772" y="205"/>
                  </a:lnTo>
                  <a:close/>
                  <a:moveTo>
                    <a:pt x="753" y="182"/>
                  </a:moveTo>
                  <a:lnTo>
                    <a:pt x="753" y="182"/>
                  </a:lnTo>
                  <a:lnTo>
                    <a:pt x="755" y="182"/>
                  </a:lnTo>
                  <a:lnTo>
                    <a:pt x="755" y="182"/>
                  </a:lnTo>
                  <a:lnTo>
                    <a:pt x="753" y="183"/>
                  </a:lnTo>
                  <a:lnTo>
                    <a:pt x="753" y="183"/>
                  </a:lnTo>
                  <a:lnTo>
                    <a:pt x="753" y="182"/>
                  </a:lnTo>
                  <a:lnTo>
                    <a:pt x="753" y="182"/>
                  </a:lnTo>
                  <a:close/>
                  <a:moveTo>
                    <a:pt x="750" y="192"/>
                  </a:moveTo>
                  <a:lnTo>
                    <a:pt x="750" y="192"/>
                  </a:lnTo>
                  <a:lnTo>
                    <a:pt x="755" y="193"/>
                  </a:lnTo>
                  <a:lnTo>
                    <a:pt x="761" y="191"/>
                  </a:lnTo>
                  <a:lnTo>
                    <a:pt x="761" y="191"/>
                  </a:lnTo>
                  <a:lnTo>
                    <a:pt x="749" y="199"/>
                  </a:lnTo>
                  <a:lnTo>
                    <a:pt x="749" y="199"/>
                  </a:lnTo>
                  <a:lnTo>
                    <a:pt x="750" y="192"/>
                  </a:lnTo>
                  <a:lnTo>
                    <a:pt x="750" y="192"/>
                  </a:lnTo>
                  <a:close/>
                  <a:moveTo>
                    <a:pt x="320" y="257"/>
                  </a:moveTo>
                  <a:lnTo>
                    <a:pt x="320" y="257"/>
                  </a:lnTo>
                  <a:lnTo>
                    <a:pt x="316" y="271"/>
                  </a:lnTo>
                  <a:lnTo>
                    <a:pt x="316" y="271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5" y="276"/>
                  </a:lnTo>
                  <a:lnTo>
                    <a:pt x="301" y="276"/>
                  </a:lnTo>
                  <a:lnTo>
                    <a:pt x="294" y="280"/>
                  </a:lnTo>
                  <a:lnTo>
                    <a:pt x="283" y="287"/>
                  </a:lnTo>
                  <a:lnTo>
                    <a:pt x="283" y="287"/>
                  </a:lnTo>
                  <a:lnTo>
                    <a:pt x="301" y="271"/>
                  </a:lnTo>
                  <a:lnTo>
                    <a:pt x="320" y="257"/>
                  </a:lnTo>
                  <a:lnTo>
                    <a:pt x="320" y="257"/>
                  </a:lnTo>
                  <a:close/>
                  <a:moveTo>
                    <a:pt x="304" y="364"/>
                  </a:moveTo>
                  <a:lnTo>
                    <a:pt x="304" y="364"/>
                  </a:lnTo>
                  <a:lnTo>
                    <a:pt x="305" y="375"/>
                  </a:lnTo>
                  <a:lnTo>
                    <a:pt x="305" y="375"/>
                  </a:lnTo>
                  <a:lnTo>
                    <a:pt x="299" y="377"/>
                  </a:lnTo>
                  <a:lnTo>
                    <a:pt x="293" y="381"/>
                  </a:lnTo>
                  <a:lnTo>
                    <a:pt x="282" y="389"/>
                  </a:lnTo>
                  <a:lnTo>
                    <a:pt x="270" y="398"/>
                  </a:lnTo>
                  <a:lnTo>
                    <a:pt x="264" y="401"/>
                  </a:lnTo>
                  <a:lnTo>
                    <a:pt x="258" y="405"/>
                  </a:lnTo>
                  <a:lnTo>
                    <a:pt x="258" y="405"/>
                  </a:lnTo>
                  <a:lnTo>
                    <a:pt x="281" y="385"/>
                  </a:lnTo>
                  <a:lnTo>
                    <a:pt x="293" y="375"/>
                  </a:lnTo>
                  <a:lnTo>
                    <a:pt x="304" y="364"/>
                  </a:lnTo>
                  <a:lnTo>
                    <a:pt x="304" y="364"/>
                  </a:lnTo>
                  <a:close/>
                  <a:moveTo>
                    <a:pt x="242" y="406"/>
                  </a:moveTo>
                  <a:lnTo>
                    <a:pt x="242" y="406"/>
                  </a:lnTo>
                  <a:lnTo>
                    <a:pt x="241" y="400"/>
                  </a:lnTo>
                  <a:lnTo>
                    <a:pt x="241" y="400"/>
                  </a:lnTo>
                  <a:lnTo>
                    <a:pt x="261" y="389"/>
                  </a:lnTo>
                  <a:lnTo>
                    <a:pt x="261" y="389"/>
                  </a:lnTo>
                  <a:lnTo>
                    <a:pt x="242" y="406"/>
                  </a:lnTo>
                  <a:lnTo>
                    <a:pt x="242" y="406"/>
                  </a:lnTo>
                  <a:close/>
                  <a:moveTo>
                    <a:pt x="306" y="386"/>
                  </a:moveTo>
                  <a:lnTo>
                    <a:pt x="306" y="386"/>
                  </a:lnTo>
                  <a:lnTo>
                    <a:pt x="310" y="401"/>
                  </a:lnTo>
                  <a:lnTo>
                    <a:pt x="310" y="401"/>
                  </a:lnTo>
                  <a:lnTo>
                    <a:pt x="308" y="401"/>
                  </a:lnTo>
                  <a:lnTo>
                    <a:pt x="308" y="401"/>
                  </a:lnTo>
                  <a:lnTo>
                    <a:pt x="307" y="399"/>
                  </a:lnTo>
                  <a:lnTo>
                    <a:pt x="304" y="398"/>
                  </a:lnTo>
                  <a:lnTo>
                    <a:pt x="304" y="398"/>
                  </a:lnTo>
                  <a:lnTo>
                    <a:pt x="298" y="399"/>
                  </a:lnTo>
                  <a:lnTo>
                    <a:pt x="288" y="400"/>
                  </a:lnTo>
                  <a:lnTo>
                    <a:pt x="288" y="400"/>
                  </a:lnTo>
                  <a:lnTo>
                    <a:pt x="306" y="386"/>
                  </a:lnTo>
                  <a:lnTo>
                    <a:pt x="306" y="386"/>
                  </a:lnTo>
                  <a:close/>
                  <a:moveTo>
                    <a:pt x="304" y="311"/>
                  </a:moveTo>
                  <a:lnTo>
                    <a:pt x="304" y="311"/>
                  </a:lnTo>
                  <a:lnTo>
                    <a:pt x="293" y="318"/>
                  </a:lnTo>
                  <a:lnTo>
                    <a:pt x="293" y="318"/>
                  </a:lnTo>
                  <a:lnTo>
                    <a:pt x="306" y="306"/>
                  </a:lnTo>
                  <a:lnTo>
                    <a:pt x="306" y="306"/>
                  </a:lnTo>
                  <a:lnTo>
                    <a:pt x="306" y="311"/>
                  </a:lnTo>
                  <a:lnTo>
                    <a:pt x="306" y="311"/>
                  </a:lnTo>
                  <a:lnTo>
                    <a:pt x="304" y="311"/>
                  </a:lnTo>
                  <a:lnTo>
                    <a:pt x="304" y="311"/>
                  </a:lnTo>
                  <a:close/>
                  <a:moveTo>
                    <a:pt x="304" y="323"/>
                  </a:moveTo>
                  <a:lnTo>
                    <a:pt x="304" y="323"/>
                  </a:lnTo>
                  <a:lnTo>
                    <a:pt x="304" y="328"/>
                  </a:lnTo>
                  <a:lnTo>
                    <a:pt x="304" y="328"/>
                  </a:lnTo>
                  <a:lnTo>
                    <a:pt x="299" y="329"/>
                  </a:lnTo>
                  <a:lnTo>
                    <a:pt x="294" y="334"/>
                  </a:lnTo>
                  <a:lnTo>
                    <a:pt x="294" y="334"/>
                  </a:lnTo>
                  <a:lnTo>
                    <a:pt x="292" y="334"/>
                  </a:lnTo>
                  <a:lnTo>
                    <a:pt x="292" y="334"/>
                  </a:lnTo>
                  <a:lnTo>
                    <a:pt x="282" y="340"/>
                  </a:lnTo>
                  <a:lnTo>
                    <a:pt x="282" y="340"/>
                  </a:lnTo>
                  <a:lnTo>
                    <a:pt x="304" y="323"/>
                  </a:lnTo>
                  <a:lnTo>
                    <a:pt x="304" y="323"/>
                  </a:lnTo>
                  <a:close/>
                  <a:moveTo>
                    <a:pt x="302" y="339"/>
                  </a:moveTo>
                  <a:lnTo>
                    <a:pt x="302" y="339"/>
                  </a:lnTo>
                  <a:lnTo>
                    <a:pt x="302" y="353"/>
                  </a:lnTo>
                  <a:lnTo>
                    <a:pt x="302" y="353"/>
                  </a:lnTo>
                  <a:lnTo>
                    <a:pt x="298" y="353"/>
                  </a:lnTo>
                  <a:lnTo>
                    <a:pt x="292" y="356"/>
                  </a:lnTo>
                  <a:lnTo>
                    <a:pt x="278" y="364"/>
                  </a:lnTo>
                  <a:lnTo>
                    <a:pt x="265" y="374"/>
                  </a:lnTo>
                  <a:lnTo>
                    <a:pt x="255" y="381"/>
                  </a:lnTo>
                  <a:lnTo>
                    <a:pt x="255" y="381"/>
                  </a:lnTo>
                  <a:lnTo>
                    <a:pt x="278" y="361"/>
                  </a:lnTo>
                  <a:lnTo>
                    <a:pt x="302" y="339"/>
                  </a:lnTo>
                  <a:lnTo>
                    <a:pt x="302" y="339"/>
                  </a:lnTo>
                  <a:close/>
                  <a:moveTo>
                    <a:pt x="254" y="312"/>
                  </a:moveTo>
                  <a:lnTo>
                    <a:pt x="254" y="312"/>
                  </a:lnTo>
                  <a:lnTo>
                    <a:pt x="260" y="309"/>
                  </a:lnTo>
                  <a:lnTo>
                    <a:pt x="260" y="309"/>
                  </a:lnTo>
                  <a:lnTo>
                    <a:pt x="253" y="315"/>
                  </a:lnTo>
                  <a:lnTo>
                    <a:pt x="253" y="315"/>
                  </a:lnTo>
                  <a:lnTo>
                    <a:pt x="254" y="312"/>
                  </a:lnTo>
                  <a:lnTo>
                    <a:pt x="254" y="312"/>
                  </a:lnTo>
                  <a:close/>
                  <a:moveTo>
                    <a:pt x="245" y="336"/>
                  </a:moveTo>
                  <a:lnTo>
                    <a:pt x="245" y="336"/>
                  </a:lnTo>
                  <a:lnTo>
                    <a:pt x="253" y="333"/>
                  </a:lnTo>
                  <a:lnTo>
                    <a:pt x="253" y="333"/>
                  </a:lnTo>
                  <a:lnTo>
                    <a:pt x="243" y="339"/>
                  </a:lnTo>
                  <a:lnTo>
                    <a:pt x="243" y="339"/>
                  </a:lnTo>
                  <a:lnTo>
                    <a:pt x="245" y="336"/>
                  </a:lnTo>
                  <a:lnTo>
                    <a:pt x="245" y="336"/>
                  </a:lnTo>
                  <a:close/>
                  <a:moveTo>
                    <a:pt x="241" y="354"/>
                  </a:moveTo>
                  <a:lnTo>
                    <a:pt x="241" y="354"/>
                  </a:lnTo>
                  <a:lnTo>
                    <a:pt x="255" y="350"/>
                  </a:lnTo>
                  <a:lnTo>
                    <a:pt x="255" y="350"/>
                  </a:lnTo>
                  <a:lnTo>
                    <a:pt x="240" y="361"/>
                  </a:lnTo>
                  <a:lnTo>
                    <a:pt x="240" y="361"/>
                  </a:lnTo>
                  <a:lnTo>
                    <a:pt x="241" y="354"/>
                  </a:lnTo>
                  <a:lnTo>
                    <a:pt x="241" y="354"/>
                  </a:lnTo>
                  <a:close/>
                  <a:moveTo>
                    <a:pt x="255" y="368"/>
                  </a:moveTo>
                  <a:lnTo>
                    <a:pt x="255" y="368"/>
                  </a:lnTo>
                  <a:lnTo>
                    <a:pt x="240" y="383"/>
                  </a:lnTo>
                  <a:lnTo>
                    <a:pt x="240" y="383"/>
                  </a:lnTo>
                  <a:lnTo>
                    <a:pt x="240" y="375"/>
                  </a:lnTo>
                  <a:lnTo>
                    <a:pt x="240" y="375"/>
                  </a:lnTo>
                  <a:lnTo>
                    <a:pt x="248" y="371"/>
                  </a:lnTo>
                  <a:lnTo>
                    <a:pt x="255" y="368"/>
                  </a:lnTo>
                  <a:lnTo>
                    <a:pt x="255" y="368"/>
                  </a:lnTo>
                  <a:close/>
                  <a:moveTo>
                    <a:pt x="192" y="459"/>
                  </a:moveTo>
                  <a:lnTo>
                    <a:pt x="192" y="459"/>
                  </a:lnTo>
                  <a:lnTo>
                    <a:pt x="193" y="459"/>
                  </a:lnTo>
                  <a:lnTo>
                    <a:pt x="193" y="459"/>
                  </a:lnTo>
                  <a:lnTo>
                    <a:pt x="194" y="458"/>
                  </a:lnTo>
                  <a:lnTo>
                    <a:pt x="195" y="456"/>
                  </a:lnTo>
                  <a:lnTo>
                    <a:pt x="195" y="456"/>
                  </a:lnTo>
                  <a:lnTo>
                    <a:pt x="209" y="447"/>
                  </a:lnTo>
                  <a:lnTo>
                    <a:pt x="222" y="438"/>
                  </a:lnTo>
                  <a:lnTo>
                    <a:pt x="236" y="430"/>
                  </a:lnTo>
                  <a:lnTo>
                    <a:pt x="252" y="423"/>
                  </a:lnTo>
                  <a:lnTo>
                    <a:pt x="268" y="418"/>
                  </a:lnTo>
                  <a:lnTo>
                    <a:pt x="283" y="416"/>
                  </a:lnTo>
                  <a:lnTo>
                    <a:pt x="299" y="415"/>
                  </a:lnTo>
                  <a:lnTo>
                    <a:pt x="307" y="416"/>
                  </a:lnTo>
                  <a:lnTo>
                    <a:pt x="314" y="418"/>
                  </a:lnTo>
                  <a:lnTo>
                    <a:pt x="314" y="418"/>
                  </a:lnTo>
                  <a:lnTo>
                    <a:pt x="318" y="422"/>
                  </a:lnTo>
                  <a:lnTo>
                    <a:pt x="324" y="427"/>
                  </a:lnTo>
                  <a:lnTo>
                    <a:pt x="326" y="427"/>
                  </a:lnTo>
                  <a:lnTo>
                    <a:pt x="328" y="427"/>
                  </a:lnTo>
                  <a:lnTo>
                    <a:pt x="328" y="426"/>
                  </a:lnTo>
                  <a:lnTo>
                    <a:pt x="328" y="422"/>
                  </a:lnTo>
                  <a:lnTo>
                    <a:pt x="328" y="422"/>
                  </a:lnTo>
                  <a:lnTo>
                    <a:pt x="331" y="423"/>
                  </a:lnTo>
                  <a:lnTo>
                    <a:pt x="336" y="424"/>
                  </a:lnTo>
                  <a:lnTo>
                    <a:pt x="339" y="424"/>
                  </a:lnTo>
                  <a:lnTo>
                    <a:pt x="341" y="423"/>
                  </a:lnTo>
                  <a:lnTo>
                    <a:pt x="341" y="422"/>
                  </a:lnTo>
                  <a:lnTo>
                    <a:pt x="340" y="418"/>
                  </a:lnTo>
                  <a:lnTo>
                    <a:pt x="340" y="418"/>
                  </a:lnTo>
                  <a:lnTo>
                    <a:pt x="341" y="416"/>
                  </a:lnTo>
                  <a:lnTo>
                    <a:pt x="340" y="414"/>
                  </a:lnTo>
                  <a:lnTo>
                    <a:pt x="337" y="411"/>
                  </a:lnTo>
                  <a:lnTo>
                    <a:pt x="334" y="409"/>
                  </a:lnTo>
                  <a:lnTo>
                    <a:pt x="328" y="406"/>
                  </a:lnTo>
                  <a:lnTo>
                    <a:pt x="322" y="405"/>
                  </a:lnTo>
                  <a:lnTo>
                    <a:pt x="322" y="405"/>
                  </a:lnTo>
                  <a:lnTo>
                    <a:pt x="317" y="389"/>
                  </a:lnTo>
                  <a:lnTo>
                    <a:pt x="314" y="373"/>
                  </a:lnTo>
                  <a:lnTo>
                    <a:pt x="313" y="357"/>
                  </a:lnTo>
                  <a:lnTo>
                    <a:pt x="313" y="340"/>
                  </a:lnTo>
                  <a:lnTo>
                    <a:pt x="314" y="323"/>
                  </a:lnTo>
                  <a:lnTo>
                    <a:pt x="317" y="308"/>
                  </a:lnTo>
                  <a:lnTo>
                    <a:pt x="320" y="291"/>
                  </a:lnTo>
                  <a:lnTo>
                    <a:pt x="325" y="275"/>
                  </a:lnTo>
                  <a:lnTo>
                    <a:pt x="325" y="275"/>
                  </a:lnTo>
                  <a:lnTo>
                    <a:pt x="328" y="273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33" y="257"/>
                  </a:lnTo>
                  <a:lnTo>
                    <a:pt x="340" y="245"/>
                  </a:lnTo>
                  <a:lnTo>
                    <a:pt x="347" y="233"/>
                  </a:lnTo>
                  <a:lnTo>
                    <a:pt x="355" y="222"/>
                  </a:lnTo>
                  <a:lnTo>
                    <a:pt x="364" y="212"/>
                  </a:lnTo>
                  <a:lnTo>
                    <a:pt x="373" y="204"/>
                  </a:lnTo>
                  <a:lnTo>
                    <a:pt x="383" y="194"/>
                  </a:lnTo>
                  <a:lnTo>
                    <a:pt x="394" y="187"/>
                  </a:lnTo>
                  <a:lnTo>
                    <a:pt x="406" y="180"/>
                  </a:lnTo>
                  <a:lnTo>
                    <a:pt x="418" y="174"/>
                  </a:lnTo>
                  <a:lnTo>
                    <a:pt x="430" y="168"/>
                  </a:lnTo>
                  <a:lnTo>
                    <a:pt x="442" y="163"/>
                  </a:lnTo>
                  <a:lnTo>
                    <a:pt x="469" y="155"/>
                  </a:lnTo>
                  <a:lnTo>
                    <a:pt x="496" y="150"/>
                  </a:lnTo>
                  <a:lnTo>
                    <a:pt x="496" y="150"/>
                  </a:lnTo>
                  <a:lnTo>
                    <a:pt x="512" y="147"/>
                  </a:lnTo>
                  <a:lnTo>
                    <a:pt x="528" y="146"/>
                  </a:lnTo>
                  <a:lnTo>
                    <a:pt x="544" y="146"/>
                  </a:lnTo>
                  <a:lnTo>
                    <a:pt x="560" y="147"/>
                  </a:lnTo>
                  <a:lnTo>
                    <a:pt x="576" y="149"/>
                  </a:lnTo>
                  <a:lnTo>
                    <a:pt x="590" y="151"/>
                  </a:lnTo>
                  <a:lnTo>
                    <a:pt x="606" y="155"/>
                  </a:lnTo>
                  <a:lnTo>
                    <a:pt x="621" y="158"/>
                  </a:lnTo>
                  <a:lnTo>
                    <a:pt x="650" y="169"/>
                  </a:lnTo>
                  <a:lnTo>
                    <a:pt x="680" y="181"/>
                  </a:lnTo>
                  <a:lnTo>
                    <a:pt x="708" y="196"/>
                  </a:lnTo>
                  <a:lnTo>
                    <a:pt x="736" y="211"/>
                  </a:lnTo>
                  <a:lnTo>
                    <a:pt x="736" y="211"/>
                  </a:lnTo>
                  <a:lnTo>
                    <a:pt x="737" y="214"/>
                  </a:lnTo>
                  <a:lnTo>
                    <a:pt x="738" y="215"/>
                  </a:lnTo>
                  <a:lnTo>
                    <a:pt x="741" y="216"/>
                  </a:lnTo>
                  <a:lnTo>
                    <a:pt x="743" y="216"/>
                  </a:lnTo>
                  <a:lnTo>
                    <a:pt x="743" y="216"/>
                  </a:lnTo>
                  <a:lnTo>
                    <a:pt x="777" y="238"/>
                  </a:lnTo>
                  <a:lnTo>
                    <a:pt x="809" y="262"/>
                  </a:lnTo>
                  <a:lnTo>
                    <a:pt x="809" y="262"/>
                  </a:lnTo>
                  <a:lnTo>
                    <a:pt x="809" y="264"/>
                  </a:lnTo>
                  <a:lnTo>
                    <a:pt x="812" y="267"/>
                  </a:lnTo>
                  <a:lnTo>
                    <a:pt x="814" y="268"/>
                  </a:lnTo>
                  <a:lnTo>
                    <a:pt x="818" y="267"/>
                  </a:lnTo>
                  <a:lnTo>
                    <a:pt x="818" y="267"/>
                  </a:lnTo>
                  <a:lnTo>
                    <a:pt x="820" y="268"/>
                  </a:lnTo>
                  <a:lnTo>
                    <a:pt x="824" y="267"/>
                  </a:lnTo>
                  <a:lnTo>
                    <a:pt x="825" y="264"/>
                  </a:lnTo>
                  <a:lnTo>
                    <a:pt x="825" y="263"/>
                  </a:lnTo>
                  <a:lnTo>
                    <a:pt x="825" y="261"/>
                  </a:lnTo>
                  <a:lnTo>
                    <a:pt x="825" y="261"/>
                  </a:lnTo>
                  <a:lnTo>
                    <a:pt x="825" y="256"/>
                  </a:lnTo>
                  <a:lnTo>
                    <a:pt x="824" y="255"/>
                  </a:lnTo>
                  <a:lnTo>
                    <a:pt x="821" y="253"/>
                  </a:lnTo>
                  <a:lnTo>
                    <a:pt x="821" y="253"/>
                  </a:lnTo>
                  <a:lnTo>
                    <a:pt x="825" y="234"/>
                  </a:lnTo>
                  <a:lnTo>
                    <a:pt x="826" y="214"/>
                  </a:lnTo>
                  <a:lnTo>
                    <a:pt x="827" y="194"/>
                  </a:lnTo>
                  <a:lnTo>
                    <a:pt x="828" y="185"/>
                  </a:lnTo>
                  <a:lnTo>
                    <a:pt x="831" y="175"/>
                  </a:lnTo>
                  <a:lnTo>
                    <a:pt x="831" y="175"/>
                  </a:lnTo>
                  <a:lnTo>
                    <a:pt x="833" y="163"/>
                  </a:lnTo>
                  <a:lnTo>
                    <a:pt x="838" y="152"/>
                  </a:lnTo>
                  <a:lnTo>
                    <a:pt x="848" y="130"/>
                  </a:lnTo>
                  <a:lnTo>
                    <a:pt x="860" y="110"/>
                  </a:lnTo>
                  <a:lnTo>
                    <a:pt x="874" y="92"/>
                  </a:lnTo>
                  <a:lnTo>
                    <a:pt x="874" y="92"/>
                  </a:lnTo>
                  <a:lnTo>
                    <a:pt x="891" y="74"/>
                  </a:lnTo>
                  <a:lnTo>
                    <a:pt x="910" y="58"/>
                  </a:lnTo>
                  <a:lnTo>
                    <a:pt x="930" y="44"/>
                  </a:lnTo>
                  <a:lnTo>
                    <a:pt x="950" y="33"/>
                  </a:lnTo>
                  <a:lnTo>
                    <a:pt x="972" y="25"/>
                  </a:lnTo>
                  <a:lnTo>
                    <a:pt x="995" y="18"/>
                  </a:lnTo>
                  <a:lnTo>
                    <a:pt x="1019" y="14"/>
                  </a:lnTo>
                  <a:lnTo>
                    <a:pt x="1044" y="14"/>
                  </a:lnTo>
                  <a:lnTo>
                    <a:pt x="1044" y="14"/>
                  </a:lnTo>
                  <a:lnTo>
                    <a:pt x="1069" y="15"/>
                  </a:lnTo>
                  <a:lnTo>
                    <a:pt x="1094" y="18"/>
                  </a:lnTo>
                  <a:lnTo>
                    <a:pt x="1121" y="23"/>
                  </a:lnTo>
                  <a:lnTo>
                    <a:pt x="1146" y="32"/>
                  </a:lnTo>
                  <a:lnTo>
                    <a:pt x="1170" y="41"/>
                  </a:lnTo>
                  <a:lnTo>
                    <a:pt x="1193" y="53"/>
                  </a:lnTo>
                  <a:lnTo>
                    <a:pt x="1216" y="67"/>
                  </a:lnTo>
                  <a:lnTo>
                    <a:pt x="1237" y="82"/>
                  </a:lnTo>
                  <a:lnTo>
                    <a:pt x="1237" y="82"/>
                  </a:lnTo>
                  <a:lnTo>
                    <a:pt x="1252" y="97"/>
                  </a:lnTo>
                  <a:lnTo>
                    <a:pt x="1267" y="112"/>
                  </a:lnTo>
                  <a:lnTo>
                    <a:pt x="1279" y="130"/>
                  </a:lnTo>
                  <a:lnTo>
                    <a:pt x="1283" y="140"/>
                  </a:lnTo>
                  <a:lnTo>
                    <a:pt x="1288" y="150"/>
                  </a:lnTo>
                  <a:lnTo>
                    <a:pt x="1288" y="150"/>
                  </a:lnTo>
                  <a:lnTo>
                    <a:pt x="1291" y="157"/>
                  </a:lnTo>
                  <a:lnTo>
                    <a:pt x="1293" y="165"/>
                  </a:lnTo>
                  <a:lnTo>
                    <a:pt x="1296" y="175"/>
                  </a:lnTo>
                  <a:lnTo>
                    <a:pt x="1297" y="179"/>
                  </a:lnTo>
                  <a:lnTo>
                    <a:pt x="1299" y="181"/>
                  </a:lnTo>
                  <a:lnTo>
                    <a:pt x="1299" y="181"/>
                  </a:lnTo>
                  <a:lnTo>
                    <a:pt x="1302" y="181"/>
                  </a:lnTo>
                  <a:lnTo>
                    <a:pt x="1303" y="181"/>
                  </a:lnTo>
                  <a:lnTo>
                    <a:pt x="1305" y="180"/>
                  </a:lnTo>
                  <a:lnTo>
                    <a:pt x="1306" y="177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06" y="174"/>
                  </a:lnTo>
                  <a:lnTo>
                    <a:pt x="1318" y="168"/>
                  </a:lnTo>
                  <a:lnTo>
                    <a:pt x="1332" y="163"/>
                  </a:lnTo>
                  <a:lnTo>
                    <a:pt x="1344" y="159"/>
                  </a:lnTo>
                  <a:lnTo>
                    <a:pt x="1357" y="157"/>
                  </a:lnTo>
                  <a:lnTo>
                    <a:pt x="1370" y="156"/>
                  </a:lnTo>
                  <a:lnTo>
                    <a:pt x="1385" y="155"/>
                  </a:lnTo>
                  <a:lnTo>
                    <a:pt x="1398" y="155"/>
                  </a:lnTo>
                  <a:lnTo>
                    <a:pt x="1412" y="156"/>
                  </a:lnTo>
                  <a:lnTo>
                    <a:pt x="1426" y="158"/>
                  </a:lnTo>
                  <a:lnTo>
                    <a:pt x="1440" y="161"/>
                  </a:lnTo>
                  <a:lnTo>
                    <a:pt x="1453" y="164"/>
                  </a:lnTo>
                  <a:lnTo>
                    <a:pt x="1468" y="168"/>
                  </a:lnTo>
                  <a:lnTo>
                    <a:pt x="1481" y="173"/>
                  </a:lnTo>
                  <a:lnTo>
                    <a:pt x="1494" y="179"/>
                  </a:lnTo>
                  <a:lnTo>
                    <a:pt x="1521" y="192"/>
                  </a:lnTo>
                  <a:lnTo>
                    <a:pt x="1533" y="199"/>
                  </a:lnTo>
                  <a:lnTo>
                    <a:pt x="1545" y="208"/>
                  </a:lnTo>
                  <a:lnTo>
                    <a:pt x="1556" y="216"/>
                  </a:lnTo>
                  <a:lnTo>
                    <a:pt x="1566" y="226"/>
                  </a:lnTo>
                  <a:lnTo>
                    <a:pt x="1577" y="235"/>
                  </a:lnTo>
                  <a:lnTo>
                    <a:pt x="1587" y="245"/>
                  </a:lnTo>
                  <a:lnTo>
                    <a:pt x="1596" y="256"/>
                  </a:lnTo>
                  <a:lnTo>
                    <a:pt x="1605" y="267"/>
                  </a:lnTo>
                  <a:lnTo>
                    <a:pt x="1612" y="279"/>
                  </a:lnTo>
                  <a:lnTo>
                    <a:pt x="1618" y="291"/>
                  </a:lnTo>
                  <a:lnTo>
                    <a:pt x="1624" y="303"/>
                  </a:lnTo>
                  <a:lnTo>
                    <a:pt x="1629" y="316"/>
                  </a:lnTo>
                  <a:lnTo>
                    <a:pt x="1634" y="328"/>
                  </a:lnTo>
                  <a:lnTo>
                    <a:pt x="1636" y="341"/>
                  </a:lnTo>
                  <a:lnTo>
                    <a:pt x="1637" y="356"/>
                  </a:lnTo>
                  <a:lnTo>
                    <a:pt x="1639" y="369"/>
                  </a:lnTo>
                  <a:lnTo>
                    <a:pt x="1639" y="369"/>
                  </a:lnTo>
                  <a:lnTo>
                    <a:pt x="1637" y="382"/>
                  </a:lnTo>
                  <a:lnTo>
                    <a:pt x="1636" y="395"/>
                  </a:lnTo>
                  <a:lnTo>
                    <a:pt x="1633" y="407"/>
                  </a:lnTo>
                  <a:lnTo>
                    <a:pt x="1629" y="420"/>
                  </a:lnTo>
                  <a:lnTo>
                    <a:pt x="1625" y="430"/>
                  </a:lnTo>
                  <a:lnTo>
                    <a:pt x="1621" y="441"/>
                  </a:lnTo>
                  <a:lnTo>
                    <a:pt x="1608" y="462"/>
                  </a:lnTo>
                  <a:lnTo>
                    <a:pt x="1595" y="482"/>
                  </a:lnTo>
                  <a:lnTo>
                    <a:pt x="1581" y="501"/>
                  </a:lnTo>
                  <a:lnTo>
                    <a:pt x="1566" y="521"/>
                  </a:lnTo>
                  <a:lnTo>
                    <a:pt x="1552" y="542"/>
                  </a:lnTo>
                  <a:lnTo>
                    <a:pt x="1552" y="542"/>
                  </a:lnTo>
                  <a:lnTo>
                    <a:pt x="1550" y="540"/>
                  </a:lnTo>
                  <a:lnTo>
                    <a:pt x="1541" y="535"/>
                  </a:lnTo>
                  <a:lnTo>
                    <a:pt x="1537" y="533"/>
                  </a:lnTo>
                  <a:lnTo>
                    <a:pt x="1534" y="532"/>
                  </a:lnTo>
                  <a:lnTo>
                    <a:pt x="1534" y="532"/>
                  </a:lnTo>
                  <a:lnTo>
                    <a:pt x="1534" y="533"/>
                  </a:lnTo>
                  <a:lnTo>
                    <a:pt x="1535" y="538"/>
                  </a:lnTo>
                  <a:lnTo>
                    <a:pt x="1535" y="538"/>
                  </a:lnTo>
                  <a:lnTo>
                    <a:pt x="1535" y="540"/>
                  </a:lnTo>
                  <a:lnTo>
                    <a:pt x="1536" y="544"/>
                  </a:lnTo>
                  <a:lnTo>
                    <a:pt x="1541" y="551"/>
                  </a:lnTo>
                  <a:lnTo>
                    <a:pt x="1551" y="562"/>
                  </a:lnTo>
                  <a:lnTo>
                    <a:pt x="1551" y="562"/>
                  </a:lnTo>
                  <a:lnTo>
                    <a:pt x="1548" y="563"/>
                  </a:lnTo>
                  <a:lnTo>
                    <a:pt x="1547" y="564"/>
                  </a:lnTo>
                  <a:lnTo>
                    <a:pt x="1547" y="566"/>
                  </a:lnTo>
                  <a:lnTo>
                    <a:pt x="1548" y="568"/>
                  </a:lnTo>
                  <a:lnTo>
                    <a:pt x="1553" y="570"/>
                  </a:lnTo>
                  <a:lnTo>
                    <a:pt x="1558" y="570"/>
                  </a:lnTo>
                  <a:lnTo>
                    <a:pt x="1558" y="570"/>
                  </a:lnTo>
                  <a:lnTo>
                    <a:pt x="1569" y="588"/>
                  </a:lnTo>
                  <a:lnTo>
                    <a:pt x="1580" y="607"/>
                  </a:lnTo>
                  <a:lnTo>
                    <a:pt x="1588" y="628"/>
                  </a:lnTo>
                  <a:lnTo>
                    <a:pt x="1595" y="648"/>
                  </a:lnTo>
                  <a:lnTo>
                    <a:pt x="1601" y="670"/>
                  </a:lnTo>
                  <a:lnTo>
                    <a:pt x="1605" y="692"/>
                  </a:lnTo>
                  <a:lnTo>
                    <a:pt x="1607" y="713"/>
                  </a:lnTo>
                  <a:lnTo>
                    <a:pt x="1607" y="735"/>
                  </a:lnTo>
                  <a:lnTo>
                    <a:pt x="1605" y="757"/>
                  </a:lnTo>
                  <a:lnTo>
                    <a:pt x="1601" y="778"/>
                  </a:lnTo>
                  <a:lnTo>
                    <a:pt x="1594" y="798"/>
                  </a:lnTo>
                  <a:lnTo>
                    <a:pt x="1586" y="817"/>
                  </a:lnTo>
                  <a:lnTo>
                    <a:pt x="1575" y="835"/>
                  </a:lnTo>
                  <a:lnTo>
                    <a:pt x="1568" y="843"/>
                  </a:lnTo>
                  <a:lnTo>
                    <a:pt x="1560" y="852"/>
                  </a:lnTo>
                  <a:lnTo>
                    <a:pt x="1553" y="859"/>
                  </a:lnTo>
                  <a:lnTo>
                    <a:pt x="1545" y="868"/>
                  </a:lnTo>
                  <a:lnTo>
                    <a:pt x="1535" y="874"/>
                  </a:lnTo>
                  <a:lnTo>
                    <a:pt x="1525" y="881"/>
                  </a:lnTo>
                  <a:lnTo>
                    <a:pt x="1525" y="881"/>
                  </a:lnTo>
                  <a:lnTo>
                    <a:pt x="1523" y="880"/>
                  </a:lnTo>
                  <a:lnTo>
                    <a:pt x="1521" y="881"/>
                  </a:lnTo>
                  <a:lnTo>
                    <a:pt x="1518" y="884"/>
                  </a:lnTo>
                  <a:lnTo>
                    <a:pt x="1518" y="884"/>
                  </a:lnTo>
                  <a:lnTo>
                    <a:pt x="1505" y="892"/>
                  </a:lnTo>
                  <a:lnTo>
                    <a:pt x="1493" y="896"/>
                  </a:lnTo>
                  <a:lnTo>
                    <a:pt x="1480" y="902"/>
                  </a:lnTo>
                  <a:lnTo>
                    <a:pt x="1466" y="906"/>
                  </a:lnTo>
                  <a:lnTo>
                    <a:pt x="1453" y="910"/>
                  </a:lnTo>
                  <a:lnTo>
                    <a:pt x="1440" y="912"/>
                  </a:lnTo>
                  <a:lnTo>
                    <a:pt x="1412" y="916"/>
                  </a:lnTo>
                  <a:lnTo>
                    <a:pt x="1386" y="917"/>
                  </a:lnTo>
                  <a:lnTo>
                    <a:pt x="1358" y="916"/>
                  </a:lnTo>
                  <a:lnTo>
                    <a:pt x="1330" y="912"/>
                  </a:lnTo>
                  <a:lnTo>
                    <a:pt x="1303" y="906"/>
                  </a:lnTo>
                  <a:lnTo>
                    <a:pt x="1303" y="906"/>
                  </a:lnTo>
                  <a:lnTo>
                    <a:pt x="1277" y="899"/>
                  </a:lnTo>
                  <a:lnTo>
                    <a:pt x="1253" y="892"/>
                  </a:lnTo>
                  <a:lnTo>
                    <a:pt x="1231" y="883"/>
                  </a:lnTo>
                  <a:lnTo>
                    <a:pt x="1206" y="874"/>
                  </a:lnTo>
                  <a:lnTo>
                    <a:pt x="1206" y="874"/>
                  </a:lnTo>
                  <a:lnTo>
                    <a:pt x="1192" y="865"/>
                  </a:lnTo>
                  <a:lnTo>
                    <a:pt x="1170" y="852"/>
                  </a:lnTo>
                  <a:lnTo>
                    <a:pt x="1158" y="846"/>
                  </a:lnTo>
                  <a:lnTo>
                    <a:pt x="1147" y="841"/>
                  </a:lnTo>
                  <a:lnTo>
                    <a:pt x="1139" y="839"/>
                  </a:lnTo>
                  <a:lnTo>
                    <a:pt x="1135" y="839"/>
                  </a:lnTo>
                  <a:lnTo>
                    <a:pt x="1133" y="839"/>
                  </a:lnTo>
                  <a:lnTo>
                    <a:pt x="1133" y="839"/>
                  </a:lnTo>
                  <a:lnTo>
                    <a:pt x="1132" y="835"/>
                  </a:lnTo>
                  <a:lnTo>
                    <a:pt x="1129" y="834"/>
                  </a:lnTo>
                  <a:lnTo>
                    <a:pt x="1127" y="836"/>
                  </a:lnTo>
                  <a:lnTo>
                    <a:pt x="1125" y="839"/>
                  </a:lnTo>
                  <a:lnTo>
                    <a:pt x="1120" y="846"/>
                  </a:lnTo>
                  <a:lnTo>
                    <a:pt x="1119" y="848"/>
                  </a:lnTo>
                  <a:lnTo>
                    <a:pt x="1119" y="848"/>
                  </a:lnTo>
                  <a:lnTo>
                    <a:pt x="1108" y="864"/>
                  </a:lnTo>
                  <a:lnTo>
                    <a:pt x="1097" y="877"/>
                  </a:lnTo>
                  <a:lnTo>
                    <a:pt x="1085" y="890"/>
                  </a:lnTo>
                  <a:lnTo>
                    <a:pt x="1072" y="902"/>
                  </a:lnTo>
                  <a:lnTo>
                    <a:pt x="1072" y="902"/>
                  </a:lnTo>
                  <a:lnTo>
                    <a:pt x="1067" y="904"/>
                  </a:lnTo>
                  <a:lnTo>
                    <a:pt x="1067" y="905"/>
                  </a:lnTo>
                  <a:lnTo>
                    <a:pt x="1066" y="907"/>
                  </a:lnTo>
                  <a:lnTo>
                    <a:pt x="1066" y="907"/>
                  </a:lnTo>
                  <a:lnTo>
                    <a:pt x="1040" y="927"/>
                  </a:lnTo>
                  <a:lnTo>
                    <a:pt x="1015" y="945"/>
                  </a:lnTo>
                  <a:lnTo>
                    <a:pt x="989" y="960"/>
                  </a:lnTo>
                  <a:lnTo>
                    <a:pt x="962" y="975"/>
                  </a:lnTo>
                  <a:lnTo>
                    <a:pt x="936" y="987"/>
                  </a:lnTo>
                  <a:lnTo>
                    <a:pt x="908" y="996"/>
                  </a:lnTo>
                  <a:lnTo>
                    <a:pt x="879" y="1005"/>
                  </a:lnTo>
                  <a:lnTo>
                    <a:pt x="850" y="1012"/>
                  </a:lnTo>
                  <a:lnTo>
                    <a:pt x="821" y="1017"/>
                  </a:lnTo>
                  <a:lnTo>
                    <a:pt x="792" y="1020"/>
                  </a:lnTo>
                  <a:lnTo>
                    <a:pt x="762" y="1023"/>
                  </a:lnTo>
                  <a:lnTo>
                    <a:pt x="732" y="1024"/>
                  </a:lnTo>
                  <a:lnTo>
                    <a:pt x="702" y="1023"/>
                  </a:lnTo>
                  <a:lnTo>
                    <a:pt x="672" y="1022"/>
                  </a:lnTo>
                  <a:lnTo>
                    <a:pt x="641" y="1019"/>
                  </a:lnTo>
                  <a:lnTo>
                    <a:pt x="611" y="1016"/>
                  </a:lnTo>
                  <a:lnTo>
                    <a:pt x="611" y="1016"/>
                  </a:lnTo>
                  <a:lnTo>
                    <a:pt x="568" y="1008"/>
                  </a:lnTo>
                  <a:lnTo>
                    <a:pt x="546" y="1004"/>
                  </a:lnTo>
                  <a:lnTo>
                    <a:pt x="524" y="998"/>
                  </a:lnTo>
                  <a:lnTo>
                    <a:pt x="502" y="992"/>
                  </a:lnTo>
                  <a:lnTo>
                    <a:pt x="481" y="983"/>
                  </a:lnTo>
                  <a:lnTo>
                    <a:pt x="460" y="975"/>
                  </a:lnTo>
                  <a:lnTo>
                    <a:pt x="441" y="964"/>
                  </a:lnTo>
                  <a:lnTo>
                    <a:pt x="422" y="953"/>
                  </a:lnTo>
                  <a:lnTo>
                    <a:pt x="405" y="940"/>
                  </a:lnTo>
                  <a:lnTo>
                    <a:pt x="390" y="925"/>
                  </a:lnTo>
                  <a:lnTo>
                    <a:pt x="383" y="917"/>
                  </a:lnTo>
                  <a:lnTo>
                    <a:pt x="377" y="908"/>
                  </a:lnTo>
                  <a:lnTo>
                    <a:pt x="372" y="899"/>
                  </a:lnTo>
                  <a:lnTo>
                    <a:pt x="367" y="890"/>
                  </a:lnTo>
                  <a:lnTo>
                    <a:pt x="363" y="881"/>
                  </a:lnTo>
                  <a:lnTo>
                    <a:pt x="359" y="870"/>
                  </a:lnTo>
                  <a:lnTo>
                    <a:pt x="357" y="859"/>
                  </a:lnTo>
                  <a:lnTo>
                    <a:pt x="354" y="848"/>
                  </a:lnTo>
                  <a:lnTo>
                    <a:pt x="353" y="836"/>
                  </a:lnTo>
                  <a:lnTo>
                    <a:pt x="353" y="824"/>
                  </a:lnTo>
                  <a:lnTo>
                    <a:pt x="353" y="824"/>
                  </a:lnTo>
                  <a:lnTo>
                    <a:pt x="357" y="823"/>
                  </a:lnTo>
                  <a:lnTo>
                    <a:pt x="359" y="822"/>
                  </a:lnTo>
                  <a:lnTo>
                    <a:pt x="360" y="819"/>
                  </a:lnTo>
                  <a:lnTo>
                    <a:pt x="359" y="817"/>
                  </a:lnTo>
                  <a:lnTo>
                    <a:pt x="359" y="817"/>
                  </a:lnTo>
                  <a:lnTo>
                    <a:pt x="360" y="815"/>
                  </a:lnTo>
                  <a:lnTo>
                    <a:pt x="359" y="813"/>
                  </a:lnTo>
                  <a:lnTo>
                    <a:pt x="355" y="811"/>
                  </a:lnTo>
                  <a:lnTo>
                    <a:pt x="349" y="809"/>
                  </a:lnTo>
                  <a:lnTo>
                    <a:pt x="342" y="807"/>
                  </a:lnTo>
                  <a:lnTo>
                    <a:pt x="325" y="806"/>
                  </a:lnTo>
                  <a:lnTo>
                    <a:pt x="316" y="806"/>
                  </a:lnTo>
                  <a:lnTo>
                    <a:pt x="316" y="806"/>
                  </a:lnTo>
                  <a:lnTo>
                    <a:pt x="296" y="804"/>
                  </a:lnTo>
                  <a:lnTo>
                    <a:pt x="278" y="799"/>
                  </a:lnTo>
                  <a:lnTo>
                    <a:pt x="260" y="794"/>
                  </a:lnTo>
                  <a:lnTo>
                    <a:pt x="242" y="788"/>
                  </a:lnTo>
                  <a:lnTo>
                    <a:pt x="242" y="788"/>
                  </a:lnTo>
                  <a:lnTo>
                    <a:pt x="225" y="781"/>
                  </a:lnTo>
                  <a:lnTo>
                    <a:pt x="209" y="774"/>
                  </a:lnTo>
                  <a:lnTo>
                    <a:pt x="192" y="765"/>
                  </a:lnTo>
                  <a:lnTo>
                    <a:pt x="177" y="754"/>
                  </a:lnTo>
                  <a:lnTo>
                    <a:pt x="162" y="743"/>
                  </a:lnTo>
                  <a:lnTo>
                    <a:pt x="148" y="731"/>
                  </a:lnTo>
                  <a:lnTo>
                    <a:pt x="136" y="718"/>
                  </a:lnTo>
                  <a:lnTo>
                    <a:pt x="125" y="704"/>
                  </a:lnTo>
                  <a:lnTo>
                    <a:pt x="125" y="704"/>
                  </a:lnTo>
                  <a:lnTo>
                    <a:pt x="124" y="701"/>
                  </a:lnTo>
                  <a:lnTo>
                    <a:pt x="124" y="701"/>
                  </a:lnTo>
                  <a:lnTo>
                    <a:pt x="115" y="686"/>
                  </a:lnTo>
                  <a:lnTo>
                    <a:pt x="107" y="669"/>
                  </a:lnTo>
                  <a:lnTo>
                    <a:pt x="104" y="652"/>
                  </a:lnTo>
                  <a:lnTo>
                    <a:pt x="101" y="635"/>
                  </a:lnTo>
                  <a:lnTo>
                    <a:pt x="100" y="619"/>
                  </a:lnTo>
                  <a:lnTo>
                    <a:pt x="103" y="603"/>
                  </a:lnTo>
                  <a:lnTo>
                    <a:pt x="105" y="586"/>
                  </a:lnTo>
                  <a:lnTo>
                    <a:pt x="110" y="570"/>
                  </a:lnTo>
                  <a:lnTo>
                    <a:pt x="117" y="554"/>
                  </a:lnTo>
                  <a:lnTo>
                    <a:pt x="124" y="539"/>
                  </a:lnTo>
                  <a:lnTo>
                    <a:pt x="133" y="523"/>
                  </a:lnTo>
                  <a:lnTo>
                    <a:pt x="144" y="510"/>
                  </a:lnTo>
                  <a:lnTo>
                    <a:pt x="154" y="495"/>
                  </a:lnTo>
                  <a:lnTo>
                    <a:pt x="166" y="482"/>
                  </a:lnTo>
                  <a:lnTo>
                    <a:pt x="178" y="470"/>
                  </a:lnTo>
                  <a:lnTo>
                    <a:pt x="192" y="459"/>
                  </a:lnTo>
                  <a:lnTo>
                    <a:pt x="192" y="459"/>
                  </a:lnTo>
                  <a:close/>
                  <a:moveTo>
                    <a:pt x="1566" y="542"/>
                  </a:moveTo>
                  <a:lnTo>
                    <a:pt x="1566" y="542"/>
                  </a:lnTo>
                  <a:lnTo>
                    <a:pt x="1563" y="558"/>
                  </a:lnTo>
                  <a:lnTo>
                    <a:pt x="1563" y="558"/>
                  </a:lnTo>
                  <a:lnTo>
                    <a:pt x="1559" y="553"/>
                  </a:lnTo>
                  <a:lnTo>
                    <a:pt x="1559" y="553"/>
                  </a:lnTo>
                  <a:lnTo>
                    <a:pt x="1566" y="542"/>
                  </a:lnTo>
                  <a:lnTo>
                    <a:pt x="1566" y="542"/>
                  </a:lnTo>
                  <a:close/>
                  <a:moveTo>
                    <a:pt x="144" y="482"/>
                  </a:moveTo>
                  <a:lnTo>
                    <a:pt x="144" y="482"/>
                  </a:lnTo>
                  <a:lnTo>
                    <a:pt x="153" y="477"/>
                  </a:lnTo>
                  <a:lnTo>
                    <a:pt x="153" y="477"/>
                  </a:lnTo>
                  <a:lnTo>
                    <a:pt x="139" y="493"/>
                  </a:lnTo>
                  <a:lnTo>
                    <a:pt x="139" y="493"/>
                  </a:lnTo>
                  <a:lnTo>
                    <a:pt x="136" y="493"/>
                  </a:lnTo>
                  <a:lnTo>
                    <a:pt x="134" y="493"/>
                  </a:lnTo>
                  <a:lnTo>
                    <a:pt x="127" y="497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44" y="482"/>
                  </a:lnTo>
                  <a:lnTo>
                    <a:pt x="144" y="482"/>
                  </a:lnTo>
                  <a:close/>
                  <a:moveTo>
                    <a:pt x="110" y="524"/>
                  </a:moveTo>
                  <a:lnTo>
                    <a:pt x="110" y="524"/>
                  </a:lnTo>
                  <a:lnTo>
                    <a:pt x="110" y="524"/>
                  </a:lnTo>
                  <a:lnTo>
                    <a:pt x="110" y="524"/>
                  </a:lnTo>
                  <a:lnTo>
                    <a:pt x="124" y="512"/>
                  </a:lnTo>
                  <a:lnTo>
                    <a:pt x="124" y="512"/>
                  </a:lnTo>
                  <a:lnTo>
                    <a:pt x="118" y="522"/>
                  </a:lnTo>
                  <a:lnTo>
                    <a:pt x="112" y="533"/>
                  </a:lnTo>
                  <a:lnTo>
                    <a:pt x="104" y="554"/>
                  </a:lnTo>
                  <a:lnTo>
                    <a:pt x="104" y="554"/>
                  </a:lnTo>
                  <a:lnTo>
                    <a:pt x="103" y="553"/>
                  </a:lnTo>
                  <a:lnTo>
                    <a:pt x="101" y="552"/>
                  </a:lnTo>
                  <a:lnTo>
                    <a:pt x="98" y="551"/>
                  </a:lnTo>
                  <a:lnTo>
                    <a:pt x="93" y="552"/>
                  </a:lnTo>
                  <a:lnTo>
                    <a:pt x="87" y="553"/>
                  </a:lnTo>
                  <a:lnTo>
                    <a:pt x="76" y="559"/>
                  </a:lnTo>
                  <a:lnTo>
                    <a:pt x="70" y="562"/>
                  </a:lnTo>
                  <a:lnTo>
                    <a:pt x="70" y="562"/>
                  </a:lnTo>
                  <a:lnTo>
                    <a:pt x="80" y="556"/>
                  </a:lnTo>
                  <a:lnTo>
                    <a:pt x="95" y="545"/>
                  </a:lnTo>
                  <a:lnTo>
                    <a:pt x="101" y="539"/>
                  </a:lnTo>
                  <a:lnTo>
                    <a:pt x="107" y="533"/>
                  </a:lnTo>
                  <a:lnTo>
                    <a:pt x="111" y="528"/>
                  </a:lnTo>
                  <a:lnTo>
                    <a:pt x="111" y="527"/>
                  </a:lnTo>
                  <a:lnTo>
                    <a:pt x="110" y="524"/>
                  </a:lnTo>
                  <a:lnTo>
                    <a:pt x="110" y="524"/>
                  </a:lnTo>
                  <a:close/>
                  <a:moveTo>
                    <a:pt x="70" y="536"/>
                  </a:moveTo>
                  <a:lnTo>
                    <a:pt x="70" y="536"/>
                  </a:lnTo>
                  <a:lnTo>
                    <a:pt x="77" y="535"/>
                  </a:lnTo>
                  <a:lnTo>
                    <a:pt x="85" y="532"/>
                  </a:lnTo>
                  <a:lnTo>
                    <a:pt x="85" y="532"/>
                  </a:lnTo>
                  <a:lnTo>
                    <a:pt x="65" y="546"/>
                  </a:lnTo>
                  <a:lnTo>
                    <a:pt x="48" y="560"/>
                  </a:lnTo>
                  <a:lnTo>
                    <a:pt x="48" y="560"/>
                  </a:lnTo>
                  <a:lnTo>
                    <a:pt x="58" y="548"/>
                  </a:lnTo>
                  <a:lnTo>
                    <a:pt x="70" y="536"/>
                  </a:lnTo>
                  <a:lnTo>
                    <a:pt x="70" y="536"/>
                  </a:lnTo>
                  <a:close/>
                  <a:moveTo>
                    <a:pt x="28" y="594"/>
                  </a:moveTo>
                  <a:lnTo>
                    <a:pt x="28" y="594"/>
                  </a:lnTo>
                  <a:lnTo>
                    <a:pt x="65" y="575"/>
                  </a:lnTo>
                  <a:lnTo>
                    <a:pt x="65" y="575"/>
                  </a:lnTo>
                  <a:lnTo>
                    <a:pt x="23" y="604"/>
                  </a:lnTo>
                  <a:lnTo>
                    <a:pt x="23" y="604"/>
                  </a:lnTo>
                  <a:lnTo>
                    <a:pt x="28" y="594"/>
                  </a:lnTo>
                  <a:lnTo>
                    <a:pt x="28" y="594"/>
                  </a:lnTo>
                  <a:close/>
                  <a:moveTo>
                    <a:pt x="17" y="619"/>
                  </a:moveTo>
                  <a:lnTo>
                    <a:pt x="17" y="619"/>
                  </a:lnTo>
                  <a:lnTo>
                    <a:pt x="38" y="610"/>
                  </a:lnTo>
                  <a:lnTo>
                    <a:pt x="58" y="600"/>
                  </a:lnTo>
                  <a:lnTo>
                    <a:pt x="58" y="600"/>
                  </a:lnTo>
                  <a:lnTo>
                    <a:pt x="36" y="615"/>
                  </a:lnTo>
                  <a:lnTo>
                    <a:pt x="15" y="630"/>
                  </a:lnTo>
                  <a:lnTo>
                    <a:pt x="15" y="630"/>
                  </a:lnTo>
                  <a:lnTo>
                    <a:pt x="17" y="619"/>
                  </a:lnTo>
                  <a:lnTo>
                    <a:pt x="17" y="619"/>
                  </a:lnTo>
                  <a:close/>
                  <a:moveTo>
                    <a:pt x="12" y="647"/>
                  </a:moveTo>
                  <a:lnTo>
                    <a:pt x="12" y="647"/>
                  </a:lnTo>
                  <a:lnTo>
                    <a:pt x="27" y="641"/>
                  </a:lnTo>
                  <a:lnTo>
                    <a:pt x="27" y="641"/>
                  </a:lnTo>
                  <a:lnTo>
                    <a:pt x="11" y="653"/>
                  </a:lnTo>
                  <a:lnTo>
                    <a:pt x="11" y="653"/>
                  </a:lnTo>
                  <a:lnTo>
                    <a:pt x="12" y="647"/>
                  </a:lnTo>
                  <a:lnTo>
                    <a:pt x="12" y="647"/>
                  </a:lnTo>
                  <a:close/>
                  <a:moveTo>
                    <a:pt x="27" y="663"/>
                  </a:moveTo>
                  <a:lnTo>
                    <a:pt x="27" y="663"/>
                  </a:lnTo>
                  <a:lnTo>
                    <a:pt x="16" y="672"/>
                  </a:lnTo>
                  <a:lnTo>
                    <a:pt x="11" y="678"/>
                  </a:lnTo>
                  <a:lnTo>
                    <a:pt x="10" y="682"/>
                  </a:lnTo>
                  <a:lnTo>
                    <a:pt x="11" y="684"/>
                  </a:lnTo>
                  <a:lnTo>
                    <a:pt x="11" y="684"/>
                  </a:lnTo>
                  <a:lnTo>
                    <a:pt x="14" y="687"/>
                  </a:lnTo>
                  <a:lnTo>
                    <a:pt x="16" y="687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1" y="695"/>
                  </a:lnTo>
                  <a:lnTo>
                    <a:pt x="11" y="695"/>
                  </a:lnTo>
                  <a:lnTo>
                    <a:pt x="10" y="682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8" y="665"/>
                  </a:lnTo>
                  <a:lnTo>
                    <a:pt x="27" y="663"/>
                  </a:lnTo>
                  <a:lnTo>
                    <a:pt x="27" y="6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53"/>
            <p:cNvSpPr>
              <a:spLocks noEditPoints="1"/>
            </p:cNvSpPr>
            <p:nvPr/>
          </p:nvSpPr>
          <p:spPr bwMode="auto">
            <a:xfrm>
              <a:off x="4902860" y="3069955"/>
              <a:ext cx="888038" cy="507497"/>
            </a:xfrm>
            <a:custGeom>
              <a:avLst/>
              <a:gdLst>
                <a:gd name="T0" fmla="*/ 443 w 443"/>
                <a:gd name="T1" fmla="*/ 123 h 278"/>
                <a:gd name="T2" fmla="*/ 389 w 443"/>
                <a:gd name="T3" fmla="*/ 31 h 278"/>
                <a:gd name="T4" fmla="*/ 237 w 443"/>
                <a:gd name="T5" fmla="*/ 3 h 278"/>
                <a:gd name="T6" fmla="*/ 147 w 443"/>
                <a:gd name="T7" fmla="*/ 35 h 278"/>
                <a:gd name="T8" fmla="*/ 67 w 443"/>
                <a:gd name="T9" fmla="*/ 84 h 278"/>
                <a:gd name="T10" fmla="*/ 18 w 443"/>
                <a:gd name="T11" fmla="*/ 154 h 278"/>
                <a:gd name="T12" fmla="*/ 8 w 443"/>
                <a:gd name="T13" fmla="*/ 217 h 278"/>
                <a:gd name="T14" fmla="*/ 35 w 443"/>
                <a:gd name="T15" fmla="*/ 255 h 278"/>
                <a:gd name="T16" fmla="*/ 175 w 443"/>
                <a:gd name="T17" fmla="*/ 266 h 278"/>
                <a:gd name="T18" fmla="*/ 208 w 443"/>
                <a:gd name="T19" fmla="*/ 267 h 278"/>
                <a:gd name="T20" fmla="*/ 242 w 443"/>
                <a:gd name="T21" fmla="*/ 272 h 278"/>
                <a:gd name="T22" fmla="*/ 358 w 443"/>
                <a:gd name="T23" fmla="*/ 255 h 278"/>
                <a:gd name="T24" fmla="*/ 129 w 443"/>
                <a:gd name="T25" fmla="*/ 62 h 278"/>
                <a:gd name="T26" fmla="*/ 208 w 443"/>
                <a:gd name="T27" fmla="*/ 34 h 278"/>
                <a:gd name="T28" fmla="*/ 231 w 443"/>
                <a:gd name="T29" fmla="*/ 19 h 278"/>
                <a:gd name="T30" fmla="*/ 396 w 443"/>
                <a:gd name="T31" fmla="*/ 55 h 278"/>
                <a:gd name="T32" fmla="*/ 433 w 443"/>
                <a:gd name="T33" fmla="*/ 129 h 278"/>
                <a:gd name="T34" fmla="*/ 411 w 443"/>
                <a:gd name="T35" fmla="*/ 159 h 278"/>
                <a:gd name="T36" fmla="*/ 260 w 443"/>
                <a:gd name="T37" fmla="*/ 209 h 278"/>
                <a:gd name="T38" fmla="*/ 127 w 443"/>
                <a:gd name="T39" fmla="*/ 199 h 278"/>
                <a:gd name="T40" fmla="*/ 76 w 443"/>
                <a:gd name="T41" fmla="*/ 174 h 278"/>
                <a:gd name="T42" fmla="*/ 61 w 443"/>
                <a:gd name="T43" fmla="*/ 166 h 278"/>
                <a:gd name="T44" fmla="*/ 53 w 443"/>
                <a:gd name="T45" fmla="*/ 140 h 278"/>
                <a:gd name="T46" fmla="*/ 129 w 443"/>
                <a:gd name="T47" fmla="*/ 62 h 278"/>
                <a:gd name="T48" fmla="*/ 333 w 443"/>
                <a:gd name="T49" fmla="*/ 207 h 278"/>
                <a:gd name="T50" fmla="*/ 284 w 443"/>
                <a:gd name="T51" fmla="*/ 217 h 278"/>
                <a:gd name="T52" fmla="*/ 187 w 443"/>
                <a:gd name="T53" fmla="*/ 223 h 278"/>
                <a:gd name="T54" fmla="*/ 115 w 443"/>
                <a:gd name="T55" fmla="*/ 227 h 278"/>
                <a:gd name="T56" fmla="*/ 73 w 443"/>
                <a:gd name="T57" fmla="*/ 196 h 278"/>
                <a:gd name="T58" fmla="*/ 57 w 443"/>
                <a:gd name="T59" fmla="*/ 182 h 278"/>
                <a:gd name="T60" fmla="*/ 43 w 443"/>
                <a:gd name="T61" fmla="*/ 147 h 278"/>
                <a:gd name="T62" fmla="*/ 14 w 443"/>
                <a:gd name="T63" fmla="*/ 185 h 278"/>
                <a:gd name="T64" fmla="*/ 18 w 443"/>
                <a:gd name="T65" fmla="*/ 215 h 278"/>
                <a:gd name="T66" fmla="*/ 47 w 443"/>
                <a:gd name="T67" fmla="*/ 162 h 278"/>
                <a:gd name="T68" fmla="*/ 45 w 443"/>
                <a:gd name="T69" fmla="*/ 165 h 278"/>
                <a:gd name="T70" fmla="*/ 25 w 443"/>
                <a:gd name="T71" fmla="*/ 224 h 278"/>
                <a:gd name="T72" fmla="*/ 36 w 443"/>
                <a:gd name="T73" fmla="*/ 231 h 278"/>
                <a:gd name="T74" fmla="*/ 90 w 443"/>
                <a:gd name="T75" fmla="*/ 205 h 278"/>
                <a:gd name="T76" fmla="*/ 110 w 443"/>
                <a:gd name="T77" fmla="*/ 213 h 278"/>
                <a:gd name="T78" fmla="*/ 78 w 443"/>
                <a:gd name="T79" fmla="*/ 246 h 278"/>
                <a:gd name="T80" fmla="*/ 115 w 443"/>
                <a:gd name="T81" fmla="*/ 252 h 278"/>
                <a:gd name="T82" fmla="*/ 173 w 443"/>
                <a:gd name="T83" fmla="*/ 223 h 278"/>
                <a:gd name="T84" fmla="*/ 153 w 443"/>
                <a:gd name="T85" fmla="*/ 255 h 278"/>
                <a:gd name="T86" fmla="*/ 178 w 443"/>
                <a:gd name="T87" fmla="*/ 256 h 278"/>
                <a:gd name="T88" fmla="*/ 178 w 443"/>
                <a:gd name="T89" fmla="*/ 256 h 278"/>
                <a:gd name="T90" fmla="*/ 198 w 443"/>
                <a:gd name="T91" fmla="*/ 248 h 278"/>
                <a:gd name="T92" fmla="*/ 202 w 443"/>
                <a:gd name="T93" fmla="*/ 258 h 278"/>
                <a:gd name="T94" fmla="*/ 269 w 443"/>
                <a:gd name="T95" fmla="*/ 219 h 278"/>
                <a:gd name="T96" fmla="*/ 260 w 443"/>
                <a:gd name="T97" fmla="*/ 241 h 278"/>
                <a:gd name="T98" fmla="*/ 297 w 443"/>
                <a:gd name="T99" fmla="*/ 225 h 278"/>
                <a:gd name="T100" fmla="*/ 292 w 443"/>
                <a:gd name="T101" fmla="*/ 260 h 278"/>
                <a:gd name="T102" fmla="*/ 322 w 443"/>
                <a:gd name="T103" fmla="*/ 250 h 278"/>
                <a:gd name="T104" fmla="*/ 349 w 443"/>
                <a:gd name="T105" fmla="*/ 203 h 278"/>
                <a:gd name="T106" fmla="*/ 334 w 443"/>
                <a:gd name="T107" fmla="*/ 254 h 278"/>
                <a:gd name="T108" fmla="*/ 345 w 443"/>
                <a:gd name="T109" fmla="*/ 250 h 278"/>
                <a:gd name="T110" fmla="*/ 378 w 443"/>
                <a:gd name="T111" fmla="*/ 194 h 278"/>
                <a:gd name="T112" fmla="*/ 398 w 443"/>
                <a:gd name="T113" fmla="*/ 194 h 278"/>
                <a:gd name="T114" fmla="*/ 378 w 443"/>
                <a:gd name="T115" fmla="*/ 21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278">
                  <a:moveTo>
                    <a:pt x="417" y="172"/>
                  </a:moveTo>
                  <a:lnTo>
                    <a:pt x="417" y="172"/>
                  </a:lnTo>
                  <a:lnTo>
                    <a:pt x="428" y="162"/>
                  </a:lnTo>
                  <a:lnTo>
                    <a:pt x="432" y="156"/>
                  </a:lnTo>
                  <a:lnTo>
                    <a:pt x="437" y="150"/>
                  </a:lnTo>
                  <a:lnTo>
                    <a:pt x="439" y="144"/>
                  </a:lnTo>
                  <a:lnTo>
                    <a:pt x="441" y="137"/>
                  </a:lnTo>
                  <a:lnTo>
                    <a:pt x="443" y="131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3" y="112"/>
                  </a:lnTo>
                  <a:lnTo>
                    <a:pt x="441" y="101"/>
                  </a:lnTo>
                  <a:lnTo>
                    <a:pt x="438" y="91"/>
                  </a:lnTo>
                  <a:lnTo>
                    <a:pt x="434" y="82"/>
                  </a:lnTo>
                  <a:lnTo>
                    <a:pt x="428" y="72"/>
                  </a:lnTo>
                  <a:lnTo>
                    <a:pt x="422" y="62"/>
                  </a:lnTo>
                  <a:lnTo>
                    <a:pt x="415" y="54"/>
                  </a:lnTo>
                  <a:lnTo>
                    <a:pt x="407" y="46"/>
                  </a:lnTo>
                  <a:lnTo>
                    <a:pt x="398" y="38"/>
                  </a:lnTo>
                  <a:lnTo>
                    <a:pt x="389" y="31"/>
                  </a:lnTo>
                  <a:lnTo>
                    <a:pt x="379" y="25"/>
                  </a:lnTo>
                  <a:lnTo>
                    <a:pt x="368" y="19"/>
                  </a:lnTo>
                  <a:lnTo>
                    <a:pt x="349" y="11"/>
                  </a:lnTo>
                  <a:lnTo>
                    <a:pt x="338" y="7"/>
                  </a:lnTo>
                  <a:lnTo>
                    <a:pt x="328" y="5"/>
                  </a:lnTo>
                  <a:lnTo>
                    <a:pt x="328" y="5"/>
                  </a:lnTo>
                  <a:lnTo>
                    <a:pt x="305" y="1"/>
                  </a:lnTo>
                  <a:lnTo>
                    <a:pt x="283" y="0"/>
                  </a:lnTo>
                  <a:lnTo>
                    <a:pt x="260" y="1"/>
                  </a:lnTo>
                  <a:lnTo>
                    <a:pt x="237" y="3"/>
                  </a:lnTo>
                  <a:lnTo>
                    <a:pt x="237" y="3"/>
                  </a:lnTo>
                  <a:lnTo>
                    <a:pt x="218" y="7"/>
                  </a:lnTo>
                  <a:lnTo>
                    <a:pt x="185" y="15"/>
                  </a:lnTo>
                  <a:lnTo>
                    <a:pt x="169" y="19"/>
                  </a:lnTo>
                  <a:lnTo>
                    <a:pt x="157" y="24"/>
                  </a:lnTo>
                  <a:lnTo>
                    <a:pt x="149" y="29"/>
                  </a:lnTo>
                  <a:lnTo>
                    <a:pt x="147" y="31"/>
                  </a:lnTo>
                  <a:lnTo>
                    <a:pt x="147" y="32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7" y="37"/>
                  </a:lnTo>
                  <a:lnTo>
                    <a:pt x="148" y="38"/>
                  </a:lnTo>
                  <a:lnTo>
                    <a:pt x="150" y="40"/>
                  </a:lnTo>
                  <a:lnTo>
                    <a:pt x="150" y="40"/>
                  </a:lnTo>
                  <a:lnTo>
                    <a:pt x="136" y="44"/>
                  </a:lnTo>
                  <a:lnTo>
                    <a:pt x="121" y="50"/>
                  </a:lnTo>
                  <a:lnTo>
                    <a:pt x="107" y="56"/>
                  </a:lnTo>
                  <a:lnTo>
                    <a:pt x="92" y="65"/>
                  </a:lnTo>
                  <a:lnTo>
                    <a:pt x="79" y="73"/>
                  </a:lnTo>
                  <a:lnTo>
                    <a:pt x="67" y="84"/>
                  </a:lnTo>
                  <a:lnTo>
                    <a:pt x="56" y="96"/>
                  </a:lnTo>
                  <a:lnTo>
                    <a:pt x="53" y="102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5" y="112"/>
                  </a:lnTo>
                  <a:lnTo>
                    <a:pt x="42" y="117"/>
                  </a:lnTo>
                  <a:lnTo>
                    <a:pt x="35" y="125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18" y="154"/>
                  </a:lnTo>
                  <a:lnTo>
                    <a:pt x="7" y="171"/>
                  </a:lnTo>
                  <a:lnTo>
                    <a:pt x="3" y="180"/>
                  </a:lnTo>
                  <a:lnTo>
                    <a:pt x="0" y="186"/>
                  </a:lnTo>
                  <a:lnTo>
                    <a:pt x="0" y="191"/>
                  </a:lnTo>
                  <a:lnTo>
                    <a:pt x="1" y="193"/>
                  </a:lnTo>
                  <a:lnTo>
                    <a:pt x="3" y="191"/>
                  </a:lnTo>
                  <a:lnTo>
                    <a:pt x="3" y="191"/>
                  </a:lnTo>
                  <a:lnTo>
                    <a:pt x="3" y="201"/>
                  </a:lnTo>
                  <a:lnTo>
                    <a:pt x="5" y="209"/>
                  </a:lnTo>
                  <a:lnTo>
                    <a:pt x="8" y="217"/>
                  </a:lnTo>
                  <a:lnTo>
                    <a:pt x="12" y="224"/>
                  </a:lnTo>
                  <a:lnTo>
                    <a:pt x="18" y="230"/>
                  </a:lnTo>
                  <a:lnTo>
                    <a:pt x="24" y="235"/>
                  </a:lnTo>
                  <a:lnTo>
                    <a:pt x="31" y="239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5" y="253"/>
                  </a:lnTo>
                  <a:lnTo>
                    <a:pt x="35" y="255"/>
                  </a:lnTo>
                  <a:lnTo>
                    <a:pt x="38" y="255"/>
                  </a:lnTo>
                  <a:lnTo>
                    <a:pt x="42" y="255"/>
                  </a:lnTo>
                  <a:lnTo>
                    <a:pt x="50" y="253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70" y="254"/>
                  </a:lnTo>
                  <a:lnTo>
                    <a:pt x="85" y="258"/>
                  </a:lnTo>
                  <a:lnTo>
                    <a:pt x="116" y="261"/>
                  </a:lnTo>
                  <a:lnTo>
                    <a:pt x="148" y="265"/>
                  </a:lnTo>
                  <a:lnTo>
                    <a:pt x="175" y="266"/>
                  </a:lnTo>
                  <a:lnTo>
                    <a:pt x="175" y="266"/>
                  </a:lnTo>
                  <a:lnTo>
                    <a:pt x="175" y="270"/>
                  </a:lnTo>
                  <a:lnTo>
                    <a:pt x="177" y="271"/>
                  </a:lnTo>
                  <a:lnTo>
                    <a:pt x="179" y="271"/>
                  </a:lnTo>
                  <a:lnTo>
                    <a:pt x="181" y="271"/>
                  </a:lnTo>
                  <a:lnTo>
                    <a:pt x="186" y="268"/>
                  </a:lnTo>
                  <a:lnTo>
                    <a:pt x="190" y="267"/>
                  </a:lnTo>
                  <a:lnTo>
                    <a:pt x="190" y="267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6" y="273"/>
                  </a:lnTo>
                  <a:lnTo>
                    <a:pt x="206" y="277"/>
                  </a:lnTo>
                  <a:lnTo>
                    <a:pt x="208" y="278"/>
                  </a:lnTo>
                  <a:lnTo>
                    <a:pt x="212" y="278"/>
                  </a:lnTo>
                  <a:lnTo>
                    <a:pt x="220" y="273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39" y="270"/>
                  </a:lnTo>
                  <a:lnTo>
                    <a:pt x="239" y="270"/>
                  </a:lnTo>
                  <a:lnTo>
                    <a:pt x="242" y="272"/>
                  </a:lnTo>
                  <a:lnTo>
                    <a:pt x="244" y="272"/>
                  </a:lnTo>
                  <a:lnTo>
                    <a:pt x="248" y="271"/>
                  </a:lnTo>
                  <a:lnTo>
                    <a:pt x="250" y="270"/>
                  </a:lnTo>
                  <a:lnTo>
                    <a:pt x="250" y="270"/>
                  </a:lnTo>
                  <a:lnTo>
                    <a:pt x="277" y="270"/>
                  </a:lnTo>
                  <a:lnTo>
                    <a:pt x="305" y="270"/>
                  </a:lnTo>
                  <a:lnTo>
                    <a:pt x="319" y="267"/>
                  </a:lnTo>
                  <a:lnTo>
                    <a:pt x="333" y="265"/>
                  </a:lnTo>
                  <a:lnTo>
                    <a:pt x="345" y="261"/>
                  </a:lnTo>
                  <a:lnTo>
                    <a:pt x="358" y="255"/>
                  </a:lnTo>
                  <a:lnTo>
                    <a:pt x="358" y="255"/>
                  </a:lnTo>
                  <a:lnTo>
                    <a:pt x="369" y="249"/>
                  </a:lnTo>
                  <a:lnTo>
                    <a:pt x="380" y="241"/>
                  </a:lnTo>
                  <a:lnTo>
                    <a:pt x="389" y="231"/>
                  </a:lnTo>
                  <a:lnTo>
                    <a:pt x="396" y="220"/>
                  </a:lnTo>
                  <a:lnTo>
                    <a:pt x="402" y="208"/>
                  </a:lnTo>
                  <a:lnTo>
                    <a:pt x="408" y="196"/>
                  </a:lnTo>
                  <a:lnTo>
                    <a:pt x="417" y="172"/>
                  </a:lnTo>
                  <a:lnTo>
                    <a:pt x="417" y="172"/>
                  </a:lnTo>
                  <a:close/>
                  <a:moveTo>
                    <a:pt x="129" y="62"/>
                  </a:moveTo>
                  <a:lnTo>
                    <a:pt x="129" y="62"/>
                  </a:lnTo>
                  <a:lnTo>
                    <a:pt x="145" y="58"/>
                  </a:lnTo>
                  <a:lnTo>
                    <a:pt x="173" y="50"/>
                  </a:lnTo>
                  <a:lnTo>
                    <a:pt x="198" y="42"/>
                  </a:lnTo>
                  <a:lnTo>
                    <a:pt x="206" y="40"/>
                  </a:lnTo>
                  <a:lnTo>
                    <a:pt x="208" y="38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9" y="35"/>
                  </a:lnTo>
                  <a:lnTo>
                    <a:pt x="208" y="34"/>
                  </a:lnTo>
                  <a:lnTo>
                    <a:pt x="207" y="32"/>
                  </a:lnTo>
                  <a:lnTo>
                    <a:pt x="204" y="31"/>
                  </a:lnTo>
                  <a:lnTo>
                    <a:pt x="197" y="31"/>
                  </a:lnTo>
                  <a:lnTo>
                    <a:pt x="189" y="32"/>
                  </a:lnTo>
                  <a:lnTo>
                    <a:pt x="171" y="35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5" y="30"/>
                  </a:lnTo>
                  <a:lnTo>
                    <a:pt x="209" y="24"/>
                  </a:lnTo>
                  <a:lnTo>
                    <a:pt x="231" y="19"/>
                  </a:lnTo>
                  <a:lnTo>
                    <a:pt x="252" y="17"/>
                  </a:lnTo>
                  <a:lnTo>
                    <a:pt x="273" y="15"/>
                  </a:lnTo>
                  <a:lnTo>
                    <a:pt x="292" y="15"/>
                  </a:lnTo>
                  <a:lnTo>
                    <a:pt x="310" y="17"/>
                  </a:lnTo>
                  <a:lnTo>
                    <a:pt x="327" y="19"/>
                  </a:lnTo>
                  <a:lnTo>
                    <a:pt x="343" y="24"/>
                  </a:lnTo>
                  <a:lnTo>
                    <a:pt x="358" y="29"/>
                  </a:lnTo>
                  <a:lnTo>
                    <a:pt x="372" y="36"/>
                  </a:lnTo>
                  <a:lnTo>
                    <a:pt x="385" y="44"/>
                  </a:lnTo>
                  <a:lnTo>
                    <a:pt x="396" y="55"/>
                  </a:lnTo>
                  <a:lnTo>
                    <a:pt x="407" y="66"/>
                  </a:lnTo>
                  <a:lnTo>
                    <a:pt x="416" y="79"/>
                  </a:lnTo>
                  <a:lnTo>
                    <a:pt x="425" y="94"/>
                  </a:lnTo>
                  <a:lnTo>
                    <a:pt x="425" y="94"/>
                  </a:lnTo>
                  <a:lnTo>
                    <a:pt x="428" y="101"/>
                  </a:lnTo>
                  <a:lnTo>
                    <a:pt x="431" y="108"/>
                  </a:lnTo>
                  <a:lnTo>
                    <a:pt x="433" y="115"/>
                  </a:lnTo>
                  <a:lnTo>
                    <a:pt x="433" y="123"/>
                  </a:lnTo>
                  <a:lnTo>
                    <a:pt x="433" y="123"/>
                  </a:lnTo>
                  <a:lnTo>
                    <a:pt x="433" y="129"/>
                  </a:lnTo>
                  <a:lnTo>
                    <a:pt x="431" y="135"/>
                  </a:lnTo>
                  <a:lnTo>
                    <a:pt x="428" y="141"/>
                  </a:lnTo>
                  <a:lnTo>
                    <a:pt x="425" y="147"/>
                  </a:lnTo>
                  <a:lnTo>
                    <a:pt x="425" y="147"/>
                  </a:lnTo>
                  <a:lnTo>
                    <a:pt x="422" y="144"/>
                  </a:lnTo>
                  <a:lnTo>
                    <a:pt x="420" y="144"/>
                  </a:lnTo>
                  <a:lnTo>
                    <a:pt x="417" y="146"/>
                  </a:lnTo>
                  <a:lnTo>
                    <a:pt x="415" y="149"/>
                  </a:lnTo>
                  <a:lnTo>
                    <a:pt x="413" y="156"/>
                  </a:lnTo>
                  <a:lnTo>
                    <a:pt x="411" y="159"/>
                  </a:lnTo>
                  <a:lnTo>
                    <a:pt x="411" y="159"/>
                  </a:lnTo>
                  <a:lnTo>
                    <a:pt x="398" y="168"/>
                  </a:lnTo>
                  <a:lnTo>
                    <a:pt x="384" y="177"/>
                  </a:lnTo>
                  <a:lnTo>
                    <a:pt x="368" y="184"/>
                  </a:lnTo>
                  <a:lnTo>
                    <a:pt x="351" y="191"/>
                  </a:lnTo>
                  <a:lnTo>
                    <a:pt x="334" y="196"/>
                  </a:lnTo>
                  <a:lnTo>
                    <a:pt x="316" y="201"/>
                  </a:lnTo>
                  <a:lnTo>
                    <a:pt x="297" y="205"/>
                  </a:lnTo>
                  <a:lnTo>
                    <a:pt x="278" y="207"/>
                  </a:lnTo>
                  <a:lnTo>
                    <a:pt x="260" y="209"/>
                  </a:lnTo>
                  <a:lnTo>
                    <a:pt x="240" y="209"/>
                  </a:lnTo>
                  <a:lnTo>
                    <a:pt x="203" y="211"/>
                  </a:lnTo>
                  <a:lnTo>
                    <a:pt x="167" y="208"/>
                  </a:lnTo>
                  <a:lnTo>
                    <a:pt x="136" y="203"/>
                  </a:lnTo>
                  <a:lnTo>
                    <a:pt x="136" y="203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6" y="197"/>
                  </a:lnTo>
                  <a:lnTo>
                    <a:pt x="133" y="197"/>
                  </a:lnTo>
                  <a:lnTo>
                    <a:pt x="127" y="199"/>
                  </a:lnTo>
                  <a:lnTo>
                    <a:pt x="124" y="201"/>
                  </a:lnTo>
                  <a:lnTo>
                    <a:pt x="124" y="201"/>
                  </a:lnTo>
                  <a:lnTo>
                    <a:pt x="110" y="197"/>
                  </a:lnTo>
                  <a:lnTo>
                    <a:pt x="98" y="193"/>
                  </a:lnTo>
                  <a:lnTo>
                    <a:pt x="86" y="188"/>
                  </a:lnTo>
                  <a:lnTo>
                    <a:pt x="77" y="182"/>
                  </a:lnTo>
                  <a:lnTo>
                    <a:pt x="77" y="182"/>
                  </a:lnTo>
                  <a:lnTo>
                    <a:pt x="77" y="179"/>
                  </a:lnTo>
                  <a:lnTo>
                    <a:pt x="78" y="178"/>
                  </a:lnTo>
                  <a:lnTo>
                    <a:pt x="76" y="174"/>
                  </a:lnTo>
                  <a:lnTo>
                    <a:pt x="73" y="173"/>
                  </a:lnTo>
                  <a:lnTo>
                    <a:pt x="71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66" y="171"/>
                  </a:lnTo>
                  <a:lnTo>
                    <a:pt x="66" y="171"/>
                  </a:lnTo>
                  <a:lnTo>
                    <a:pt x="65" y="167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57" y="159"/>
                  </a:lnTo>
                  <a:lnTo>
                    <a:pt x="55" y="150"/>
                  </a:lnTo>
                  <a:lnTo>
                    <a:pt x="55" y="150"/>
                  </a:lnTo>
                  <a:lnTo>
                    <a:pt x="56" y="148"/>
                  </a:lnTo>
                  <a:lnTo>
                    <a:pt x="57" y="143"/>
                  </a:lnTo>
                  <a:lnTo>
                    <a:pt x="57" y="141"/>
                  </a:lnTo>
                  <a:lnTo>
                    <a:pt x="56" y="140"/>
                  </a:lnTo>
                  <a:lnTo>
                    <a:pt x="55" y="140"/>
                  </a:lnTo>
                  <a:lnTo>
                    <a:pt x="53" y="140"/>
                  </a:lnTo>
                  <a:lnTo>
                    <a:pt x="53" y="140"/>
                  </a:lnTo>
                  <a:lnTo>
                    <a:pt x="54" y="132"/>
                  </a:lnTo>
                  <a:lnTo>
                    <a:pt x="55" y="125"/>
                  </a:lnTo>
                  <a:lnTo>
                    <a:pt x="57" y="118"/>
                  </a:lnTo>
                  <a:lnTo>
                    <a:pt x="61" y="112"/>
                  </a:lnTo>
                  <a:lnTo>
                    <a:pt x="70" y="101"/>
                  </a:lnTo>
                  <a:lnTo>
                    <a:pt x="79" y="90"/>
                  </a:lnTo>
                  <a:lnTo>
                    <a:pt x="91" y="82"/>
                  </a:lnTo>
                  <a:lnTo>
                    <a:pt x="103" y="74"/>
                  </a:lnTo>
                  <a:lnTo>
                    <a:pt x="116" y="67"/>
                  </a:lnTo>
                  <a:lnTo>
                    <a:pt x="129" y="62"/>
                  </a:lnTo>
                  <a:lnTo>
                    <a:pt x="129" y="62"/>
                  </a:lnTo>
                  <a:close/>
                  <a:moveTo>
                    <a:pt x="333" y="207"/>
                  </a:moveTo>
                  <a:lnTo>
                    <a:pt x="333" y="207"/>
                  </a:lnTo>
                  <a:lnTo>
                    <a:pt x="316" y="226"/>
                  </a:lnTo>
                  <a:lnTo>
                    <a:pt x="298" y="243"/>
                  </a:lnTo>
                  <a:lnTo>
                    <a:pt x="298" y="243"/>
                  </a:lnTo>
                  <a:lnTo>
                    <a:pt x="307" y="227"/>
                  </a:lnTo>
                  <a:lnTo>
                    <a:pt x="314" y="212"/>
                  </a:lnTo>
                  <a:lnTo>
                    <a:pt x="314" y="212"/>
                  </a:lnTo>
                  <a:lnTo>
                    <a:pt x="333" y="207"/>
                  </a:lnTo>
                  <a:lnTo>
                    <a:pt x="333" y="207"/>
                  </a:lnTo>
                  <a:close/>
                  <a:moveTo>
                    <a:pt x="293" y="215"/>
                  </a:moveTo>
                  <a:lnTo>
                    <a:pt x="293" y="215"/>
                  </a:lnTo>
                  <a:lnTo>
                    <a:pt x="280" y="227"/>
                  </a:lnTo>
                  <a:lnTo>
                    <a:pt x="280" y="227"/>
                  </a:lnTo>
                  <a:lnTo>
                    <a:pt x="283" y="223"/>
                  </a:lnTo>
                  <a:lnTo>
                    <a:pt x="284" y="218"/>
                  </a:lnTo>
                  <a:lnTo>
                    <a:pt x="284" y="218"/>
                  </a:lnTo>
                  <a:lnTo>
                    <a:pt x="284" y="217"/>
                  </a:lnTo>
                  <a:lnTo>
                    <a:pt x="284" y="217"/>
                  </a:lnTo>
                  <a:lnTo>
                    <a:pt x="293" y="215"/>
                  </a:lnTo>
                  <a:lnTo>
                    <a:pt x="293" y="215"/>
                  </a:lnTo>
                  <a:close/>
                  <a:moveTo>
                    <a:pt x="190" y="223"/>
                  </a:moveTo>
                  <a:lnTo>
                    <a:pt x="190" y="223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78" y="232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7" y="223"/>
                  </a:lnTo>
                  <a:lnTo>
                    <a:pt x="187" y="223"/>
                  </a:lnTo>
                  <a:lnTo>
                    <a:pt x="190" y="223"/>
                  </a:lnTo>
                  <a:lnTo>
                    <a:pt x="190" y="223"/>
                  </a:lnTo>
                  <a:close/>
                  <a:moveTo>
                    <a:pt x="139" y="219"/>
                  </a:moveTo>
                  <a:lnTo>
                    <a:pt x="139" y="219"/>
                  </a:lnTo>
                  <a:lnTo>
                    <a:pt x="124" y="231"/>
                  </a:lnTo>
                  <a:lnTo>
                    <a:pt x="116" y="236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15" y="227"/>
                  </a:lnTo>
                  <a:lnTo>
                    <a:pt x="125" y="217"/>
                  </a:lnTo>
                  <a:lnTo>
                    <a:pt x="125" y="217"/>
                  </a:lnTo>
                  <a:lnTo>
                    <a:pt x="139" y="219"/>
                  </a:lnTo>
                  <a:lnTo>
                    <a:pt x="139" y="219"/>
                  </a:lnTo>
                  <a:close/>
                  <a:moveTo>
                    <a:pt x="65" y="196"/>
                  </a:moveTo>
                  <a:lnTo>
                    <a:pt x="65" y="196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64" y="205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65" y="196"/>
                  </a:lnTo>
                  <a:lnTo>
                    <a:pt x="65" y="196"/>
                  </a:lnTo>
                  <a:close/>
                  <a:moveTo>
                    <a:pt x="32" y="208"/>
                  </a:moveTo>
                  <a:lnTo>
                    <a:pt x="32" y="208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47" y="197"/>
                  </a:lnTo>
                  <a:lnTo>
                    <a:pt x="32" y="208"/>
                  </a:lnTo>
                  <a:lnTo>
                    <a:pt x="32" y="208"/>
                  </a:lnTo>
                  <a:close/>
                  <a:moveTo>
                    <a:pt x="43" y="134"/>
                  </a:moveTo>
                  <a:lnTo>
                    <a:pt x="43" y="134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39" y="150"/>
                  </a:lnTo>
                  <a:lnTo>
                    <a:pt x="39" y="150"/>
                  </a:lnTo>
                  <a:lnTo>
                    <a:pt x="39" y="148"/>
                  </a:lnTo>
                  <a:lnTo>
                    <a:pt x="39" y="146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3" y="134"/>
                  </a:lnTo>
                  <a:lnTo>
                    <a:pt x="43" y="134"/>
                  </a:lnTo>
                  <a:close/>
                  <a:moveTo>
                    <a:pt x="14" y="185"/>
                  </a:moveTo>
                  <a:lnTo>
                    <a:pt x="14" y="185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3" y="191"/>
                  </a:lnTo>
                  <a:lnTo>
                    <a:pt x="14" y="185"/>
                  </a:lnTo>
                  <a:lnTo>
                    <a:pt x="14" y="185"/>
                  </a:lnTo>
                  <a:close/>
                  <a:moveTo>
                    <a:pt x="18" y="215"/>
                  </a:moveTo>
                  <a:lnTo>
                    <a:pt x="18" y="215"/>
                  </a:lnTo>
                  <a:lnTo>
                    <a:pt x="15" y="211"/>
                  </a:lnTo>
                  <a:lnTo>
                    <a:pt x="15" y="211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18" y="215"/>
                  </a:lnTo>
                  <a:lnTo>
                    <a:pt x="18" y="215"/>
                  </a:lnTo>
                  <a:close/>
                  <a:moveTo>
                    <a:pt x="45" y="165"/>
                  </a:moveTo>
                  <a:lnTo>
                    <a:pt x="45" y="165"/>
                  </a:lnTo>
                  <a:lnTo>
                    <a:pt x="47" y="162"/>
                  </a:lnTo>
                  <a:lnTo>
                    <a:pt x="47" y="16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43" y="179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35" y="179"/>
                  </a:lnTo>
                  <a:lnTo>
                    <a:pt x="45" y="165"/>
                  </a:lnTo>
                  <a:lnTo>
                    <a:pt x="45" y="165"/>
                  </a:lnTo>
                  <a:close/>
                  <a:moveTo>
                    <a:pt x="25" y="224"/>
                  </a:moveTo>
                  <a:lnTo>
                    <a:pt x="25" y="224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5" y="220"/>
                  </a:lnTo>
                  <a:lnTo>
                    <a:pt x="32" y="223"/>
                  </a:lnTo>
                  <a:lnTo>
                    <a:pt x="32" y="226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25" y="224"/>
                  </a:lnTo>
                  <a:lnTo>
                    <a:pt x="25" y="224"/>
                  </a:lnTo>
                  <a:close/>
                  <a:moveTo>
                    <a:pt x="36" y="231"/>
                  </a:moveTo>
                  <a:lnTo>
                    <a:pt x="36" y="231"/>
                  </a:lnTo>
                  <a:lnTo>
                    <a:pt x="41" y="231"/>
                  </a:lnTo>
                  <a:lnTo>
                    <a:pt x="45" y="227"/>
                  </a:lnTo>
                  <a:lnTo>
                    <a:pt x="54" y="223"/>
                  </a:lnTo>
                  <a:lnTo>
                    <a:pt x="54" y="223"/>
                  </a:lnTo>
                  <a:lnTo>
                    <a:pt x="44" y="236"/>
                  </a:lnTo>
                  <a:lnTo>
                    <a:pt x="44" y="236"/>
                  </a:lnTo>
                  <a:lnTo>
                    <a:pt x="36" y="231"/>
                  </a:lnTo>
                  <a:lnTo>
                    <a:pt x="36" y="231"/>
                  </a:lnTo>
                  <a:close/>
                  <a:moveTo>
                    <a:pt x="54" y="239"/>
                  </a:move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67" y="22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80" y="213"/>
                  </a:lnTo>
                  <a:lnTo>
                    <a:pt x="72" y="223"/>
                  </a:lnTo>
                  <a:lnTo>
                    <a:pt x="64" y="231"/>
                  </a:lnTo>
                  <a:lnTo>
                    <a:pt x="54" y="239"/>
                  </a:lnTo>
                  <a:lnTo>
                    <a:pt x="54" y="239"/>
                  </a:lnTo>
                  <a:close/>
                  <a:moveTo>
                    <a:pt x="82" y="227"/>
                  </a:moveTo>
                  <a:lnTo>
                    <a:pt x="82" y="227"/>
                  </a:lnTo>
                  <a:lnTo>
                    <a:pt x="100" y="209"/>
                  </a:lnTo>
                  <a:lnTo>
                    <a:pt x="100" y="209"/>
                  </a:lnTo>
                  <a:lnTo>
                    <a:pt x="110" y="213"/>
                  </a:lnTo>
                  <a:lnTo>
                    <a:pt x="110" y="213"/>
                  </a:lnTo>
                  <a:lnTo>
                    <a:pt x="94" y="226"/>
                  </a:lnTo>
                  <a:lnTo>
                    <a:pt x="84" y="232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82" y="227"/>
                  </a:lnTo>
                  <a:lnTo>
                    <a:pt x="82" y="227"/>
                  </a:lnTo>
                  <a:close/>
                  <a:moveTo>
                    <a:pt x="95" y="249"/>
                  </a:moveTo>
                  <a:lnTo>
                    <a:pt x="95" y="249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90" y="24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97" y="241"/>
                  </a:lnTo>
                  <a:lnTo>
                    <a:pt x="96" y="246"/>
                  </a:lnTo>
                  <a:lnTo>
                    <a:pt x="95" y="249"/>
                  </a:lnTo>
                  <a:lnTo>
                    <a:pt x="95" y="249"/>
                  </a:lnTo>
                  <a:close/>
                  <a:moveTo>
                    <a:pt x="115" y="252"/>
                  </a:moveTo>
                  <a:lnTo>
                    <a:pt x="115" y="252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15" y="252"/>
                  </a:lnTo>
                  <a:lnTo>
                    <a:pt x="115" y="252"/>
                  </a:lnTo>
                  <a:close/>
                  <a:moveTo>
                    <a:pt x="153" y="220"/>
                  </a:moveTo>
                  <a:lnTo>
                    <a:pt x="153" y="220"/>
                  </a:lnTo>
                  <a:lnTo>
                    <a:pt x="173" y="223"/>
                  </a:lnTo>
                  <a:lnTo>
                    <a:pt x="173" y="223"/>
                  </a:lnTo>
                  <a:lnTo>
                    <a:pt x="163" y="229"/>
                  </a:lnTo>
                  <a:lnTo>
                    <a:pt x="153" y="236"/>
                  </a:lnTo>
                  <a:lnTo>
                    <a:pt x="141" y="242"/>
                  </a:lnTo>
                  <a:lnTo>
                    <a:pt x="130" y="247"/>
                  </a:lnTo>
                  <a:lnTo>
                    <a:pt x="130" y="247"/>
                  </a:lnTo>
                  <a:lnTo>
                    <a:pt x="141" y="233"/>
                  </a:lnTo>
                  <a:lnTo>
                    <a:pt x="153" y="220"/>
                  </a:lnTo>
                  <a:lnTo>
                    <a:pt x="153" y="220"/>
                  </a:lnTo>
                  <a:close/>
                  <a:moveTo>
                    <a:pt x="153" y="255"/>
                  </a:moveTo>
                  <a:lnTo>
                    <a:pt x="153" y="255"/>
                  </a:lnTo>
                  <a:lnTo>
                    <a:pt x="153" y="255"/>
                  </a:lnTo>
                  <a:lnTo>
                    <a:pt x="153" y="255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48" y="249"/>
                  </a:lnTo>
                  <a:lnTo>
                    <a:pt x="159" y="243"/>
                  </a:lnTo>
                  <a:lnTo>
                    <a:pt x="159" y="243"/>
                  </a:lnTo>
                  <a:lnTo>
                    <a:pt x="153" y="255"/>
                  </a:lnTo>
                  <a:lnTo>
                    <a:pt x="153" y="255"/>
                  </a:lnTo>
                  <a:close/>
                  <a:moveTo>
                    <a:pt x="178" y="256"/>
                  </a:moveTo>
                  <a:lnTo>
                    <a:pt x="177" y="256"/>
                  </a:lnTo>
                  <a:lnTo>
                    <a:pt x="177" y="256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77" y="249"/>
                  </a:lnTo>
                  <a:lnTo>
                    <a:pt x="184" y="243"/>
                  </a:lnTo>
                  <a:lnTo>
                    <a:pt x="184" y="243"/>
                  </a:lnTo>
                  <a:lnTo>
                    <a:pt x="180" y="249"/>
                  </a:lnTo>
                  <a:lnTo>
                    <a:pt x="178" y="256"/>
                  </a:lnTo>
                  <a:lnTo>
                    <a:pt x="178" y="256"/>
                  </a:lnTo>
                  <a:close/>
                  <a:moveTo>
                    <a:pt x="187" y="256"/>
                  </a:moveTo>
                  <a:lnTo>
                    <a:pt x="187" y="256"/>
                  </a:lnTo>
                  <a:lnTo>
                    <a:pt x="192" y="248"/>
                  </a:lnTo>
                  <a:lnTo>
                    <a:pt x="197" y="239"/>
                  </a:lnTo>
                  <a:lnTo>
                    <a:pt x="208" y="223"/>
                  </a:lnTo>
                  <a:lnTo>
                    <a:pt x="208" y="223"/>
                  </a:lnTo>
                  <a:lnTo>
                    <a:pt x="227" y="223"/>
                  </a:lnTo>
                  <a:lnTo>
                    <a:pt x="227" y="223"/>
                  </a:lnTo>
                  <a:lnTo>
                    <a:pt x="208" y="239"/>
                  </a:lnTo>
                  <a:lnTo>
                    <a:pt x="198" y="248"/>
                  </a:lnTo>
                  <a:lnTo>
                    <a:pt x="187" y="256"/>
                  </a:lnTo>
                  <a:lnTo>
                    <a:pt x="187" y="256"/>
                  </a:lnTo>
                  <a:close/>
                  <a:moveTo>
                    <a:pt x="202" y="258"/>
                  </a:moveTo>
                  <a:lnTo>
                    <a:pt x="202" y="258"/>
                  </a:lnTo>
                  <a:lnTo>
                    <a:pt x="215" y="246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13" y="259"/>
                  </a:lnTo>
                  <a:lnTo>
                    <a:pt x="213" y="259"/>
                  </a:lnTo>
                  <a:lnTo>
                    <a:pt x="202" y="258"/>
                  </a:lnTo>
                  <a:lnTo>
                    <a:pt x="202" y="258"/>
                  </a:lnTo>
                  <a:close/>
                  <a:moveTo>
                    <a:pt x="225" y="259"/>
                  </a:moveTo>
                  <a:lnTo>
                    <a:pt x="225" y="259"/>
                  </a:lnTo>
                  <a:lnTo>
                    <a:pt x="224" y="259"/>
                  </a:lnTo>
                  <a:lnTo>
                    <a:pt x="224" y="259"/>
                  </a:lnTo>
                  <a:lnTo>
                    <a:pt x="236" y="241"/>
                  </a:lnTo>
                  <a:lnTo>
                    <a:pt x="242" y="231"/>
                  </a:lnTo>
                  <a:lnTo>
                    <a:pt x="246" y="221"/>
                  </a:lnTo>
                  <a:lnTo>
                    <a:pt x="246" y="221"/>
                  </a:lnTo>
                  <a:lnTo>
                    <a:pt x="269" y="219"/>
                  </a:lnTo>
                  <a:lnTo>
                    <a:pt x="269" y="219"/>
                  </a:lnTo>
                  <a:lnTo>
                    <a:pt x="248" y="239"/>
                  </a:lnTo>
                  <a:lnTo>
                    <a:pt x="236" y="249"/>
                  </a:lnTo>
                  <a:lnTo>
                    <a:pt x="225" y="259"/>
                  </a:lnTo>
                  <a:lnTo>
                    <a:pt x="225" y="259"/>
                  </a:lnTo>
                  <a:close/>
                  <a:moveTo>
                    <a:pt x="244" y="260"/>
                  </a:moveTo>
                  <a:lnTo>
                    <a:pt x="244" y="260"/>
                  </a:lnTo>
                  <a:lnTo>
                    <a:pt x="239" y="260"/>
                  </a:lnTo>
                  <a:lnTo>
                    <a:pt x="239" y="260"/>
                  </a:lnTo>
                  <a:lnTo>
                    <a:pt x="260" y="241"/>
                  </a:lnTo>
                  <a:lnTo>
                    <a:pt x="260" y="241"/>
                  </a:lnTo>
                  <a:lnTo>
                    <a:pt x="251" y="250"/>
                  </a:lnTo>
                  <a:lnTo>
                    <a:pt x="244" y="260"/>
                  </a:lnTo>
                  <a:lnTo>
                    <a:pt x="244" y="260"/>
                  </a:lnTo>
                  <a:close/>
                  <a:moveTo>
                    <a:pt x="275" y="260"/>
                  </a:moveTo>
                  <a:lnTo>
                    <a:pt x="275" y="260"/>
                  </a:lnTo>
                  <a:lnTo>
                    <a:pt x="261" y="260"/>
                  </a:lnTo>
                  <a:lnTo>
                    <a:pt x="261" y="260"/>
                  </a:lnTo>
                  <a:lnTo>
                    <a:pt x="279" y="242"/>
                  </a:lnTo>
                  <a:lnTo>
                    <a:pt x="297" y="225"/>
                  </a:lnTo>
                  <a:lnTo>
                    <a:pt x="297" y="225"/>
                  </a:lnTo>
                  <a:lnTo>
                    <a:pt x="292" y="233"/>
                  </a:lnTo>
                  <a:lnTo>
                    <a:pt x="285" y="242"/>
                  </a:lnTo>
                  <a:lnTo>
                    <a:pt x="279" y="252"/>
                  </a:lnTo>
                  <a:lnTo>
                    <a:pt x="275" y="260"/>
                  </a:lnTo>
                  <a:lnTo>
                    <a:pt x="275" y="260"/>
                  </a:lnTo>
                  <a:close/>
                  <a:moveTo>
                    <a:pt x="321" y="256"/>
                  </a:moveTo>
                  <a:lnTo>
                    <a:pt x="321" y="256"/>
                  </a:lnTo>
                  <a:lnTo>
                    <a:pt x="307" y="259"/>
                  </a:lnTo>
                  <a:lnTo>
                    <a:pt x="292" y="260"/>
                  </a:lnTo>
                  <a:lnTo>
                    <a:pt x="292" y="260"/>
                  </a:lnTo>
                  <a:lnTo>
                    <a:pt x="305" y="250"/>
                  </a:lnTo>
                  <a:lnTo>
                    <a:pt x="305" y="250"/>
                  </a:lnTo>
                  <a:lnTo>
                    <a:pt x="304" y="254"/>
                  </a:lnTo>
                  <a:lnTo>
                    <a:pt x="307" y="255"/>
                  </a:lnTo>
                  <a:lnTo>
                    <a:pt x="309" y="256"/>
                  </a:lnTo>
                  <a:lnTo>
                    <a:pt x="313" y="255"/>
                  </a:lnTo>
                  <a:lnTo>
                    <a:pt x="320" y="253"/>
                  </a:lnTo>
                  <a:lnTo>
                    <a:pt x="322" y="250"/>
                  </a:lnTo>
                  <a:lnTo>
                    <a:pt x="322" y="250"/>
                  </a:lnTo>
                  <a:lnTo>
                    <a:pt x="321" y="254"/>
                  </a:lnTo>
                  <a:lnTo>
                    <a:pt x="321" y="256"/>
                  </a:lnTo>
                  <a:lnTo>
                    <a:pt x="321" y="256"/>
                  </a:lnTo>
                  <a:close/>
                  <a:moveTo>
                    <a:pt x="320" y="241"/>
                  </a:moveTo>
                  <a:lnTo>
                    <a:pt x="320" y="241"/>
                  </a:lnTo>
                  <a:lnTo>
                    <a:pt x="327" y="231"/>
                  </a:lnTo>
                  <a:lnTo>
                    <a:pt x="336" y="223"/>
                  </a:lnTo>
                  <a:lnTo>
                    <a:pt x="343" y="213"/>
                  </a:lnTo>
                  <a:lnTo>
                    <a:pt x="346" y="208"/>
                  </a:lnTo>
                  <a:lnTo>
                    <a:pt x="349" y="203"/>
                  </a:lnTo>
                  <a:lnTo>
                    <a:pt x="349" y="203"/>
                  </a:lnTo>
                  <a:lnTo>
                    <a:pt x="356" y="201"/>
                  </a:lnTo>
                  <a:lnTo>
                    <a:pt x="356" y="201"/>
                  </a:lnTo>
                  <a:lnTo>
                    <a:pt x="350" y="209"/>
                  </a:lnTo>
                  <a:lnTo>
                    <a:pt x="350" y="209"/>
                  </a:lnTo>
                  <a:lnTo>
                    <a:pt x="336" y="226"/>
                  </a:lnTo>
                  <a:lnTo>
                    <a:pt x="328" y="235"/>
                  </a:lnTo>
                  <a:lnTo>
                    <a:pt x="320" y="241"/>
                  </a:lnTo>
                  <a:lnTo>
                    <a:pt x="320" y="241"/>
                  </a:lnTo>
                  <a:close/>
                  <a:moveTo>
                    <a:pt x="334" y="254"/>
                  </a:moveTo>
                  <a:lnTo>
                    <a:pt x="334" y="254"/>
                  </a:lnTo>
                  <a:lnTo>
                    <a:pt x="344" y="247"/>
                  </a:lnTo>
                  <a:lnTo>
                    <a:pt x="352" y="238"/>
                  </a:lnTo>
                  <a:lnTo>
                    <a:pt x="352" y="238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4" y="246"/>
                  </a:lnTo>
                  <a:lnTo>
                    <a:pt x="355" y="247"/>
                  </a:lnTo>
                  <a:lnTo>
                    <a:pt x="355" y="247"/>
                  </a:lnTo>
                  <a:lnTo>
                    <a:pt x="345" y="250"/>
                  </a:lnTo>
                  <a:lnTo>
                    <a:pt x="334" y="254"/>
                  </a:lnTo>
                  <a:lnTo>
                    <a:pt x="334" y="254"/>
                  </a:lnTo>
                  <a:close/>
                  <a:moveTo>
                    <a:pt x="346" y="231"/>
                  </a:moveTo>
                  <a:lnTo>
                    <a:pt x="346" y="231"/>
                  </a:lnTo>
                  <a:lnTo>
                    <a:pt x="357" y="215"/>
                  </a:lnTo>
                  <a:lnTo>
                    <a:pt x="357" y="215"/>
                  </a:lnTo>
                  <a:lnTo>
                    <a:pt x="373" y="195"/>
                  </a:lnTo>
                  <a:lnTo>
                    <a:pt x="373" y="195"/>
                  </a:lnTo>
                  <a:lnTo>
                    <a:pt x="378" y="194"/>
                  </a:lnTo>
                  <a:lnTo>
                    <a:pt x="378" y="194"/>
                  </a:lnTo>
                  <a:lnTo>
                    <a:pt x="369" y="207"/>
                  </a:lnTo>
                  <a:lnTo>
                    <a:pt x="369" y="207"/>
                  </a:lnTo>
                  <a:lnTo>
                    <a:pt x="357" y="220"/>
                  </a:lnTo>
                  <a:lnTo>
                    <a:pt x="346" y="231"/>
                  </a:lnTo>
                  <a:lnTo>
                    <a:pt x="346" y="231"/>
                  </a:lnTo>
                  <a:close/>
                  <a:moveTo>
                    <a:pt x="396" y="185"/>
                  </a:moveTo>
                  <a:lnTo>
                    <a:pt x="396" y="185"/>
                  </a:lnTo>
                  <a:lnTo>
                    <a:pt x="403" y="182"/>
                  </a:lnTo>
                  <a:lnTo>
                    <a:pt x="403" y="182"/>
                  </a:lnTo>
                  <a:lnTo>
                    <a:pt x="398" y="194"/>
                  </a:lnTo>
                  <a:lnTo>
                    <a:pt x="393" y="205"/>
                  </a:lnTo>
                  <a:lnTo>
                    <a:pt x="387" y="215"/>
                  </a:lnTo>
                  <a:lnTo>
                    <a:pt x="380" y="225"/>
                  </a:lnTo>
                  <a:lnTo>
                    <a:pt x="380" y="225"/>
                  </a:lnTo>
                  <a:lnTo>
                    <a:pt x="381" y="221"/>
                  </a:lnTo>
                  <a:lnTo>
                    <a:pt x="382" y="217"/>
                  </a:lnTo>
                  <a:lnTo>
                    <a:pt x="382" y="214"/>
                  </a:lnTo>
                  <a:lnTo>
                    <a:pt x="382" y="212"/>
                  </a:lnTo>
                  <a:lnTo>
                    <a:pt x="380" y="212"/>
                  </a:lnTo>
                  <a:lnTo>
                    <a:pt x="378" y="212"/>
                  </a:lnTo>
                  <a:lnTo>
                    <a:pt x="378" y="212"/>
                  </a:lnTo>
                  <a:lnTo>
                    <a:pt x="389" y="200"/>
                  </a:lnTo>
                  <a:lnTo>
                    <a:pt x="393" y="193"/>
                  </a:lnTo>
                  <a:lnTo>
                    <a:pt x="396" y="189"/>
                  </a:lnTo>
                  <a:lnTo>
                    <a:pt x="396" y="185"/>
                  </a:lnTo>
                  <a:lnTo>
                    <a:pt x="396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48"/>
          <p:cNvSpPr>
            <a:spLocks noChangeArrowheads="1"/>
          </p:cNvSpPr>
          <p:nvPr/>
        </p:nvSpPr>
        <p:spPr bwMode="auto">
          <a:xfrm>
            <a:off x="7295515" y="1614170"/>
            <a:ext cx="426339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融会贯通 博彩众长</a:t>
            </a:r>
            <a:endParaRPr lang="zh-CN" altLang="en-US" sz="3600" b="1" dirty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10" y="3062693"/>
            <a:ext cx="4698326" cy="16332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30120" y="2232660"/>
            <a:ext cx="419925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根据古代对带馅面条机的巨大需求，再结合现代的加工技术，设计出了一款省钱、省力且实用性强的产品</a:t>
            </a:r>
            <a:r>
              <a:rPr lang="zh-CN" altLang="en-US" sz="2800"/>
              <a:t>。</a:t>
            </a:r>
            <a:endParaRPr lang="en-US" altLang="zh-CN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84" y="242594"/>
            <a:ext cx="10287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30" y="4926561"/>
            <a:ext cx="3946850" cy="26312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48" y="4926561"/>
            <a:ext cx="3946850" cy="26312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58683" y="4121975"/>
            <a:ext cx="605790" cy="922020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en-US" sz="5400" b="1" dirty="0">
              <a:ln w="22225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95742" y="4664951"/>
            <a:ext cx="160528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工程训练</a:t>
            </a:r>
            <a:endParaRPr lang="zh-CN" alt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0097" y="149332"/>
            <a:ext cx="12951746" cy="8742741"/>
          </a:xfrm>
          <a:prstGeom prst="rect">
            <a:avLst/>
          </a:prstGeom>
        </p:spPr>
      </p:pic>
      <p:sp>
        <p:nvSpPr>
          <p:cNvPr id="57" name="椭圆 31"/>
          <p:cNvSpPr/>
          <p:nvPr/>
        </p:nvSpPr>
        <p:spPr>
          <a:xfrm>
            <a:off x="5196205" y="1431290"/>
            <a:ext cx="6368415" cy="52571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 flipH="1">
            <a:off x="1840965" y="4714354"/>
            <a:ext cx="1402080" cy="1124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sz="48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铸造</a:t>
            </a:r>
            <a:endParaRPr lang="zh-CN" sz="48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816180" y="1612698"/>
            <a:ext cx="5365519" cy="42259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（1)铸造型砂的性能要求及获得成本；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（2)常见铸造砂型的构造特点（含典型浇注系统）；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（3)手工造型的基本操作；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＊整模造型：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＊分模造型；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＊挖砂造型；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2400" dirty="0">
                <a:solidFill>
                  <a:schemeClr val="bg2">
                    <a:lumMod val="2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＊活块造型</a:t>
            </a:r>
            <a:endParaRPr sz="2400" dirty="0">
              <a:solidFill>
                <a:schemeClr val="bg2">
                  <a:lumMod val="2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39765" y="1552575"/>
            <a:ext cx="551751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铸件分型面的选择原则；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（4)浇注位置的选择；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（5)模样、铸件、零件之间的关系和区别；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（6)常用特种铸造方法的分类、工艺特点和应用特点；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＊消失模铸造；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＊压力铸造；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＊熔模铸造；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＊离心铸造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2335" y="1746250"/>
            <a:ext cx="426974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（7)模样种类和确定模样的原则；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（8)铸造工艺图的绘制方法；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（9)金属熔炼（冲天炉学习建议采用虚拟仿真完成）及浇注的工艺特点；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（10)铸件的落砂、清理与环境保护；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（11)铸件缺陷类型及原因分析；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（12)铸造生产安全要求及对环境的影响；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（13)其他先进铸造成型技术（建议通过虚拟仿真实现）；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＊3D 打印制模样；＊3D打印砂型；＊压力铸造方法；＊精密铸造方法</a:t>
            </a:r>
            <a:endParaRPr lang="zh-CN" altLang="en-US" sz="2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bldLvl="0" build="allAtOnce"/>
      <p:bldP spid="3" grpId="0"/>
    </p:bldLst>
  </p:timing>
</p:sld>
</file>

<file path=ppt/tags/tag1.xml><?xml version="1.0" encoding="utf-8"?>
<p:tagLst xmlns:p="http://schemas.openxmlformats.org/presentationml/2006/main">
  <p:tag name="ISPRING_PRESENTATION_TITLE" val="M37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jsoic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1816</Words>
  <Application>WPS 演示</Application>
  <PresentationFormat>自定义</PresentationFormat>
  <Paragraphs>160</Paragraphs>
  <Slides>17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方正细谭黑简体</vt:lpstr>
      <vt:lpstr>黑体</vt:lpstr>
      <vt:lpstr>微软雅黑</vt:lpstr>
      <vt:lpstr>Calibri</vt:lpstr>
      <vt:lpstr>Arial Unicode MS</vt:lpstr>
      <vt:lpstr>等线</vt:lpstr>
      <vt:lpstr>华文细黑</vt:lpstr>
      <vt:lpstr>Arial</vt:lpstr>
      <vt:lpstr>华文彩云</vt:lpstr>
      <vt:lpstr>汉仪糯米团简</vt:lpstr>
      <vt:lpstr>等线 Light</vt:lpstr>
      <vt:lpstr>方正粗黑宋简体</vt:lpstr>
      <vt:lpstr>方正舒体</vt:lpstr>
      <vt:lpstr>方正姚体</vt:lpstr>
      <vt:lpstr>汉仪长仿宋体</vt:lpstr>
      <vt:lpstr>华文隶书</vt:lpstr>
      <vt:lpstr>华文新魏</vt:lpstr>
      <vt:lpstr>华文行楷</vt:lpstr>
      <vt:lpstr>华文中宋</vt:lpstr>
      <vt:lpstr>华文琥珀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线描手绘</dc:title>
  <dc:creator>第一PPT</dc:creator>
  <cp:keywords>www.1ppt.com</cp:keywords>
  <dc:description>www.1ppt.com</dc:description>
  <cp:lastModifiedBy>春秋.</cp:lastModifiedBy>
  <cp:revision>88</cp:revision>
  <dcterms:created xsi:type="dcterms:W3CDTF">2017-11-10T11:58:00Z</dcterms:created>
  <dcterms:modified xsi:type="dcterms:W3CDTF">2020-11-16T15:50:13Z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