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1" r:id="rId5"/>
    <p:sldId id="266" r:id="rId6"/>
    <p:sldId id="268" r:id="rId7"/>
    <p:sldId id="260" r:id="rId8"/>
    <p:sldId id="259" r:id="rId9"/>
    <p:sldId id="263" r:id="rId10"/>
    <p:sldId id="269" r:id="rId11"/>
    <p:sldId id="270" r:id="rId12"/>
    <p:sldId id="258" r:id="rId13"/>
  </p:sldIdLst>
  <p:sldSz cx="12192000" cy="6858000"/>
  <p:notesSz cx="6858000" cy="9144000"/>
  <p:embeddedFontLs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iLiHei" charset="-122"/>
      <p:regular r:id="rId21"/>
    </p:embeddedFont>
    <p:embeddedFont>
      <p:font typeface="Arial Unicode MS" pitchFamily="34" charset="-122"/>
      <p:regular r:id="rId22"/>
    </p:embeddedFont>
    <p:embeddedFont>
      <p:font typeface="华文仿宋" pitchFamily="2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346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D2D2"/>
    <a:srgbClr val="EA5652"/>
    <a:srgbClr val="45B6D2"/>
    <a:srgbClr val="41DFD1"/>
    <a:srgbClr val="CF783C"/>
    <a:srgbClr val="4E99C8"/>
    <a:srgbClr val="FA4379"/>
    <a:srgbClr val="46A8D8"/>
    <a:srgbClr val="41D3D3"/>
    <a:srgbClr val="FA5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595" y="-86"/>
      </p:cViewPr>
      <p:guideLst>
        <p:guide orient="horz" pos="2160"/>
        <p:guide orient="horz" pos="346"/>
        <p:guide orient="horz" pos="4088"/>
        <p:guide pos="3840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CA15E-6A54-48C2-9289-D8DFB554820D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5584-838E-490E-A983-473B20513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34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35584-838E-490E-A983-473B2051318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17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V="1">
            <a:off x="0" y="1088500"/>
            <a:ext cx="1407886" cy="89830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 flipV="1">
            <a:off x="1335314" y="0"/>
            <a:ext cx="72572" cy="1088500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0" y="1082113"/>
            <a:ext cx="1421233" cy="108119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1421662" y="12829"/>
            <a:ext cx="2514211" cy="1069285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 flipV="1">
            <a:off x="703943" y="601134"/>
            <a:ext cx="717290" cy="48097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703943" y="0"/>
            <a:ext cx="3211724" cy="601134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0" y="587063"/>
            <a:ext cx="703943" cy="157624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 flipV="1">
            <a:off x="15127" y="0"/>
            <a:ext cx="662950" cy="587063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 rot="16200000">
            <a:off x="10346691" y="6084652"/>
            <a:ext cx="1407886" cy="89830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rot="16200000" flipH="1">
            <a:off x="11603513" y="4917660"/>
            <a:ext cx="72572" cy="1088500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16200000" flipH="1" flipV="1">
            <a:off x="9850720" y="5582294"/>
            <a:ext cx="1421233" cy="108119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 rot="16200000">
            <a:off x="10379472" y="3620100"/>
            <a:ext cx="2514211" cy="1069285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 rot="16200000" flipH="1">
            <a:off x="10983780" y="5530432"/>
            <a:ext cx="717290" cy="48097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rot="16200000">
            <a:off x="10277620" y="4223138"/>
            <a:ext cx="3211724" cy="601134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 rot="16200000" flipH="1" flipV="1">
            <a:off x="10456890" y="5693414"/>
            <a:ext cx="703943" cy="157624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/>
        </p:nvCxnSpPr>
        <p:spPr>
          <a:xfrm rot="16200000" flipH="1">
            <a:off x="11559042" y="6193376"/>
            <a:ext cx="662950" cy="587063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 userDrawn="1"/>
        </p:nvGrpSpPr>
        <p:grpSpPr>
          <a:xfrm rot="21473146">
            <a:off x="3438075" y="2013179"/>
            <a:ext cx="2940571" cy="2603752"/>
            <a:chOff x="5043703" y="561975"/>
            <a:chExt cx="6429375" cy="6296025"/>
          </a:xfrm>
        </p:grpSpPr>
        <p:sp>
          <p:nvSpPr>
            <p:cNvPr id="24" name="Freeform 75"/>
            <p:cNvSpPr>
              <a:spLocks/>
            </p:cNvSpPr>
            <p:nvPr/>
          </p:nvSpPr>
          <p:spPr bwMode="auto">
            <a:xfrm>
              <a:off x="5043703" y="2679700"/>
              <a:ext cx="404813" cy="1428750"/>
            </a:xfrm>
            <a:custGeom>
              <a:avLst/>
              <a:gdLst>
                <a:gd name="T0" fmla="*/ 0 w 255"/>
                <a:gd name="T1" fmla="*/ 900 h 900"/>
                <a:gd name="T2" fmla="*/ 236 w 255"/>
                <a:gd name="T3" fmla="*/ 578 h 900"/>
                <a:gd name="T4" fmla="*/ 255 w 255"/>
                <a:gd name="T5" fmla="*/ 0 h 900"/>
                <a:gd name="T6" fmla="*/ 0 w 255"/>
                <a:gd name="T7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900">
                  <a:moveTo>
                    <a:pt x="0" y="900"/>
                  </a:moveTo>
                  <a:lnTo>
                    <a:pt x="236" y="578"/>
                  </a:lnTo>
                  <a:lnTo>
                    <a:pt x="255" y="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F77D68"/>
            </a:solidFill>
            <a:ln w="9525">
              <a:solidFill>
                <a:srgbClr val="FA88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auto">
            <a:xfrm>
              <a:off x="5043703" y="3597275"/>
              <a:ext cx="420688" cy="1412875"/>
            </a:xfrm>
            <a:custGeom>
              <a:avLst/>
              <a:gdLst>
                <a:gd name="T0" fmla="*/ 236 w 265"/>
                <a:gd name="T1" fmla="*/ 0 h 890"/>
                <a:gd name="T2" fmla="*/ 0 w 265"/>
                <a:gd name="T3" fmla="*/ 322 h 890"/>
                <a:gd name="T4" fmla="*/ 265 w 265"/>
                <a:gd name="T5" fmla="*/ 890 h 890"/>
                <a:gd name="T6" fmla="*/ 236 w 265"/>
                <a:gd name="T7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890">
                  <a:moveTo>
                    <a:pt x="236" y="0"/>
                  </a:moveTo>
                  <a:lnTo>
                    <a:pt x="0" y="322"/>
                  </a:lnTo>
                  <a:lnTo>
                    <a:pt x="265" y="89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97C6A"/>
            </a:solidFill>
            <a:ln w="9525">
              <a:solidFill>
                <a:srgbClr val="FA88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77"/>
            <p:cNvSpPr>
              <a:spLocks/>
            </p:cNvSpPr>
            <p:nvPr/>
          </p:nvSpPr>
          <p:spPr bwMode="auto">
            <a:xfrm>
              <a:off x="5448515" y="5010150"/>
              <a:ext cx="255588" cy="1847850"/>
            </a:xfrm>
            <a:custGeom>
              <a:avLst/>
              <a:gdLst>
                <a:gd name="T0" fmla="*/ 10 w 161"/>
                <a:gd name="T1" fmla="*/ 0 h 1164"/>
                <a:gd name="T2" fmla="*/ 0 w 161"/>
                <a:gd name="T3" fmla="*/ 1164 h 1164"/>
                <a:gd name="T4" fmla="*/ 161 w 161"/>
                <a:gd name="T5" fmla="*/ 937 h 1164"/>
                <a:gd name="T6" fmla="*/ 10 w 161"/>
                <a:gd name="T7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164">
                  <a:moveTo>
                    <a:pt x="10" y="0"/>
                  </a:moveTo>
                  <a:lnTo>
                    <a:pt x="0" y="1164"/>
                  </a:lnTo>
                  <a:lnTo>
                    <a:pt x="161" y="93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98C65"/>
            </a:solidFill>
            <a:ln w="9525">
              <a:solidFill>
                <a:srgbClr val="FA88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78"/>
            <p:cNvSpPr>
              <a:spLocks/>
            </p:cNvSpPr>
            <p:nvPr/>
          </p:nvSpPr>
          <p:spPr bwMode="auto">
            <a:xfrm>
              <a:off x="5418353" y="2679700"/>
              <a:ext cx="827088" cy="917575"/>
            </a:xfrm>
            <a:custGeom>
              <a:avLst/>
              <a:gdLst>
                <a:gd name="T0" fmla="*/ 19 w 521"/>
                <a:gd name="T1" fmla="*/ 0 h 578"/>
                <a:gd name="T2" fmla="*/ 0 w 521"/>
                <a:gd name="T3" fmla="*/ 578 h 578"/>
                <a:gd name="T4" fmla="*/ 521 w 521"/>
                <a:gd name="T5" fmla="*/ 57 h 578"/>
                <a:gd name="T6" fmla="*/ 19 w 521"/>
                <a:gd name="T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78">
                  <a:moveTo>
                    <a:pt x="19" y="0"/>
                  </a:moveTo>
                  <a:lnTo>
                    <a:pt x="0" y="578"/>
                  </a:lnTo>
                  <a:lnTo>
                    <a:pt x="521" y="5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96A6E"/>
            </a:solidFill>
            <a:ln w="28575">
              <a:solidFill>
                <a:srgbClr val="F96A6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79"/>
            <p:cNvSpPr>
              <a:spLocks/>
            </p:cNvSpPr>
            <p:nvPr/>
          </p:nvSpPr>
          <p:spPr bwMode="auto">
            <a:xfrm>
              <a:off x="5464390" y="5010150"/>
              <a:ext cx="1020763" cy="1743075"/>
            </a:xfrm>
            <a:custGeom>
              <a:avLst/>
              <a:gdLst>
                <a:gd name="T0" fmla="*/ 0 w 643"/>
                <a:gd name="T1" fmla="*/ 0 h 1098"/>
                <a:gd name="T2" fmla="*/ 151 w 643"/>
                <a:gd name="T3" fmla="*/ 937 h 1098"/>
                <a:gd name="T4" fmla="*/ 643 w 643"/>
                <a:gd name="T5" fmla="*/ 1098 h 1098"/>
                <a:gd name="T6" fmla="*/ 0 w 643"/>
                <a:gd name="T7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3" h="1098">
                  <a:moveTo>
                    <a:pt x="0" y="0"/>
                  </a:moveTo>
                  <a:lnTo>
                    <a:pt x="151" y="937"/>
                  </a:lnTo>
                  <a:lnTo>
                    <a:pt x="643" y="1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8866"/>
            </a:solidFill>
            <a:ln w="9525">
              <a:solidFill>
                <a:srgbClr val="FA88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80"/>
            <p:cNvSpPr>
              <a:spLocks/>
            </p:cNvSpPr>
            <p:nvPr/>
          </p:nvSpPr>
          <p:spPr bwMode="auto">
            <a:xfrm>
              <a:off x="5448515" y="6497637"/>
              <a:ext cx="1036638" cy="360363"/>
            </a:xfrm>
            <a:custGeom>
              <a:avLst/>
              <a:gdLst>
                <a:gd name="T0" fmla="*/ 161 w 653"/>
                <a:gd name="T1" fmla="*/ 0 h 227"/>
                <a:gd name="T2" fmla="*/ 0 w 653"/>
                <a:gd name="T3" fmla="*/ 227 h 227"/>
                <a:gd name="T4" fmla="*/ 653 w 653"/>
                <a:gd name="T5" fmla="*/ 161 h 227"/>
                <a:gd name="T6" fmla="*/ 161 w 653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3" h="227">
                  <a:moveTo>
                    <a:pt x="161" y="0"/>
                  </a:moveTo>
                  <a:lnTo>
                    <a:pt x="0" y="227"/>
                  </a:lnTo>
                  <a:lnTo>
                    <a:pt x="653" y="16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98C65"/>
            </a:solidFill>
            <a:ln w="9525">
              <a:solidFill>
                <a:srgbClr val="FA88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81"/>
            <p:cNvSpPr>
              <a:spLocks/>
            </p:cNvSpPr>
            <p:nvPr/>
          </p:nvSpPr>
          <p:spPr bwMode="auto">
            <a:xfrm>
              <a:off x="5448515" y="1582737"/>
              <a:ext cx="1817688" cy="1187450"/>
            </a:xfrm>
            <a:custGeom>
              <a:avLst/>
              <a:gdLst>
                <a:gd name="T0" fmla="*/ 0 w 1145"/>
                <a:gd name="T1" fmla="*/ 691 h 748"/>
                <a:gd name="T2" fmla="*/ 502 w 1145"/>
                <a:gd name="T3" fmla="*/ 748 h 748"/>
                <a:gd name="T4" fmla="*/ 1145 w 1145"/>
                <a:gd name="T5" fmla="*/ 0 h 748"/>
                <a:gd name="T6" fmla="*/ 0 w 1145"/>
                <a:gd name="T7" fmla="*/ 69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5" h="748">
                  <a:moveTo>
                    <a:pt x="0" y="691"/>
                  </a:moveTo>
                  <a:lnTo>
                    <a:pt x="502" y="748"/>
                  </a:lnTo>
                  <a:lnTo>
                    <a:pt x="1145" y="0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FA5D72"/>
            </a:solidFill>
            <a:ln w="9525">
              <a:solidFill>
                <a:srgbClr val="FA5D7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2"/>
            <p:cNvSpPr>
              <a:spLocks/>
            </p:cNvSpPr>
            <p:nvPr/>
          </p:nvSpPr>
          <p:spPr bwMode="auto">
            <a:xfrm>
              <a:off x="6245440" y="1582737"/>
              <a:ext cx="1457325" cy="4057650"/>
            </a:xfrm>
            <a:custGeom>
              <a:avLst/>
              <a:gdLst>
                <a:gd name="T0" fmla="*/ 643 w 918"/>
                <a:gd name="T1" fmla="*/ 0 h 2556"/>
                <a:gd name="T2" fmla="*/ 0 w 918"/>
                <a:gd name="T3" fmla="*/ 748 h 2556"/>
                <a:gd name="T4" fmla="*/ 918 w 918"/>
                <a:gd name="T5" fmla="*/ 2556 h 2556"/>
                <a:gd name="T6" fmla="*/ 643 w 918"/>
                <a:gd name="T7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8" h="2556">
                  <a:moveTo>
                    <a:pt x="643" y="0"/>
                  </a:moveTo>
                  <a:lnTo>
                    <a:pt x="0" y="748"/>
                  </a:lnTo>
                  <a:lnTo>
                    <a:pt x="918" y="2556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A4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83"/>
            <p:cNvSpPr>
              <a:spLocks/>
            </p:cNvSpPr>
            <p:nvPr/>
          </p:nvSpPr>
          <p:spPr bwMode="auto">
            <a:xfrm>
              <a:off x="5464391" y="5010150"/>
              <a:ext cx="2238375" cy="1786827"/>
            </a:xfrm>
            <a:custGeom>
              <a:avLst/>
              <a:gdLst>
                <a:gd name="T0" fmla="*/ 0 w 1410"/>
                <a:gd name="T1" fmla="*/ 0 h 1098"/>
                <a:gd name="T2" fmla="*/ 643 w 1410"/>
                <a:gd name="T3" fmla="*/ 1098 h 1098"/>
                <a:gd name="T4" fmla="*/ 1410 w 1410"/>
                <a:gd name="T5" fmla="*/ 397 h 1098"/>
                <a:gd name="T6" fmla="*/ 0 w 1410"/>
                <a:gd name="T7" fmla="*/ 0 h 1098"/>
                <a:gd name="connsiteX0" fmla="*/ 0 w 10000"/>
                <a:gd name="connsiteY0" fmla="*/ 0 h 10251"/>
                <a:gd name="connsiteX1" fmla="*/ 4676 w 10000"/>
                <a:gd name="connsiteY1" fmla="*/ 10251 h 10251"/>
                <a:gd name="connsiteX2" fmla="*/ 10000 w 10000"/>
                <a:gd name="connsiteY2" fmla="*/ 3616 h 10251"/>
                <a:gd name="connsiteX3" fmla="*/ 0 w 10000"/>
                <a:gd name="connsiteY3" fmla="*/ 0 h 1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251">
                  <a:moveTo>
                    <a:pt x="0" y="0"/>
                  </a:moveTo>
                  <a:lnTo>
                    <a:pt x="4676" y="10251"/>
                  </a:lnTo>
                  <a:lnTo>
                    <a:pt x="10000" y="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5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4"/>
            <p:cNvSpPr>
              <a:spLocks/>
            </p:cNvSpPr>
            <p:nvPr/>
          </p:nvSpPr>
          <p:spPr bwMode="auto">
            <a:xfrm>
              <a:off x="5418353" y="3597275"/>
              <a:ext cx="2284413" cy="2043113"/>
            </a:xfrm>
            <a:custGeom>
              <a:avLst/>
              <a:gdLst>
                <a:gd name="T0" fmla="*/ 0 w 1439"/>
                <a:gd name="T1" fmla="*/ 0 h 1287"/>
                <a:gd name="T2" fmla="*/ 29 w 1439"/>
                <a:gd name="T3" fmla="*/ 890 h 1287"/>
                <a:gd name="T4" fmla="*/ 1439 w 1439"/>
                <a:gd name="T5" fmla="*/ 1287 h 1287"/>
                <a:gd name="T6" fmla="*/ 0 w 1439"/>
                <a:gd name="T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9" h="1287">
                  <a:moveTo>
                    <a:pt x="0" y="0"/>
                  </a:moveTo>
                  <a:lnTo>
                    <a:pt x="29" y="890"/>
                  </a:lnTo>
                  <a:lnTo>
                    <a:pt x="1439" y="1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4D75"/>
            </a:solidFill>
            <a:ln w="9525">
              <a:solidFill>
                <a:srgbClr val="FA437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85"/>
            <p:cNvSpPr>
              <a:spLocks/>
            </p:cNvSpPr>
            <p:nvPr/>
          </p:nvSpPr>
          <p:spPr bwMode="auto">
            <a:xfrm>
              <a:off x="5418353" y="2770187"/>
              <a:ext cx="2284413" cy="2870200"/>
            </a:xfrm>
            <a:custGeom>
              <a:avLst/>
              <a:gdLst>
                <a:gd name="T0" fmla="*/ 521 w 1439"/>
                <a:gd name="T1" fmla="*/ 0 h 1808"/>
                <a:gd name="T2" fmla="*/ 0 w 1439"/>
                <a:gd name="T3" fmla="*/ 521 h 1808"/>
                <a:gd name="T4" fmla="*/ 1439 w 1439"/>
                <a:gd name="T5" fmla="*/ 1808 h 1808"/>
                <a:gd name="T6" fmla="*/ 521 w 1439"/>
                <a:gd name="T7" fmla="*/ 0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9" h="1808">
                  <a:moveTo>
                    <a:pt x="521" y="0"/>
                  </a:moveTo>
                  <a:lnTo>
                    <a:pt x="0" y="521"/>
                  </a:lnTo>
                  <a:lnTo>
                    <a:pt x="1439" y="1808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FA4379"/>
            </a:solidFill>
            <a:ln w="9525">
              <a:solidFill>
                <a:srgbClr val="FA437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6"/>
            <p:cNvSpPr>
              <a:spLocks/>
            </p:cNvSpPr>
            <p:nvPr/>
          </p:nvSpPr>
          <p:spPr bwMode="auto">
            <a:xfrm>
              <a:off x="7207465" y="561975"/>
              <a:ext cx="735013" cy="1020763"/>
            </a:xfrm>
            <a:custGeom>
              <a:avLst/>
              <a:gdLst>
                <a:gd name="T0" fmla="*/ 0 w 463"/>
                <a:gd name="T1" fmla="*/ 0 h 643"/>
                <a:gd name="T2" fmla="*/ 37 w 463"/>
                <a:gd name="T3" fmla="*/ 643 h 643"/>
                <a:gd name="T4" fmla="*/ 463 w 463"/>
                <a:gd name="T5" fmla="*/ 199 h 643"/>
                <a:gd name="T6" fmla="*/ 0 w 463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643">
                  <a:moveTo>
                    <a:pt x="0" y="0"/>
                  </a:moveTo>
                  <a:lnTo>
                    <a:pt x="37" y="643"/>
                  </a:lnTo>
                  <a:lnTo>
                    <a:pt x="463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786B"/>
            </a:solidFill>
            <a:ln w="9525">
              <a:solidFill>
                <a:srgbClr val="F885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87"/>
            <p:cNvSpPr>
              <a:spLocks/>
            </p:cNvSpPr>
            <p:nvPr/>
          </p:nvSpPr>
          <p:spPr bwMode="auto">
            <a:xfrm>
              <a:off x="7207465" y="561990"/>
              <a:ext cx="2763194" cy="315897"/>
            </a:xfrm>
            <a:custGeom>
              <a:avLst/>
              <a:gdLst>
                <a:gd name="T0" fmla="*/ 0 w 1854"/>
                <a:gd name="T1" fmla="*/ 19 h 218"/>
                <a:gd name="T2" fmla="*/ 463 w 1854"/>
                <a:gd name="T3" fmla="*/ 218 h 218"/>
                <a:gd name="T4" fmla="*/ 1854 w 1854"/>
                <a:gd name="T5" fmla="*/ 0 h 218"/>
                <a:gd name="T6" fmla="*/ 0 w 1854"/>
                <a:gd name="T7" fmla="*/ 19 h 218"/>
                <a:gd name="connsiteX0" fmla="*/ 0 w 9633"/>
                <a:gd name="connsiteY0" fmla="*/ 0 h 9128"/>
                <a:gd name="connsiteX1" fmla="*/ 2497 w 9633"/>
                <a:gd name="connsiteY1" fmla="*/ 9128 h 9128"/>
                <a:gd name="connsiteX2" fmla="*/ 9633 w 9633"/>
                <a:gd name="connsiteY2" fmla="*/ 168 h 9128"/>
                <a:gd name="connsiteX3" fmla="*/ 0 w 9633"/>
                <a:gd name="connsiteY3" fmla="*/ 0 h 9128"/>
                <a:gd name="connsiteX0" fmla="*/ 0 w 9746"/>
                <a:gd name="connsiteY0" fmla="*/ 0 h 10000"/>
                <a:gd name="connsiteX1" fmla="*/ 2592 w 9746"/>
                <a:gd name="connsiteY1" fmla="*/ 10000 h 10000"/>
                <a:gd name="connsiteX2" fmla="*/ 9746 w 9746"/>
                <a:gd name="connsiteY2" fmla="*/ 754 h 10000"/>
                <a:gd name="connsiteX3" fmla="*/ 0 w 9746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6" h="10000">
                  <a:moveTo>
                    <a:pt x="0" y="0"/>
                  </a:moveTo>
                  <a:lnTo>
                    <a:pt x="2592" y="10000"/>
                  </a:lnTo>
                  <a:lnTo>
                    <a:pt x="9746" y="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06A"/>
            </a:solidFill>
            <a:ln w="9525">
              <a:solidFill>
                <a:srgbClr val="F885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8"/>
            <p:cNvSpPr>
              <a:spLocks/>
            </p:cNvSpPr>
            <p:nvPr/>
          </p:nvSpPr>
          <p:spPr bwMode="auto">
            <a:xfrm>
              <a:off x="7266203" y="877887"/>
              <a:ext cx="3606800" cy="704850"/>
            </a:xfrm>
            <a:custGeom>
              <a:avLst/>
              <a:gdLst>
                <a:gd name="T0" fmla="*/ 426 w 2272"/>
                <a:gd name="T1" fmla="*/ 0 h 444"/>
                <a:gd name="T2" fmla="*/ 0 w 2272"/>
                <a:gd name="T3" fmla="*/ 444 h 444"/>
                <a:gd name="T4" fmla="*/ 2272 w 2272"/>
                <a:gd name="T5" fmla="*/ 151 h 444"/>
                <a:gd name="T6" fmla="*/ 426 w 2272"/>
                <a:gd name="T7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2" h="444">
                  <a:moveTo>
                    <a:pt x="426" y="0"/>
                  </a:moveTo>
                  <a:lnTo>
                    <a:pt x="0" y="444"/>
                  </a:lnTo>
                  <a:lnTo>
                    <a:pt x="2272" y="151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FB6372"/>
            </a:solidFill>
            <a:ln w="9525">
              <a:solidFill>
                <a:srgbClr val="FA647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9"/>
            <p:cNvSpPr>
              <a:spLocks/>
            </p:cNvSpPr>
            <p:nvPr/>
          </p:nvSpPr>
          <p:spPr bwMode="auto">
            <a:xfrm>
              <a:off x="7942477" y="585765"/>
              <a:ext cx="2930524" cy="531837"/>
            </a:xfrm>
            <a:custGeom>
              <a:avLst/>
              <a:gdLst>
                <a:gd name="T0" fmla="*/ 1391 w 1846"/>
                <a:gd name="T1" fmla="*/ 0 h 369"/>
                <a:gd name="T2" fmla="*/ 0 w 1846"/>
                <a:gd name="T3" fmla="*/ 218 h 369"/>
                <a:gd name="T4" fmla="*/ 1846 w 1846"/>
                <a:gd name="T5" fmla="*/ 369 h 369"/>
                <a:gd name="T6" fmla="*/ 1391 w 1846"/>
                <a:gd name="T7" fmla="*/ 0 h 369"/>
                <a:gd name="connsiteX0" fmla="*/ 6798 w 10000"/>
                <a:gd name="connsiteY0" fmla="*/ 0 h 9079"/>
                <a:gd name="connsiteX1" fmla="*/ 0 w 10000"/>
                <a:gd name="connsiteY1" fmla="*/ 4987 h 9079"/>
                <a:gd name="connsiteX2" fmla="*/ 10000 w 10000"/>
                <a:gd name="connsiteY2" fmla="*/ 9079 h 9079"/>
                <a:gd name="connsiteX3" fmla="*/ 6798 w 10000"/>
                <a:gd name="connsiteY3" fmla="*/ 0 h 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079">
                  <a:moveTo>
                    <a:pt x="6798" y="0"/>
                  </a:moveTo>
                  <a:lnTo>
                    <a:pt x="0" y="4987"/>
                  </a:lnTo>
                  <a:lnTo>
                    <a:pt x="10000" y="9079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F88566"/>
            </a:solidFill>
            <a:ln w="9525">
              <a:solidFill>
                <a:srgbClr val="F885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90"/>
            <p:cNvSpPr>
              <a:spLocks/>
            </p:cNvSpPr>
            <p:nvPr/>
          </p:nvSpPr>
          <p:spPr bwMode="auto">
            <a:xfrm>
              <a:off x="7266203" y="1582737"/>
              <a:ext cx="4206875" cy="4057650"/>
            </a:xfrm>
            <a:custGeom>
              <a:avLst/>
              <a:gdLst>
                <a:gd name="T0" fmla="*/ 0 w 2650"/>
                <a:gd name="T1" fmla="*/ 0 h 2556"/>
                <a:gd name="T2" fmla="*/ 275 w 2650"/>
                <a:gd name="T3" fmla="*/ 2556 h 2556"/>
                <a:gd name="T4" fmla="*/ 2650 w 2650"/>
                <a:gd name="T5" fmla="*/ 247 h 2556"/>
                <a:gd name="T6" fmla="*/ 0 w 2650"/>
                <a:gd name="T7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0" h="2556">
                  <a:moveTo>
                    <a:pt x="0" y="0"/>
                  </a:moveTo>
                  <a:lnTo>
                    <a:pt x="275" y="2556"/>
                  </a:lnTo>
                  <a:lnTo>
                    <a:pt x="265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4379"/>
            </a:solidFill>
            <a:ln w="28575">
              <a:solidFill>
                <a:srgbClr val="FA437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91"/>
            <p:cNvSpPr>
              <a:spLocks/>
            </p:cNvSpPr>
            <p:nvPr/>
          </p:nvSpPr>
          <p:spPr bwMode="auto">
            <a:xfrm>
              <a:off x="7266203" y="1117600"/>
              <a:ext cx="4206875" cy="857250"/>
            </a:xfrm>
            <a:custGeom>
              <a:avLst/>
              <a:gdLst>
                <a:gd name="T0" fmla="*/ 2272 w 2650"/>
                <a:gd name="T1" fmla="*/ 0 h 540"/>
                <a:gd name="T2" fmla="*/ 0 w 2650"/>
                <a:gd name="T3" fmla="*/ 293 h 540"/>
                <a:gd name="T4" fmla="*/ 2650 w 2650"/>
                <a:gd name="T5" fmla="*/ 540 h 540"/>
                <a:gd name="T6" fmla="*/ 2272 w 2650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0" h="540">
                  <a:moveTo>
                    <a:pt x="2272" y="0"/>
                  </a:moveTo>
                  <a:lnTo>
                    <a:pt x="0" y="293"/>
                  </a:lnTo>
                  <a:lnTo>
                    <a:pt x="2650" y="540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FA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 rot="736790">
            <a:off x="5632790" y="1029594"/>
            <a:ext cx="2737789" cy="2868232"/>
            <a:chOff x="8655914" y="-699119"/>
            <a:chExt cx="5211763" cy="6670676"/>
          </a:xfrm>
        </p:grpSpPr>
        <p:sp>
          <p:nvSpPr>
            <p:cNvPr id="42" name="Freeform 99"/>
            <p:cNvSpPr>
              <a:spLocks/>
            </p:cNvSpPr>
            <p:nvPr/>
          </p:nvSpPr>
          <p:spPr bwMode="auto">
            <a:xfrm>
              <a:off x="12049989" y="4045238"/>
              <a:ext cx="721413" cy="1700894"/>
            </a:xfrm>
            <a:custGeom>
              <a:avLst/>
              <a:gdLst>
                <a:gd name="T0" fmla="*/ 0 w 171"/>
                <a:gd name="T1" fmla="*/ 596 h 596"/>
                <a:gd name="T2" fmla="*/ 161 w 171"/>
                <a:gd name="T3" fmla="*/ 577 h 596"/>
                <a:gd name="T4" fmla="*/ 171 w 171"/>
                <a:gd name="T5" fmla="*/ 0 h 596"/>
                <a:gd name="T6" fmla="*/ 0 w 171"/>
                <a:gd name="T7" fmla="*/ 596 h 596"/>
                <a:gd name="connsiteX0" fmla="*/ 0 w 26575"/>
                <a:gd name="connsiteY0" fmla="*/ 17977 h 17977"/>
                <a:gd name="connsiteX1" fmla="*/ 9415 w 26575"/>
                <a:gd name="connsiteY1" fmla="*/ 17658 h 17977"/>
                <a:gd name="connsiteX2" fmla="*/ 26575 w 26575"/>
                <a:gd name="connsiteY2" fmla="*/ 0 h 17977"/>
                <a:gd name="connsiteX3" fmla="*/ 0 w 26575"/>
                <a:gd name="connsiteY3" fmla="*/ 17977 h 1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75" h="17977">
                  <a:moveTo>
                    <a:pt x="0" y="17977"/>
                  </a:moveTo>
                  <a:lnTo>
                    <a:pt x="9415" y="17658"/>
                  </a:lnTo>
                  <a:lnTo>
                    <a:pt x="26575" y="0"/>
                  </a:lnTo>
                  <a:lnTo>
                    <a:pt x="0" y="17977"/>
                  </a:lnTo>
                  <a:close/>
                </a:path>
              </a:pathLst>
            </a:custGeom>
            <a:gradFill>
              <a:gsLst>
                <a:gs pos="0">
                  <a:srgbClr val="3792D0"/>
                </a:gs>
                <a:gs pos="100000">
                  <a:srgbClr val="4AAEDA"/>
                </a:gs>
              </a:gsLst>
              <a:lin ang="2700000" scaled="1"/>
            </a:gradFill>
            <a:ln>
              <a:solidFill>
                <a:srgbClr val="46A8D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0"/>
            <p:cNvSpPr>
              <a:spLocks/>
            </p:cNvSpPr>
            <p:nvPr/>
          </p:nvSpPr>
          <p:spPr bwMode="auto">
            <a:xfrm>
              <a:off x="10397402" y="3865651"/>
              <a:ext cx="2584384" cy="2105906"/>
            </a:xfrm>
            <a:custGeom>
              <a:avLst/>
              <a:gdLst>
                <a:gd name="T0" fmla="*/ 0 w 1212"/>
                <a:gd name="T1" fmla="*/ 700 h 738"/>
                <a:gd name="T2" fmla="*/ 606 w 1212"/>
                <a:gd name="T3" fmla="*/ 738 h 738"/>
                <a:gd name="T4" fmla="*/ 1212 w 1212"/>
                <a:gd name="T5" fmla="*/ 0 h 738"/>
                <a:gd name="T6" fmla="*/ 0 w 1212"/>
                <a:gd name="T7" fmla="*/ 700 h 738"/>
                <a:gd name="connsiteX0" fmla="*/ 0 w 12376"/>
                <a:gd name="connsiteY0" fmla="*/ 14363 h 14878"/>
                <a:gd name="connsiteX1" fmla="*/ 5000 w 12376"/>
                <a:gd name="connsiteY1" fmla="*/ 14878 h 14878"/>
                <a:gd name="connsiteX2" fmla="*/ 12376 w 12376"/>
                <a:gd name="connsiteY2" fmla="*/ 0 h 14878"/>
                <a:gd name="connsiteX3" fmla="*/ 0 w 12376"/>
                <a:gd name="connsiteY3" fmla="*/ 14363 h 14878"/>
                <a:gd name="connsiteX0" fmla="*/ 0 w 13432"/>
                <a:gd name="connsiteY0" fmla="*/ 17460 h 17975"/>
                <a:gd name="connsiteX1" fmla="*/ 5000 w 13432"/>
                <a:gd name="connsiteY1" fmla="*/ 17975 h 17975"/>
                <a:gd name="connsiteX2" fmla="*/ 13432 w 13432"/>
                <a:gd name="connsiteY2" fmla="*/ 0 h 17975"/>
                <a:gd name="connsiteX3" fmla="*/ 0 w 13432"/>
                <a:gd name="connsiteY3" fmla="*/ 17460 h 1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2" h="17975">
                  <a:moveTo>
                    <a:pt x="0" y="17460"/>
                  </a:moveTo>
                  <a:lnTo>
                    <a:pt x="5000" y="17975"/>
                  </a:lnTo>
                  <a:lnTo>
                    <a:pt x="13432" y="0"/>
                  </a:lnTo>
                  <a:lnTo>
                    <a:pt x="0" y="17460"/>
                  </a:lnTo>
                  <a:close/>
                </a:path>
              </a:pathLst>
            </a:custGeom>
            <a:solidFill>
              <a:srgbClr val="41D3D3"/>
            </a:solidFill>
            <a:ln w="9525">
              <a:solidFill>
                <a:srgbClr val="41D3D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1"/>
            <p:cNvSpPr>
              <a:spLocks/>
            </p:cNvSpPr>
            <p:nvPr/>
          </p:nvSpPr>
          <p:spPr bwMode="auto">
            <a:xfrm>
              <a:off x="11359428" y="3798520"/>
              <a:ext cx="1513554" cy="2173037"/>
            </a:xfrm>
            <a:custGeom>
              <a:avLst/>
              <a:gdLst>
                <a:gd name="T0" fmla="*/ 0 w 606"/>
                <a:gd name="T1" fmla="*/ 738 h 738"/>
                <a:gd name="T2" fmla="*/ 435 w 606"/>
                <a:gd name="T3" fmla="*/ 596 h 738"/>
                <a:gd name="T4" fmla="*/ 606 w 606"/>
                <a:gd name="T5" fmla="*/ 0 h 738"/>
                <a:gd name="T6" fmla="*/ 0 w 606"/>
                <a:gd name="T7" fmla="*/ 738 h 738"/>
                <a:gd name="connsiteX0" fmla="*/ 0 w 15733"/>
                <a:gd name="connsiteY0" fmla="*/ 18548 h 18548"/>
                <a:gd name="connsiteX1" fmla="*/ 7178 w 15733"/>
                <a:gd name="connsiteY1" fmla="*/ 16624 h 18548"/>
                <a:gd name="connsiteX2" fmla="*/ 15733 w 15733"/>
                <a:gd name="connsiteY2" fmla="*/ 0 h 18548"/>
                <a:gd name="connsiteX3" fmla="*/ 0 w 15733"/>
                <a:gd name="connsiteY3" fmla="*/ 18548 h 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3" h="18548">
                  <a:moveTo>
                    <a:pt x="0" y="18548"/>
                  </a:moveTo>
                  <a:lnTo>
                    <a:pt x="7178" y="16624"/>
                  </a:lnTo>
                  <a:lnTo>
                    <a:pt x="15733" y="0"/>
                  </a:lnTo>
                  <a:lnTo>
                    <a:pt x="0" y="18548"/>
                  </a:lnTo>
                  <a:close/>
                </a:path>
              </a:pathLst>
            </a:custGeom>
            <a:solidFill>
              <a:srgbClr val="3FCCD5"/>
            </a:solidFill>
            <a:ln w="9525">
              <a:solidFill>
                <a:srgbClr val="42D2D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任意多边形 44"/>
            <p:cNvSpPr>
              <a:spLocks/>
            </p:cNvSpPr>
            <p:nvPr/>
          </p:nvSpPr>
          <p:spPr bwMode="auto">
            <a:xfrm>
              <a:off x="8655914" y="-699119"/>
              <a:ext cx="3754438" cy="6370638"/>
            </a:xfrm>
            <a:custGeom>
              <a:avLst/>
              <a:gdLst>
                <a:gd name="connsiteX0" fmla="*/ 3559176 w 3754438"/>
                <a:gd name="connsiteY0" fmla="*/ 0 h 6370638"/>
                <a:gd name="connsiteX1" fmla="*/ 3754438 w 3754438"/>
                <a:gd name="connsiteY1" fmla="*/ 4897438 h 6370638"/>
                <a:gd name="connsiteX2" fmla="*/ 0 w 3754438"/>
                <a:gd name="connsiteY2" fmla="*/ 6370638 h 63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4438" h="6370638">
                  <a:moveTo>
                    <a:pt x="3559176" y="0"/>
                  </a:moveTo>
                  <a:lnTo>
                    <a:pt x="3754438" y="4897438"/>
                  </a:lnTo>
                  <a:lnTo>
                    <a:pt x="0" y="6370638"/>
                  </a:lnTo>
                  <a:close/>
                </a:path>
              </a:pathLst>
            </a:custGeom>
            <a:solidFill>
              <a:srgbClr val="44F4CD"/>
            </a:solidFill>
            <a:ln w="9525">
              <a:solidFill>
                <a:srgbClr val="44F4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Freeform 103"/>
            <p:cNvSpPr>
              <a:spLocks/>
            </p:cNvSpPr>
            <p:nvPr/>
          </p:nvSpPr>
          <p:spPr bwMode="auto">
            <a:xfrm>
              <a:off x="8655914" y="4198319"/>
              <a:ext cx="3754438" cy="1712913"/>
            </a:xfrm>
            <a:custGeom>
              <a:avLst/>
              <a:gdLst>
                <a:gd name="T0" fmla="*/ 0 w 2365"/>
                <a:gd name="T1" fmla="*/ 928 h 1079"/>
                <a:gd name="T2" fmla="*/ 1097 w 2365"/>
                <a:gd name="T3" fmla="*/ 1079 h 1079"/>
                <a:gd name="T4" fmla="*/ 2365 w 2365"/>
                <a:gd name="T5" fmla="*/ 0 h 1079"/>
                <a:gd name="T6" fmla="*/ 0 w 2365"/>
                <a:gd name="T7" fmla="*/ 928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5" h="1079">
                  <a:moveTo>
                    <a:pt x="0" y="928"/>
                  </a:moveTo>
                  <a:lnTo>
                    <a:pt x="1097" y="1079"/>
                  </a:lnTo>
                  <a:lnTo>
                    <a:pt x="2365" y="0"/>
                  </a:lnTo>
                  <a:lnTo>
                    <a:pt x="0" y="928"/>
                  </a:lnTo>
                  <a:close/>
                </a:path>
              </a:pathLst>
            </a:custGeom>
            <a:solidFill>
              <a:srgbClr val="41DFD1"/>
            </a:solidFill>
            <a:ln w="9525">
              <a:solidFill>
                <a:srgbClr val="41DFD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04"/>
            <p:cNvSpPr>
              <a:spLocks/>
            </p:cNvSpPr>
            <p:nvPr/>
          </p:nvSpPr>
          <p:spPr bwMode="auto">
            <a:xfrm>
              <a:off x="10397403" y="3753988"/>
              <a:ext cx="2887376" cy="2157243"/>
            </a:xfrm>
            <a:custGeom>
              <a:avLst/>
              <a:gdLst>
                <a:gd name="T0" fmla="*/ 0 w 1268"/>
                <a:gd name="T1" fmla="*/ 1079 h 1079"/>
                <a:gd name="T2" fmla="*/ 1212 w 1268"/>
                <a:gd name="T3" fmla="*/ 379 h 1079"/>
                <a:gd name="T4" fmla="*/ 1268 w 1268"/>
                <a:gd name="T5" fmla="*/ 0 h 1079"/>
                <a:gd name="T6" fmla="*/ 0 w 1268"/>
                <a:gd name="T7" fmla="*/ 1079 h 1079"/>
                <a:gd name="connsiteX0" fmla="*/ 0 w 13911"/>
                <a:gd name="connsiteY0" fmla="*/ 11492 h 11492"/>
                <a:gd name="connsiteX1" fmla="*/ 13911 w 13911"/>
                <a:gd name="connsiteY1" fmla="*/ 0 h 11492"/>
                <a:gd name="connsiteX2" fmla="*/ 10000 w 13911"/>
                <a:gd name="connsiteY2" fmla="*/ 1492 h 11492"/>
                <a:gd name="connsiteX3" fmla="*/ 0 w 13911"/>
                <a:gd name="connsiteY3" fmla="*/ 11492 h 11492"/>
                <a:gd name="connsiteX0" fmla="*/ 0 w 14344"/>
                <a:gd name="connsiteY0" fmla="*/ 12594 h 12594"/>
                <a:gd name="connsiteX1" fmla="*/ 14344 w 14344"/>
                <a:gd name="connsiteY1" fmla="*/ 0 h 12594"/>
                <a:gd name="connsiteX2" fmla="*/ 10000 w 14344"/>
                <a:gd name="connsiteY2" fmla="*/ 2594 h 12594"/>
                <a:gd name="connsiteX3" fmla="*/ 0 w 14344"/>
                <a:gd name="connsiteY3" fmla="*/ 12594 h 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4" h="12594">
                  <a:moveTo>
                    <a:pt x="0" y="12594"/>
                  </a:moveTo>
                  <a:lnTo>
                    <a:pt x="14344" y="0"/>
                  </a:lnTo>
                  <a:lnTo>
                    <a:pt x="10000" y="2594"/>
                  </a:lnTo>
                  <a:lnTo>
                    <a:pt x="0" y="12594"/>
                  </a:lnTo>
                  <a:close/>
                </a:path>
              </a:pathLst>
            </a:custGeom>
            <a:gradFill>
              <a:gsLst>
                <a:gs pos="0">
                  <a:srgbClr val="4BC5D5"/>
                </a:gs>
                <a:gs pos="100000">
                  <a:srgbClr val="3389C8"/>
                </a:gs>
              </a:gsLst>
              <a:lin ang="2700000" scaled="1"/>
            </a:gradFill>
            <a:ln>
              <a:solidFill>
                <a:srgbClr val="45B6D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05"/>
            <p:cNvSpPr>
              <a:spLocks/>
            </p:cNvSpPr>
            <p:nvPr/>
          </p:nvSpPr>
          <p:spPr bwMode="auto">
            <a:xfrm>
              <a:off x="12215089" y="-699119"/>
              <a:ext cx="992188" cy="4897438"/>
            </a:xfrm>
            <a:custGeom>
              <a:avLst/>
              <a:gdLst>
                <a:gd name="T0" fmla="*/ 0 w 625"/>
                <a:gd name="T1" fmla="*/ 0 h 3085"/>
                <a:gd name="T2" fmla="*/ 123 w 625"/>
                <a:gd name="T3" fmla="*/ 3085 h 3085"/>
                <a:gd name="T4" fmla="*/ 625 w 625"/>
                <a:gd name="T5" fmla="*/ 1325 h 3085"/>
                <a:gd name="T6" fmla="*/ 0 w 625"/>
                <a:gd name="T7" fmla="*/ 0 h 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3085">
                  <a:moveTo>
                    <a:pt x="0" y="0"/>
                  </a:moveTo>
                  <a:lnTo>
                    <a:pt x="123" y="3085"/>
                  </a:lnTo>
                  <a:lnTo>
                    <a:pt x="625" y="1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D8D3"/>
            </a:solidFill>
            <a:ln w="9525">
              <a:solidFill>
                <a:srgbClr val="44F4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06"/>
            <p:cNvSpPr>
              <a:spLocks/>
            </p:cNvSpPr>
            <p:nvPr/>
          </p:nvSpPr>
          <p:spPr bwMode="auto">
            <a:xfrm>
              <a:off x="12215089" y="-699119"/>
              <a:ext cx="1006475" cy="2103438"/>
            </a:xfrm>
            <a:custGeom>
              <a:avLst/>
              <a:gdLst>
                <a:gd name="T0" fmla="*/ 0 w 634"/>
                <a:gd name="T1" fmla="*/ 0 h 1325"/>
                <a:gd name="T2" fmla="*/ 625 w 634"/>
                <a:gd name="T3" fmla="*/ 1325 h 1325"/>
                <a:gd name="T4" fmla="*/ 634 w 634"/>
                <a:gd name="T5" fmla="*/ 549 h 1325"/>
                <a:gd name="T6" fmla="*/ 0 w 634"/>
                <a:gd name="T7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" h="1325">
                  <a:moveTo>
                    <a:pt x="0" y="0"/>
                  </a:moveTo>
                  <a:lnTo>
                    <a:pt x="625" y="1325"/>
                  </a:lnTo>
                  <a:lnTo>
                    <a:pt x="634" y="5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3A2DE"/>
                </a:gs>
                <a:gs pos="100000">
                  <a:srgbClr val="51AADB"/>
                </a:gs>
              </a:gsLst>
              <a:lin ang="2700000" scaled="1"/>
            </a:gradFill>
            <a:ln>
              <a:solidFill>
                <a:srgbClr val="52A9DC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08"/>
            <p:cNvSpPr>
              <a:spLocks/>
            </p:cNvSpPr>
            <p:nvPr/>
          </p:nvSpPr>
          <p:spPr bwMode="auto">
            <a:xfrm>
              <a:off x="12410352" y="1404319"/>
              <a:ext cx="1096963" cy="2794000"/>
            </a:xfrm>
            <a:custGeom>
              <a:avLst/>
              <a:gdLst>
                <a:gd name="T0" fmla="*/ 502 w 691"/>
                <a:gd name="T1" fmla="*/ 0 h 1760"/>
                <a:gd name="T2" fmla="*/ 0 w 691"/>
                <a:gd name="T3" fmla="*/ 1760 h 1760"/>
                <a:gd name="T4" fmla="*/ 691 w 691"/>
                <a:gd name="T5" fmla="*/ 274 h 1760"/>
                <a:gd name="T6" fmla="*/ 502 w 691"/>
                <a:gd name="T7" fmla="*/ 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1" h="1760">
                  <a:moveTo>
                    <a:pt x="502" y="0"/>
                  </a:moveTo>
                  <a:lnTo>
                    <a:pt x="0" y="1760"/>
                  </a:lnTo>
                  <a:lnTo>
                    <a:pt x="691" y="27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41D3D3"/>
            </a:solidFill>
            <a:ln w="9525">
              <a:solidFill>
                <a:srgbClr val="41D3D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10"/>
            <p:cNvSpPr>
              <a:spLocks/>
            </p:cNvSpPr>
            <p:nvPr/>
          </p:nvSpPr>
          <p:spPr bwMode="auto">
            <a:xfrm>
              <a:off x="12410352" y="1839294"/>
              <a:ext cx="1366838" cy="2359025"/>
            </a:xfrm>
            <a:custGeom>
              <a:avLst/>
              <a:gdLst>
                <a:gd name="T0" fmla="*/ 691 w 861"/>
                <a:gd name="T1" fmla="*/ 0 h 1486"/>
                <a:gd name="T2" fmla="*/ 0 w 861"/>
                <a:gd name="T3" fmla="*/ 1486 h 1486"/>
                <a:gd name="T4" fmla="*/ 861 w 861"/>
                <a:gd name="T5" fmla="*/ 464 h 1486"/>
                <a:gd name="T6" fmla="*/ 691 w 861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1" h="1486">
                  <a:moveTo>
                    <a:pt x="691" y="0"/>
                  </a:moveTo>
                  <a:lnTo>
                    <a:pt x="0" y="1486"/>
                  </a:lnTo>
                  <a:lnTo>
                    <a:pt x="861" y="464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0CFD5"/>
            </a:solidFill>
            <a:ln w="9525">
              <a:solidFill>
                <a:srgbClr val="41D3D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1"/>
            <p:cNvSpPr>
              <a:spLocks/>
            </p:cNvSpPr>
            <p:nvPr/>
          </p:nvSpPr>
          <p:spPr bwMode="auto">
            <a:xfrm>
              <a:off x="12410352" y="2575894"/>
              <a:ext cx="1457325" cy="1622425"/>
            </a:xfrm>
            <a:custGeom>
              <a:avLst/>
              <a:gdLst>
                <a:gd name="T0" fmla="*/ 861 w 918"/>
                <a:gd name="T1" fmla="*/ 0 h 1022"/>
                <a:gd name="T2" fmla="*/ 0 w 918"/>
                <a:gd name="T3" fmla="*/ 1022 h 1022"/>
                <a:gd name="T4" fmla="*/ 918 w 918"/>
                <a:gd name="T5" fmla="*/ 596 h 1022"/>
                <a:gd name="T6" fmla="*/ 861 w 918"/>
                <a:gd name="T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8" h="1022">
                  <a:moveTo>
                    <a:pt x="861" y="0"/>
                  </a:moveTo>
                  <a:lnTo>
                    <a:pt x="0" y="1022"/>
                  </a:lnTo>
                  <a:lnTo>
                    <a:pt x="918" y="596"/>
                  </a:lnTo>
                  <a:lnTo>
                    <a:pt x="861" y="0"/>
                  </a:lnTo>
                  <a:close/>
                </a:path>
              </a:pathLst>
            </a:custGeom>
            <a:gradFill>
              <a:gsLst>
                <a:gs pos="0">
                  <a:srgbClr val="4D9EE4"/>
                </a:gs>
                <a:gs pos="100000">
                  <a:srgbClr val="2D7ACB"/>
                </a:gs>
              </a:gsLst>
              <a:lin ang="2700000" scaled="1"/>
            </a:gradFill>
            <a:ln>
              <a:solidFill>
                <a:srgbClr val="408FDA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53" name="直接连接符 52"/>
          <p:cNvCxnSpPr/>
          <p:nvPr userDrawn="1"/>
        </p:nvCxnSpPr>
        <p:spPr>
          <a:xfrm flipV="1">
            <a:off x="4085501" y="1565835"/>
            <a:ext cx="3276963" cy="312006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 userDrawn="1"/>
        </p:nvGrpSpPr>
        <p:grpSpPr>
          <a:xfrm>
            <a:off x="3964521" y="845840"/>
            <a:ext cx="3961642" cy="4232743"/>
            <a:chOff x="4115179" y="720554"/>
            <a:chExt cx="3961642" cy="4232743"/>
          </a:xfrm>
        </p:grpSpPr>
        <p:grpSp>
          <p:nvGrpSpPr>
            <p:cNvPr id="55" name="组合 54"/>
            <p:cNvGrpSpPr/>
            <p:nvPr/>
          </p:nvGrpSpPr>
          <p:grpSpPr>
            <a:xfrm rot="736790">
              <a:off x="4115179" y="720554"/>
              <a:ext cx="3961642" cy="4232743"/>
              <a:chOff x="5661542" y="1496932"/>
              <a:chExt cx="4044050" cy="4513489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6271978" y="1705387"/>
                <a:ext cx="419447" cy="7262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6276563" y="1516380"/>
                <a:ext cx="710975" cy="18900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6691425" y="1524000"/>
                <a:ext cx="291299" cy="25401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6481701" y="1516380"/>
                <a:ext cx="516000" cy="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6271979" y="1516380"/>
                <a:ext cx="209723" cy="18900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7002109" y="1524000"/>
                <a:ext cx="1038116" cy="13489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469828" y="1524000"/>
                <a:ext cx="823089" cy="13489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7012273" y="1524000"/>
                <a:ext cx="280645" cy="13489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6674966" y="1778010"/>
                <a:ext cx="493841" cy="36522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6470939" y="1516379"/>
                <a:ext cx="171332" cy="424881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7260241" y="1591446"/>
                <a:ext cx="731585" cy="5835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6247244" y="1698281"/>
                <a:ext cx="460588" cy="102189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V="1">
                <a:off x="6628253" y="1649803"/>
                <a:ext cx="1555925" cy="29145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7006854" y="1549409"/>
                <a:ext cx="145686" cy="60629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6283876" y="1496932"/>
                <a:ext cx="179827" cy="122324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6266400" y="1698281"/>
                <a:ext cx="26969" cy="102189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V="1">
                <a:off x="5997179" y="1960623"/>
                <a:ext cx="637087" cy="34124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5997179" y="2301863"/>
                <a:ext cx="233149" cy="9441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V="1">
                <a:off x="6229246" y="1976690"/>
                <a:ext cx="388446" cy="41331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5931677" y="1502537"/>
                <a:ext cx="532720" cy="172702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6220874" y="2390006"/>
                <a:ext cx="78096" cy="33017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10908" y="2715180"/>
                <a:ext cx="79140" cy="109565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5663196" y="2301863"/>
                <a:ext cx="366687" cy="71646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5661542" y="3018325"/>
                <a:ext cx="262424" cy="20669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 flipV="1">
                <a:off x="5665088" y="3018324"/>
                <a:ext cx="555788" cy="792511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6210048" y="3178264"/>
                <a:ext cx="633005" cy="60006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6029883" y="2280938"/>
                <a:ext cx="359419" cy="33982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V="1">
                <a:off x="5665088" y="2627035"/>
                <a:ext cx="716800" cy="39628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V="1">
                <a:off x="6382083" y="2106855"/>
                <a:ext cx="614800" cy="50648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V="1">
                <a:off x="6029190" y="2148840"/>
                <a:ext cx="565399" cy="14748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V="1">
                <a:off x="6415718" y="2133904"/>
                <a:ext cx="174074" cy="479271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>
                <a:off x="6596145" y="1941260"/>
                <a:ext cx="52525" cy="18998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V="1">
                <a:off x="6617380" y="2106855"/>
                <a:ext cx="377152" cy="2438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V="1">
                <a:off x="6837212" y="2096199"/>
                <a:ext cx="159671" cy="108206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6400741" y="2613175"/>
                <a:ext cx="430822" cy="56508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6220001" y="2620762"/>
                <a:ext cx="178496" cy="113565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V="1">
                <a:off x="6573618" y="1819995"/>
                <a:ext cx="588241" cy="32257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7013072" y="2116336"/>
                <a:ext cx="595306" cy="102800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V="1">
                <a:off x="6837075" y="3142811"/>
                <a:ext cx="771720" cy="4577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 flipV="1">
                <a:off x="7445710" y="2212457"/>
                <a:ext cx="171983" cy="93330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6586084" y="2142567"/>
                <a:ext cx="849547" cy="7519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6990797" y="2108407"/>
                <a:ext cx="438725" cy="12127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V="1">
                <a:off x="7161252" y="1642245"/>
                <a:ext cx="889080" cy="46180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7428825" y="1653588"/>
                <a:ext cx="754657" cy="57841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7188125" y="1813701"/>
                <a:ext cx="271637" cy="43894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V="1">
                <a:off x="7215940" y="1648381"/>
                <a:ext cx="63300" cy="17161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V="1">
                <a:off x="6649444" y="1656604"/>
                <a:ext cx="605363" cy="28859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6825214" y="3165699"/>
                <a:ext cx="711692" cy="66555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>
                <a:off x="6214352" y="3792793"/>
                <a:ext cx="439914" cy="8865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6217711" y="3789553"/>
                <a:ext cx="0" cy="83329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5793388" y="4073101"/>
                <a:ext cx="426613" cy="54974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flipH="1" flipV="1">
                <a:off x="5679671" y="3018325"/>
                <a:ext cx="113717" cy="105477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5793388" y="4073100"/>
                <a:ext cx="119362" cy="65112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V="1">
                <a:off x="5912750" y="4622846"/>
                <a:ext cx="309430" cy="10137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>
                <a:off x="5833756" y="4724224"/>
                <a:ext cx="71897" cy="57099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V="1">
                <a:off x="5844020" y="4683209"/>
                <a:ext cx="789408" cy="637491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6217710" y="4622846"/>
                <a:ext cx="430960" cy="6716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flipV="1">
                <a:off x="6220001" y="3871198"/>
                <a:ext cx="423693" cy="77325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6644322" y="4683209"/>
                <a:ext cx="219514" cy="44731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V="1">
                <a:off x="6128768" y="5122255"/>
                <a:ext cx="735635" cy="17296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6642272" y="4683209"/>
                <a:ext cx="878896" cy="86611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V="1">
                <a:off x="6648000" y="3909659"/>
                <a:ext cx="7452" cy="771261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V="1">
                <a:off x="6642032" y="4481757"/>
                <a:ext cx="300374" cy="19177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6929508" y="4491518"/>
                <a:ext cx="598442" cy="105780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6141237" y="5320699"/>
                <a:ext cx="948379" cy="28634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flipH="1" flipV="1">
                <a:off x="6283877" y="5096777"/>
                <a:ext cx="817953" cy="50838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flipV="1">
                <a:off x="7079698" y="5431409"/>
                <a:ext cx="78456" cy="17564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flipH="1" flipV="1">
                <a:off x="6942407" y="4499544"/>
                <a:ext cx="212313" cy="96290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7527650" y="5549326"/>
                <a:ext cx="48993" cy="14907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flipV="1">
                <a:off x="7586272" y="5459083"/>
                <a:ext cx="484725" cy="20813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8070997" y="5440396"/>
                <a:ext cx="177224" cy="37899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86272" y="5708650"/>
                <a:ext cx="665889" cy="11074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6632050" y="3889296"/>
                <a:ext cx="1166817" cy="137449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6646502" y="4712891"/>
                <a:ext cx="1156383" cy="55648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 flipV="1">
                <a:off x="7809771" y="4861084"/>
                <a:ext cx="91918" cy="41818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flipH="1" flipV="1">
                <a:off x="6981603" y="4387698"/>
                <a:ext cx="920777" cy="48031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flipH="1" flipV="1">
                <a:off x="7310054" y="4072865"/>
                <a:ext cx="596224" cy="81231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flipH="1" flipV="1">
                <a:off x="6643069" y="3883387"/>
                <a:ext cx="678576" cy="17893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V="1">
                <a:off x="7796369" y="5087683"/>
                <a:ext cx="1213892" cy="15898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7794574" y="5253447"/>
                <a:ext cx="276424" cy="20040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 flipV="1">
                <a:off x="8079706" y="5377458"/>
                <a:ext cx="438463" cy="8360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7828634" y="5261902"/>
                <a:ext cx="696011" cy="11539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8248221" y="5824092"/>
                <a:ext cx="631848" cy="18632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H="1" flipV="1">
                <a:off x="8355180" y="5563149"/>
                <a:ext cx="524889" cy="43752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flipV="1">
                <a:off x="8248221" y="5558511"/>
                <a:ext cx="106959" cy="26087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H="1" flipV="1">
                <a:off x="8219627" y="5185349"/>
                <a:ext cx="127794" cy="37780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 flipV="1">
                <a:off x="8340136" y="5253448"/>
                <a:ext cx="131283" cy="29981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 flipH="1" flipV="1">
                <a:off x="7331944" y="5115490"/>
                <a:ext cx="565502" cy="53130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 flipV="1">
                <a:off x="7348562" y="5013510"/>
                <a:ext cx="102904" cy="9668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 flipH="1" flipV="1">
                <a:off x="7066292" y="5008379"/>
                <a:ext cx="270208" cy="9817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7345524" y="5113608"/>
                <a:ext cx="717529" cy="34023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8518693" y="5397229"/>
                <a:ext cx="800985" cy="39506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8574438" y="5637593"/>
                <a:ext cx="304427" cy="37080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V="1">
                <a:off x="7914811" y="5542584"/>
                <a:ext cx="757701" cy="9375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flipV="1">
                <a:off x="8655827" y="5079066"/>
                <a:ext cx="349151" cy="46292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flipH="1" flipV="1">
                <a:off x="9008661" y="5082875"/>
                <a:ext cx="306398" cy="69019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flipH="1" flipV="1">
                <a:off x="8732946" y="5698398"/>
                <a:ext cx="678929" cy="12099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flipH="1" flipV="1">
                <a:off x="8587470" y="5646796"/>
                <a:ext cx="139181" cy="6917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flipV="1">
                <a:off x="8061367" y="5717864"/>
                <a:ext cx="666959" cy="18518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 flipH="1" flipV="1">
                <a:off x="7089615" y="5610256"/>
                <a:ext cx="973436" cy="29065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7105513" y="5605761"/>
                <a:ext cx="1636616" cy="10996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7911490" y="4870109"/>
                <a:ext cx="1092551" cy="21632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V="1">
                <a:off x="7922753" y="3868738"/>
                <a:ext cx="1530971" cy="102489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>
                <a:off x="9446484" y="3868215"/>
                <a:ext cx="47144" cy="89755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flipH="1" flipV="1">
                <a:off x="8444121" y="4479022"/>
                <a:ext cx="1048871" cy="29543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8440171" y="4489901"/>
                <a:ext cx="580028" cy="59452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 flipH="1" flipV="1">
                <a:off x="8390040" y="3982762"/>
                <a:ext cx="46623" cy="52052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flipH="1" flipV="1">
                <a:off x="7607094" y="3769551"/>
                <a:ext cx="788169" cy="20330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847571" y="3515669"/>
                <a:ext cx="554183" cy="47055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103813" y="3296251"/>
                <a:ext cx="299502" cy="70369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 flipV="1">
                <a:off x="8393130" y="3329166"/>
                <a:ext cx="340807" cy="64681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 flipH="1">
                <a:off x="8450457" y="3330236"/>
                <a:ext cx="277870" cy="115752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flipV="1">
                <a:off x="8438174" y="3444074"/>
                <a:ext cx="731773" cy="105387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0863210" flipV="1">
                <a:off x="9298352" y="4796838"/>
                <a:ext cx="291177" cy="99931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 rot="20863210" flipV="1">
                <a:off x="8667937" y="5096408"/>
                <a:ext cx="400854" cy="59476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 flipH="1">
                <a:off x="9318603" y="4860357"/>
                <a:ext cx="291672" cy="91271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flipH="1" flipV="1">
                <a:off x="9490950" y="4747917"/>
                <a:ext cx="120561" cy="12009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>
                <a:off x="7433754" y="2217763"/>
                <a:ext cx="745162" cy="17224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 flipH="1" flipV="1">
                <a:off x="7700462" y="2129978"/>
                <a:ext cx="465708" cy="24241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>
                <a:off x="7164497" y="2114098"/>
                <a:ext cx="546071" cy="2111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/>
              <p:nvPr/>
            </p:nvCxnSpPr>
            <p:spPr>
              <a:xfrm flipV="1">
                <a:off x="7716553" y="1659476"/>
                <a:ext cx="321388" cy="48028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/>
            </p:nvCxnSpPr>
            <p:spPr>
              <a:xfrm flipV="1">
                <a:off x="7719279" y="2111899"/>
                <a:ext cx="374395" cy="19931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/>
              <p:cNvCxnSpPr/>
              <p:nvPr/>
            </p:nvCxnSpPr>
            <p:spPr>
              <a:xfrm>
                <a:off x="8075648" y="2100949"/>
                <a:ext cx="113719" cy="29031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/>
            </p:nvCxnSpPr>
            <p:spPr>
              <a:xfrm flipV="1">
                <a:off x="7615632" y="2029995"/>
                <a:ext cx="1099876" cy="111569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>
                <a:off x="8380367" y="1932503"/>
                <a:ext cx="361762" cy="11466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/>
            </p:nvCxnSpPr>
            <p:spPr>
              <a:xfrm flipV="1">
                <a:off x="8190164" y="2036250"/>
                <a:ext cx="525344" cy="36002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8037941" y="1634568"/>
                <a:ext cx="355189" cy="29769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8029480" y="1629151"/>
                <a:ext cx="178829" cy="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>
                <a:off x="8215536" y="1634568"/>
                <a:ext cx="186219" cy="297693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8398111" y="1945197"/>
                <a:ext cx="454026" cy="2840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8859087" y="1980877"/>
                <a:ext cx="533851" cy="37909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>
                <a:off x="8687161" y="2029995"/>
                <a:ext cx="666642" cy="42085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 flipH="1">
                <a:off x="9161860" y="2420781"/>
                <a:ext cx="199456" cy="100821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flipV="1">
                <a:off x="8715853" y="2416368"/>
                <a:ext cx="648750" cy="941811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8715508" y="3353201"/>
                <a:ext cx="454440" cy="7579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V="1">
                <a:off x="9174334" y="2359008"/>
                <a:ext cx="197782" cy="1064709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7642652" y="3145690"/>
                <a:ext cx="1524090" cy="26658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flipV="1">
                <a:off x="8380367" y="3397537"/>
                <a:ext cx="786454" cy="591674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 flipV="1">
                <a:off x="9168253" y="2867114"/>
                <a:ext cx="496598" cy="52398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 flipH="1" flipV="1">
                <a:off x="8206389" y="2404060"/>
                <a:ext cx="1476203" cy="47317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/>
              <p:cNvCxnSpPr/>
              <p:nvPr/>
            </p:nvCxnSpPr>
            <p:spPr>
              <a:xfrm>
                <a:off x="8200583" y="1955965"/>
                <a:ext cx="1505009" cy="92428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/>
              <p:cNvCxnSpPr/>
              <p:nvPr/>
            </p:nvCxnSpPr>
            <p:spPr>
              <a:xfrm flipV="1">
                <a:off x="7152541" y="1959400"/>
                <a:ext cx="1053848" cy="150706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>
                <a:off x="8204740" y="1941188"/>
                <a:ext cx="510768" cy="1384641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 flipH="1" flipV="1">
                <a:off x="9318569" y="4663161"/>
                <a:ext cx="167264" cy="6672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 flipH="1" flipV="1">
                <a:off x="9224584" y="4519233"/>
                <a:ext cx="90475" cy="145728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/>
            </p:nvCxnSpPr>
            <p:spPr>
              <a:xfrm flipV="1">
                <a:off x="9208236" y="4447226"/>
                <a:ext cx="412671" cy="75447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flipH="1">
                <a:off x="9598660" y="4436412"/>
                <a:ext cx="15713" cy="432590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 flipV="1">
                <a:off x="9168232" y="3444076"/>
                <a:ext cx="482049" cy="629025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/>
              <p:cNvCxnSpPr/>
              <p:nvPr/>
            </p:nvCxnSpPr>
            <p:spPr>
              <a:xfrm>
                <a:off x="8449427" y="4495844"/>
                <a:ext cx="111454" cy="1150751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/>
              <p:nvPr/>
            </p:nvCxnSpPr>
            <p:spPr>
              <a:xfrm flipV="1">
                <a:off x="9215015" y="4073101"/>
                <a:ext cx="435266" cy="446132"/>
              </a:xfrm>
              <a:prstGeom prst="line">
                <a:avLst/>
              </a:prstGeom>
              <a:ln w="0">
                <a:solidFill>
                  <a:schemeClr val="bg2">
                    <a:lumMod val="25000"/>
                    <a:alpha val="26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直接连接符 55"/>
            <p:cNvCxnSpPr/>
            <p:nvPr/>
          </p:nvCxnSpPr>
          <p:spPr>
            <a:xfrm flipV="1">
              <a:off x="7110629" y="4148876"/>
              <a:ext cx="505313" cy="182136"/>
            </a:xfrm>
            <a:prstGeom prst="line">
              <a:avLst/>
            </a:prstGeom>
            <a:ln w="0">
              <a:solidFill>
                <a:schemeClr val="bg2">
                  <a:lumMod val="25000"/>
                  <a:alpha val="26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7" name="直接连接符 206"/>
          <p:cNvCxnSpPr/>
          <p:nvPr userDrawn="1"/>
        </p:nvCxnSpPr>
        <p:spPr>
          <a:xfrm>
            <a:off x="8383387" y="12829"/>
            <a:ext cx="2718548" cy="690348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 userDrawn="1"/>
        </p:nvCxnSpPr>
        <p:spPr>
          <a:xfrm flipH="1" flipV="1">
            <a:off x="11077245" y="700291"/>
            <a:ext cx="1093975" cy="996827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 userDrawn="1"/>
        </p:nvCxnSpPr>
        <p:spPr>
          <a:xfrm flipH="1">
            <a:off x="11101937" y="11047"/>
            <a:ext cx="1069283" cy="719075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/>
          <p:nvPr userDrawn="1"/>
        </p:nvCxnSpPr>
        <p:spPr>
          <a:xfrm>
            <a:off x="0" y="5422674"/>
            <a:ext cx="2718548" cy="690348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/>
          <p:nvPr userDrawn="1"/>
        </p:nvCxnSpPr>
        <p:spPr>
          <a:xfrm flipH="1">
            <a:off x="1636600" y="6129566"/>
            <a:ext cx="1079427" cy="768883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/>
          <p:nvPr userDrawn="1"/>
        </p:nvCxnSpPr>
        <p:spPr>
          <a:xfrm flipH="1" flipV="1">
            <a:off x="2716027" y="6129567"/>
            <a:ext cx="1303523" cy="785583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6094 -0.1043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523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08099 0.13866 " pathEditMode="relative" rAng="0" ptsTypes="AA">
                                      <p:cBhvr>
                                        <p:cTn id="59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69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6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6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V="1">
            <a:off x="22467" y="1457764"/>
            <a:ext cx="1295400" cy="19431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9292" y="3400864"/>
            <a:ext cx="568482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V="1">
            <a:off x="2173529" y="850545"/>
            <a:ext cx="809625" cy="12144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3440353" y="1518486"/>
            <a:ext cx="809625" cy="12144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1130541" y="3522308"/>
            <a:ext cx="2014537" cy="302180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1311517" y="3057964"/>
            <a:ext cx="0" cy="34861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 userDrawn="1"/>
        </p:nvSpPr>
        <p:spPr>
          <a:xfrm>
            <a:off x="1118636" y="3204609"/>
            <a:ext cx="385762" cy="3857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943664" y="3029637"/>
            <a:ext cx="735706" cy="73570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04609" y="2890582"/>
            <a:ext cx="1013817" cy="101381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8383387" y="12829"/>
            <a:ext cx="2718548" cy="690348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 flipH="1" flipV="1">
            <a:off x="11077245" y="700291"/>
            <a:ext cx="1093975" cy="996827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11101937" y="11047"/>
            <a:ext cx="1069283" cy="719075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立方体 25"/>
          <p:cNvSpPr/>
          <p:nvPr userDrawn="1"/>
        </p:nvSpPr>
        <p:spPr>
          <a:xfrm flipH="1">
            <a:off x="9584204" y="5583166"/>
            <a:ext cx="156028" cy="156028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立方体 26"/>
          <p:cNvSpPr/>
          <p:nvPr userDrawn="1"/>
        </p:nvSpPr>
        <p:spPr>
          <a:xfrm>
            <a:off x="4689451" y="4787602"/>
            <a:ext cx="258732" cy="258732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立方体 27"/>
          <p:cNvSpPr/>
          <p:nvPr userDrawn="1"/>
        </p:nvSpPr>
        <p:spPr>
          <a:xfrm flipH="1">
            <a:off x="11218698" y="5115304"/>
            <a:ext cx="277977" cy="277977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立方体 28"/>
          <p:cNvSpPr/>
          <p:nvPr userDrawn="1"/>
        </p:nvSpPr>
        <p:spPr>
          <a:xfrm flipH="1">
            <a:off x="268754" y="4315821"/>
            <a:ext cx="156028" cy="156028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立方体 29"/>
          <p:cNvSpPr/>
          <p:nvPr userDrawn="1"/>
        </p:nvSpPr>
        <p:spPr>
          <a:xfrm>
            <a:off x="10959966" y="1479966"/>
            <a:ext cx="157234" cy="157234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立方体 30"/>
          <p:cNvSpPr/>
          <p:nvPr userDrawn="1"/>
        </p:nvSpPr>
        <p:spPr>
          <a:xfrm flipH="1">
            <a:off x="3621554" y="4315821"/>
            <a:ext cx="156028" cy="156028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2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4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468382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4436596" y="564812"/>
            <a:ext cx="7755404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4" y="361950"/>
            <a:ext cx="506639" cy="368301"/>
            <a:chOff x="188686" y="402115"/>
            <a:chExt cx="506639" cy="29501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88686" y="564611"/>
              <a:ext cx="506639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/>
          </p:nvCxnSpPr>
          <p:spPr>
            <a:xfrm>
              <a:off x="695325" y="402115"/>
              <a:ext cx="0" cy="29501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211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72B8-7C50-4E0C-B111-FDB10D8DE667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17-5FD8-4379-8D1A-B091BCA152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立方体 4"/>
          <p:cNvSpPr/>
          <p:nvPr userDrawn="1"/>
        </p:nvSpPr>
        <p:spPr>
          <a:xfrm>
            <a:off x="8978885" y="5197824"/>
            <a:ext cx="572460" cy="572460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立方体 5"/>
          <p:cNvSpPr/>
          <p:nvPr userDrawn="1"/>
        </p:nvSpPr>
        <p:spPr>
          <a:xfrm>
            <a:off x="8521114" y="3306733"/>
            <a:ext cx="244533" cy="244533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立方体 6"/>
          <p:cNvSpPr/>
          <p:nvPr userDrawn="1"/>
        </p:nvSpPr>
        <p:spPr>
          <a:xfrm flipH="1">
            <a:off x="1944913" y="4034972"/>
            <a:ext cx="156028" cy="156028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立方体 7"/>
          <p:cNvSpPr/>
          <p:nvPr userDrawn="1"/>
        </p:nvSpPr>
        <p:spPr>
          <a:xfrm>
            <a:off x="4098587" y="5107740"/>
            <a:ext cx="348816" cy="348816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立方体 8"/>
          <p:cNvSpPr/>
          <p:nvPr userDrawn="1"/>
        </p:nvSpPr>
        <p:spPr>
          <a:xfrm>
            <a:off x="5900912" y="4726871"/>
            <a:ext cx="195088" cy="195088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立方体 9"/>
          <p:cNvSpPr/>
          <p:nvPr userDrawn="1"/>
        </p:nvSpPr>
        <p:spPr>
          <a:xfrm>
            <a:off x="3877523" y="2936881"/>
            <a:ext cx="355599" cy="355599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立方体 10"/>
          <p:cNvSpPr/>
          <p:nvPr userDrawn="1"/>
        </p:nvSpPr>
        <p:spPr>
          <a:xfrm flipH="1">
            <a:off x="3124594" y="4557486"/>
            <a:ext cx="156028" cy="156028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立方体 11"/>
          <p:cNvSpPr/>
          <p:nvPr userDrawn="1"/>
        </p:nvSpPr>
        <p:spPr>
          <a:xfrm>
            <a:off x="10284227" y="3429000"/>
            <a:ext cx="258732" cy="258732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立方体 12"/>
          <p:cNvSpPr/>
          <p:nvPr userDrawn="1"/>
        </p:nvSpPr>
        <p:spPr>
          <a:xfrm flipH="1">
            <a:off x="8595498" y="2306153"/>
            <a:ext cx="213692" cy="213692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立方体 13"/>
          <p:cNvSpPr/>
          <p:nvPr userDrawn="1"/>
        </p:nvSpPr>
        <p:spPr>
          <a:xfrm flipH="1">
            <a:off x="2100941" y="2742754"/>
            <a:ext cx="156028" cy="156028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立方体 14"/>
          <p:cNvSpPr/>
          <p:nvPr userDrawn="1"/>
        </p:nvSpPr>
        <p:spPr>
          <a:xfrm>
            <a:off x="2022927" y="5197824"/>
            <a:ext cx="258732" cy="258732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立方体 15"/>
          <p:cNvSpPr/>
          <p:nvPr userDrawn="1"/>
        </p:nvSpPr>
        <p:spPr>
          <a:xfrm>
            <a:off x="1487431" y="1758461"/>
            <a:ext cx="298336" cy="298336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立方体 16"/>
          <p:cNvSpPr/>
          <p:nvPr userDrawn="1"/>
        </p:nvSpPr>
        <p:spPr>
          <a:xfrm>
            <a:off x="9972398" y="5163011"/>
            <a:ext cx="212612" cy="212612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立方体 17"/>
          <p:cNvSpPr/>
          <p:nvPr userDrawn="1"/>
        </p:nvSpPr>
        <p:spPr>
          <a:xfrm>
            <a:off x="10800837" y="4518426"/>
            <a:ext cx="195088" cy="195088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立方体 18"/>
          <p:cNvSpPr/>
          <p:nvPr userDrawn="1"/>
        </p:nvSpPr>
        <p:spPr>
          <a:xfrm>
            <a:off x="2352182" y="4582359"/>
            <a:ext cx="195088" cy="195088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立方体 19"/>
          <p:cNvSpPr/>
          <p:nvPr userDrawn="1"/>
        </p:nvSpPr>
        <p:spPr>
          <a:xfrm flipH="1">
            <a:off x="11264445" y="2898782"/>
            <a:ext cx="156028" cy="156028"/>
          </a:xfrm>
          <a:prstGeom prst="cub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立方体 20"/>
          <p:cNvSpPr/>
          <p:nvPr userDrawn="1"/>
        </p:nvSpPr>
        <p:spPr>
          <a:xfrm>
            <a:off x="8383387" y="5910943"/>
            <a:ext cx="258732" cy="258732"/>
          </a:xfrm>
          <a:prstGeom prst="cub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 userDrawn="1"/>
        </p:nvCxnSpPr>
        <p:spPr>
          <a:xfrm flipV="1">
            <a:off x="0" y="1088500"/>
            <a:ext cx="1407886" cy="89830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 flipH="1" flipV="1">
            <a:off x="1335314" y="0"/>
            <a:ext cx="72572" cy="1088500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 flipH="1">
            <a:off x="0" y="1082113"/>
            <a:ext cx="1421233" cy="108119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/>
        </p:nvCxnSpPr>
        <p:spPr>
          <a:xfrm flipV="1">
            <a:off x="1421662" y="12829"/>
            <a:ext cx="2514211" cy="1069285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/>
        </p:nvCxnSpPr>
        <p:spPr>
          <a:xfrm flipH="1" flipV="1">
            <a:off x="703943" y="601134"/>
            <a:ext cx="717290" cy="48097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/>
        </p:nvCxnSpPr>
        <p:spPr>
          <a:xfrm flipV="1">
            <a:off x="703943" y="0"/>
            <a:ext cx="3211724" cy="601134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0" y="587063"/>
            <a:ext cx="703943" cy="157624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/>
        </p:nvCxnSpPr>
        <p:spPr>
          <a:xfrm flipH="1" flipV="1">
            <a:off x="15127" y="0"/>
            <a:ext cx="662950" cy="587063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/>
        </p:nvCxnSpPr>
        <p:spPr>
          <a:xfrm rot="16200000">
            <a:off x="10346691" y="6084652"/>
            <a:ext cx="1407886" cy="89830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/>
        </p:nvCxnSpPr>
        <p:spPr>
          <a:xfrm rot="16200000" flipH="1">
            <a:off x="11603513" y="4917660"/>
            <a:ext cx="72572" cy="1088500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 rot="16200000" flipH="1" flipV="1">
            <a:off x="9850720" y="5582294"/>
            <a:ext cx="1421233" cy="108119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 rot="16200000">
            <a:off x="10379472" y="3620100"/>
            <a:ext cx="2514211" cy="1069285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 rot="16200000" flipH="1">
            <a:off x="10983780" y="5530432"/>
            <a:ext cx="717290" cy="48097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 rot="16200000">
            <a:off x="10277620" y="4223138"/>
            <a:ext cx="3211724" cy="601134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/>
        </p:nvCxnSpPr>
        <p:spPr>
          <a:xfrm rot="16200000" flipH="1" flipV="1">
            <a:off x="10456890" y="5693414"/>
            <a:ext cx="703943" cy="1576249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 rot="16200000" flipH="1">
            <a:off x="11559042" y="6193376"/>
            <a:ext cx="662950" cy="587063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8383387" y="12829"/>
            <a:ext cx="2718548" cy="690348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/>
        </p:nvCxnSpPr>
        <p:spPr>
          <a:xfrm flipH="1" flipV="1">
            <a:off x="11077245" y="700291"/>
            <a:ext cx="1093975" cy="996827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 flipH="1">
            <a:off x="11101937" y="11047"/>
            <a:ext cx="1069283" cy="719075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/>
        </p:nvCxnSpPr>
        <p:spPr>
          <a:xfrm>
            <a:off x="0" y="5422674"/>
            <a:ext cx="2718548" cy="690348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/>
        </p:nvCxnSpPr>
        <p:spPr>
          <a:xfrm flipH="1">
            <a:off x="1636599" y="6179374"/>
            <a:ext cx="1069283" cy="719075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/>
        </p:nvCxnSpPr>
        <p:spPr>
          <a:xfrm flipH="1" flipV="1">
            <a:off x="2716027" y="6129567"/>
            <a:ext cx="1303523" cy="785583"/>
          </a:xfrm>
          <a:prstGeom prst="line">
            <a:avLst/>
          </a:prstGeom>
          <a:ln w="0">
            <a:solidFill>
              <a:schemeClr val="bg1">
                <a:lumMod val="50000"/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4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6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6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6000" fill="hold" grpId="0" nodeType="withEffect" p14:presetBounceEnd="54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6000" fill="hold" grpId="0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6000" fill="hold" grpId="0" nodeType="withEffect" p14:presetBounceEnd="5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6000" fill="hold" grpId="0" nodeType="withEffect" p14:presetBounceEnd="5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6000" fill="hold" grpId="0" nodeType="withEffect" p14:presetBounceEnd="54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accel="26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accel="26000" fill="hold" grpId="0" nodeType="withEffect" p14:presetBounceEnd="54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accel="26000" fill="hold" grpId="0" nodeType="withEffect" p14:presetBounceEnd="5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accel="26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8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accel="26000" fill="hold" grpId="0" nodeType="withEffect" p14:presetBounceEnd="54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8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accel="26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accel="26000" fill="hold" grpId="0" nodeType="withEffect" p14:presetBounceEnd="54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accel="26000" fill="hold" grpId="0" nodeType="withEffect" p14:presetBounceEnd="5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accel="26000" fill="hold" grpId="0" nodeType="withEffect" p14:presetBounceEnd="5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accel="26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accel="26000" fill="hold" grpId="0" nodeType="withEffect" p14:presetBounceEnd="54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6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6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4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6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600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6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6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6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6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accel="26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accel="2600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accel="26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accel="26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accel="2600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accel="26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accel="26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accel="26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accel="26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accel="2600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6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6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72B8-7C50-4E0C-B111-FDB10D8DE667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17-5FD8-4379-8D1A-B091BCA15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43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72B8-7C50-4E0C-B111-FDB10D8DE667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17-5FD8-4379-8D1A-B091BCA15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7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72B8-7C50-4E0C-B111-FDB10D8DE667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17-5FD8-4379-8D1A-B091BCA15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13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72B8-7C50-4E0C-B111-FDB10D8DE667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A17-5FD8-4379-8D1A-B091BCA15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2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0">
              <a:srgbClr val="FCFCFC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72B8-7C50-4E0C-B111-FDB10D8DE667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80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文本框 1383"/>
          <p:cNvSpPr txBox="1"/>
          <p:nvPr/>
        </p:nvSpPr>
        <p:spPr>
          <a:xfrm>
            <a:off x="2897503" y="5275834"/>
            <a:ext cx="6393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组员：武磊，季东杰，崔光辉，梁连吉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grpSp>
        <p:nvGrpSpPr>
          <p:cNvPr id="1439" name="组合 1438"/>
          <p:cNvGrpSpPr/>
          <p:nvPr/>
        </p:nvGrpSpPr>
        <p:grpSpPr>
          <a:xfrm>
            <a:off x="4370775" y="2752472"/>
            <a:ext cx="3149698" cy="651727"/>
            <a:chOff x="4401553" y="2758064"/>
            <a:chExt cx="3149698" cy="386580"/>
          </a:xfrm>
        </p:grpSpPr>
        <p:grpSp>
          <p:nvGrpSpPr>
            <p:cNvPr id="1382" name="组合 1381"/>
            <p:cNvGrpSpPr/>
            <p:nvPr/>
          </p:nvGrpSpPr>
          <p:grpSpPr>
            <a:xfrm>
              <a:off x="6129041" y="2829734"/>
              <a:ext cx="1073400" cy="145967"/>
              <a:chOff x="6158676" y="3083832"/>
              <a:chExt cx="1202716" cy="163552"/>
            </a:xfrm>
          </p:grpSpPr>
          <p:sp>
            <p:nvSpPr>
              <p:cNvPr id="212" name="任意多边形 211"/>
              <p:cNvSpPr/>
              <p:nvPr/>
            </p:nvSpPr>
            <p:spPr>
              <a:xfrm>
                <a:off x="6158676" y="3192825"/>
                <a:ext cx="101663" cy="54559"/>
              </a:xfrm>
              <a:custGeom>
                <a:avLst/>
                <a:gdLst>
                  <a:gd name="connsiteX0" fmla="*/ 80513 w 161121"/>
                  <a:gd name="connsiteY0" fmla="*/ 0 h 86468"/>
                  <a:gd name="connsiteX1" fmla="*/ 161121 w 161121"/>
                  <a:gd name="connsiteY1" fmla="*/ 0 h 86468"/>
                  <a:gd name="connsiteX2" fmla="*/ 124653 w 161121"/>
                  <a:gd name="connsiteY2" fmla="*/ 24369 h 86468"/>
                  <a:gd name="connsiteX3" fmla="*/ 19435 w 161121"/>
                  <a:gd name="connsiteY3" fmla="*/ 86468 h 86468"/>
                  <a:gd name="connsiteX4" fmla="*/ 0 w 161121"/>
                  <a:gd name="connsiteY4" fmla="*/ 47600 h 86468"/>
                  <a:gd name="connsiteX5" fmla="*/ 80513 w 161121"/>
                  <a:gd name="connsiteY5" fmla="*/ 0 h 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121" h="86468">
                    <a:moveTo>
                      <a:pt x="80513" y="0"/>
                    </a:moveTo>
                    <a:lnTo>
                      <a:pt x="161121" y="0"/>
                    </a:lnTo>
                    <a:lnTo>
                      <a:pt x="124653" y="24369"/>
                    </a:lnTo>
                    <a:cubicBezTo>
                      <a:pt x="90947" y="45525"/>
                      <a:pt x="55874" y="66224"/>
                      <a:pt x="19435" y="86468"/>
                    </a:cubicBezTo>
                    <a:lnTo>
                      <a:pt x="0" y="47600"/>
                    </a:lnTo>
                    <a:lnTo>
                      <a:pt x="80513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7208526" y="3083832"/>
                <a:ext cx="152866" cy="152866"/>
              </a:xfrm>
              <a:prstGeom prst="ellipse">
                <a:avLst/>
              </a:prstGeom>
              <a:noFill/>
              <a:ln w="57150">
                <a:solidFill>
                  <a:srgbClr val="FA4379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7" name="文本框 356"/>
            <p:cNvSpPr txBox="1"/>
            <p:nvPr/>
          </p:nvSpPr>
          <p:spPr>
            <a:xfrm>
              <a:off x="4401553" y="2758064"/>
              <a:ext cx="3149698" cy="38658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LiHei" panose="020B0503030403020204" pitchFamily="34" charset="-122"/>
                  <a:ea typeface="iLiHei" panose="020B0503030403020204" pitchFamily="34" charset="-122"/>
                  <a:cs typeface="iLiHei" panose="020B0503030403020204" pitchFamily="34" charset="-122"/>
                </a:rPr>
                <a:t>手</a:t>
              </a:r>
              <a:r>
                <a:rPr lang="zh-CN" altLang="en-US" sz="3200" b="1" dirty="0" smtClean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LiHei" panose="020B0503030403020204" pitchFamily="34" charset="-122"/>
                  <a:ea typeface="iLiHei" panose="020B0503030403020204" pitchFamily="34" charset="-122"/>
                  <a:cs typeface="iLiHei" panose="020B0503030403020204" pitchFamily="34" charset="-122"/>
                </a:rPr>
                <a:t>动面条机</a:t>
              </a:r>
              <a:r>
                <a:rPr lang="en-US" altLang="zh-CN" sz="3200" b="1" dirty="0" smtClean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LiHei" panose="020B0503030403020204" pitchFamily="34" charset="-122"/>
                  <a:ea typeface="iLiHei" panose="020B0503030403020204" pitchFamily="34" charset="-122"/>
                  <a:cs typeface="iLiHei" panose="020B0503030403020204" pitchFamily="34" charset="-122"/>
                </a:rPr>
                <a:t>2</a:t>
              </a:r>
              <a:r>
                <a:rPr lang="zh-CN" altLang="en-US" sz="3200" b="1" dirty="0" smtClean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LiHei" panose="020B0503030403020204" pitchFamily="34" charset="-122"/>
                  <a:ea typeface="iLiHei" panose="020B0503030403020204" pitchFamily="34" charset="-122"/>
                  <a:cs typeface="iLiHei" panose="020B0503030403020204" pitchFamily="34" charset="-122"/>
                </a:rPr>
                <a:t>组</a:t>
              </a:r>
              <a:endParaRPr lang="zh-CN" altLang="en-US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1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"/>
    </mc:Choice>
    <mc:Fallback xmlns="">
      <p:transition spd="slow" advTm="4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" grpId="0"/>
    </p:bldLst>
  </p:timing>
  <p:extLst mod="1">
    <p:ext uri="{E180D4A7-C9FB-4DFB-919C-405C955672EB}">
      <p14:showEvtLst xmlns:p14="http://schemas.microsoft.com/office/powerpoint/2010/main">
        <p14:playEvt time="2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1287" y="1921163"/>
            <a:ext cx="103041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1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、氩气保护可隔绝</a:t>
            </a:r>
            <a:r>
              <a:rPr lang="zh-CN" altLang="en-US" sz="2000" dirty="0" smtClean="0">
                <a:latin typeface="华文仿宋" pitchFamily="2" charset="-122"/>
                <a:ea typeface="华文仿宋" pitchFamily="2" charset="-122"/>
                <a:cs typeface="iLiHei" charset="-122"/>
              </a:rPr>
              <a:t>空气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中</a:t>
            </a:r>
            <a:r>
              <a:rPr lang="zh-CN" altLang="en-US" sz="2000" dirty="0" smtClean="0">
                <a:latin typeface="华文仿宋" pitchFamily="2" charset="-122"/>
                <a:ea typeface="华文仿宋" pitchFamily="2" charset="-122"/>
                <a:cs typeface="iLiHei" charset="-122"/>
              </a:rPr>
              <a:t>氧气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、氮气、氢气等对</a:t>
            </a:r>
            <a:r>
              <a:rPr lang="zh-CN" altLang="en-US" sz="2000" dirty="0" smtClean="0">
                <a:latin typeface="华文仿宋" pitchFamily="2" charset="-122"/>
                <a:ea typeface="华文仿宋" pitchFamily="2" charset="-122"/>
                <a:cs typeface="iLiHei" charset="-122"/>
              </a:rPr>
              <a:t>电弧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和熔池产生的不良影响，减少合金元素的</a:t>
            </a:r>
            <a:r>
              <a:rPr lang="zh-CN" altLang="en-US" sz="2000" dirty="0" smtClean="0">
                <a:latin typeface="华文仿宋" pitchFamily="2" charset="-122"/>
                <a:ea typeface="华文仿宋" pitchFamily="2" charset="-122"/>
                <a:cs typeface="iLiHei" charset="-122"/>
              </a:rPr>
              <a:t>烧损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，以得到致密、无飞溅、质量高的焊接接头；</a:t>
            </a:r>
            <a:b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</a:br>
            <a:r>
              <a:rPr lang="zh-CN" altLang="en-US" sz="2000" dirty="0" smtClean="0">
                <a:latin typeface="华文仿宋" pitchFamily="2" charset="-122"/>
                <a:ea typeface="华文仿宋" pitchFamily="2" charset="-122"/>
                <a:cs typeface="iLiHei" charset="-122"/>
              </a:rPr>
              <a:t>      总结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：最大的特点是 无飞溅。</a:t>
            </a:r>
            <a:b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</a:br>
            <a:r>
              <a:rPr lang="en-US" altLang="zh-CN" sz="20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、氩弧焊的电弧燃烧稳定，热量集中，弧柱温度高，焊接生产效率高，热影响区窄</a:t>
            </a:r>
            <a:r>
              <a:rPr lang="zh-CN" altLang="en-US" sz="20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，               所</a:t>
            </a:r>
            <a:r>
              <a:rPr lang="zh-CN" altLang="en-US" sz="20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焊的焊件应力、变形、裂纹倾向小；</a:t>
            </a:r>
            <a:br>
              <a:rPr lang="zh-CN" altLang="en-US" sz="20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</a:br>
            <a:r>
              <a:rPr lang="zh-CN" altLang="en-US" sz="20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      总结</a:t>
            </a:r>
            <a:r>
              <a:rPr lang="zh-CN" altLang="en-US" sz="20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：最大的特点是 变形小。</a:t>
            </a:r>
            <a:br>
              <a:rPr lang="zh-CN" altLang="en-US" sz="20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</a:br>
            <a:r>
              <a:rPr lang="en-US" altLang="zh-CN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3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、氩弧焊为明弧施焊，操作、观察方便；</a:t>
            </a:r>
            <a:b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</a:br>
            <a:r>
              <a:rPr lang="en-US" altLang="zh-CN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4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、电极损耗小，弧长容易保持，焊接时无熔剂、涂药层，所以容易实现机械化和自动化；</a:t>
            </a:r>
            <a:b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</a:br>
            <a:r>
              <a:rPr lang="en-US" altLang="zh-CN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5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、氩弧焊几乎能焊接所有金属，特别是一些难熔金属、易氧化金属，如镁、钛、钼、锆、铝等及其合金；</a:t>
            </a:r>
            <a:b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</a:br>
            <a:r>
              <a:rPr lang="zh-CN" altLang="en-US" sz="2000" dirty="0" smtClean="0">
                <a:latin typeface="华文仿宋" pitchFamily="2" charset="-122"/>
                <a:ea typeface="华文仿宋" pitchFamily="2" charset="-122"/>
                <a:cs typeface="iLiHei" charset="-122"/>
              </a:rPr>
              <a:t>      总结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：最大的特点是 应用广。</a:t>
            </a:r>
            <a:b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</a:br>
            <a:r>
              <a:rPr lang="en-US" altLang="zh-CN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6</a:t>
            </a:r>
            <a:r>
              <a:rPr lang="zh-CN" altLang="en-US" sz="2000" dirty="0">
                <a:latin typeface="华文仿宋" pitchFamily="2" charset="-122"/>
                <a:ea typeface="华文仿宋" pitchFamily="2" charset="-122"/>
                <a:cs typeface="iLiHei" charset="-122"/>
              </a:rPr>
              <a:t>、不受焊件位置限制，可进行全位置焊接。</a:t>
            </a:r>
          </a:p>
        </p:txBody>
      </p:sp>
      <p:sp>
        <p:nvSpPr>
          <p:cNvPr id="3" name="矩形 2"/>
          <p:cNvSpPr/>
          <p:nvPr/>
        </p:nvSpPr>
        <p:spPr>
          <a:xfrm>
            <a:off x="327607" y="28381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【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三</a:t>
            </a:r>
            <a:r>
              <a:rPr lang="en-US" altLang="zh-CN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】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工艺过程分析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287" y="123164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42D2D2"/>
                </a:solidFill>
                <a:latin typeface="iLiHei" charset="-122"/>
                <a:ea typeface="iLiHei" charset="-122"/>
                <a:cs typeface="iLiHei" charset="-122"/>
              </a:rPr>
              <a:t>氩弧焊的优势：</a:t>
            </a:r>
            <a:endParaRPr lang="zh-CN" altLang="en-US" sz="2800" dirty="0">
              <a:solidFill>
                <a:srgbClr val="42D2D2"/>
              </a:solidFill>
              <a:latin typeface="iLiHei" charset="-122"/>
              <a:ea typeface="iLiHei" charset="-122"/>
              <a:cs typeface="iLi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920" y="30519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【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三</a:t>
            </a:r>
            <a:r>
              <a:rPr lang="en-US" altLang="zh-CN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】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工艺过程分析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13" y="689314"/>
            <a:ext cx="3229930" cy="2986946"/>
          </a:xfrm>
          <a:prstGeom prst="rect">
            <a:avLst/>
          </a:prstGeom>
        </p:spPr>
      </p:pic>
      <p:pic>
        <p:nvPicPr>
          <p:cNvPr id="1026" name="Picture 2" descr="https://bkimg.cdn.bcebos.com/pic/50da81cb39dbb6fd8939d0550924ab18972b3766?x-bce-process=image/watermark,image_d2F0ZXIvYmFpa2U4MA==,g_7,xp_5,yp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0" y="1268963"/>
            <a:ext cx="33242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kimg.cdn.bcebos.com/pic/d01373f082025aaf6c2a54adf2edab64034f1abf?x-bce-process=image/watermark,image_d2F0ZXIvYmFpa2UxNTA=,g_7,xp_5,yp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40" y="3816220"/>
            <a:ext cx="3366001" cy="28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kimg.cdn.bcebos.com/pic/8326cffc1e178a82e367d5feff03738da977e811?x-bce-process=image/crop,x_0,y_25,w_550,h_363/watermark,image_d2F0ZXIvYmFpa2U4MA==,g_7,xp_5,yp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18" y="3927247"/>
            <a:ext cx="3163078" cy="26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2543175" y="1868209"/>
            <a:ext cx="71056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Thank You</a:t>
            </a:r>
            <a:endParaRPr lang="zh-CN" altLang="en-US" sz="11500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71775" y="3514069"/>
            <a:ext cx="664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每一次挑战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·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越努力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·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越</a:t>
            </a: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幸运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4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336">
        <p:circle/>
      </p:transition>
    </mc:Choice>
    <mc:Fallback xmlns="">
      <p:transition spd="slow" advTm="733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88852" y="2117896"/>
            <a:ext cx="1974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目录</a:t>
            </a:r>
          </a:p>
        </p:txBody>
      </p:sp>
      <p:sp>
        <p:nvSpPr>
          <p:cNvPr id="21" name="椭圆 20"/>
          <p:cNvSpPr/>
          <p:nvPr/>
        </p:nvSpPr>
        <p:spPr>
          <a:xfrm>
            <a:off x="5847548" y="1976545"/>
            <a:ext cx="631506" cy="63150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一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79054" y="1999911"/>
            <a:ext cx="478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产品介绍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847548" y="3081265"/>
            <a:ext cx="631506" cy="63150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二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79054" y="3127995"/>
            <a:ext cx="478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螺杆工艺卡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847548" y="4156096"/>
            <a:ext cx="631506" cy="63150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79054" y="4202827"/>
            <a:ext cx="478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工艺过程分析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6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2">
        <p:fade/>
      </p:transition>
    </mc:Choice>
    <mc:Fallback xmlns="">
      <p:transition spd="med" advTm="45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7574" y="293142"/>
            <a:ext cx="2972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一</a:t>
            </a:r>
            <a:r>
              <a:rPr lang="en-US" altLang="zh-CN" sz="2800" b="1" dirty="0" smtClean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】</a:t>
            </a:r>
            <a:r>
              <a:rPr lang="zh-CN" altLang="en-US" sz="28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产品介绍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53" y="939758"/>
            <a:ext cx="6763694" cy="5706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53" y="939757"/>
            <a:ext cx="6763694" cy="57062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53" y="939758"/>
            <a:ext cx="6763694" cy="57062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8" y="939758"/>
            <a:ext cx="6763694" cy="57062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8" y="939757"/>
            <a:ext cx="6763694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59456" y="302179"/>
            <a:ext cx="421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46A8D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【</a:t>
            </a:r>
            <a:r>
              <a:rPr lang="zh-CN" altLang="en-US" sz="2800" b="1" dirty="0">
                <a:solidFill>
                  <a:srgbClr val="46A8D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二</a:t>
            </a:r>
            <a:r>
              <a:rPr lang="en-US" altLang="zh-CN" sz="2800" b="1" dirty="0" smtClean="0">
                <a:solidFill>
                  <a:srgbClr val="46A8D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46A8D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模具工艺卡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39" y="1325880"/>
            <a:ext cx="7454693" cy="44591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26365" y="1325880"/>
            <a:ext cx="171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42D2D2"/>
                </a:solidFill>
                <a:latin typeface="iLiHei" charset="-122"/>
                <a:ea typeface="iLiHei" charset="-122"/>
                <a:cs typeface="iLiHei" charset="-122"/>
              </a:rPr>
              <a:t>螺杆</a:t>
            </a:r>
            <a:endParaRPr lang="zh-CN" altLang="en-US" sz="2800" b="1" dirty="0">
              <a:solidFill>
                <a:srgbClr val="42D2D2"/>
              </a:solidFill>
              <a:latin typeface="iLiHei" charset="-122"/>
              <a:ea typeface="iLiHei" charset="-122"/>
              <a:cs typeface="iLiHei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258052"/>
      </p:ext>
    </p:extLst>
  </p:cSld>
  <p:clrMapOvr>
    <a:masterClrMapping/>
  </p:clrMapOvr>
  <p:transition spd="slow" advTm="834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64" y="328955"/>
            <a:ext cx="362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6A8D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【</a:t>
            </a:r>
            <a:r>
              <a:rPr lang="zh-CN" altLang="en-US" sz="2800" b="1" dirty="0">
                <a:solidFill>
                  <a:srgbClr val="46A8D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二</a:t>
            </a:r>
            <a:r>
              <a:rPr lang="en-US" altLang="zh-CN" sz="2800" b="1" dirty="0">
                <a:solidFill>
                  <a:srgbClr val="46A8D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】</a:t>
            </a:r>
            <a:r>
              <a:rPr lang="zh-CN" altLang="en-US" sz="28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模具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工艺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卡</a:t>
            </a:r>
          </a:p>
          <a:p>
            <a:endParaRPr lang="zh-CN" altLang="en-US" sz="28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55726"/>
              </p:ext>
            </p:extLst>
          </p:nvPr>
        </p:nvGraphicFramePr>
        <p:xfrm>
          <a:off x="662483" y="806008"/>
          <a:ext cx="10916807" cy="5849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581"/>
                <a:gridCol w="154644"/>
                <a:gridCol w="154644"/>
                <a:gridCol w="154644"/>
                <a:gridCol w="154644"/>
                <a:gridCol w="154644"/>
                <a:gridCol w="154644"/>
                <a:gridCol w="154644"/>
                <a:gridCol w="944589"/>
                <a:gridCol w="754418"/>
                <a:gridCol w="754418"/>
                <a:gridCol w="154644"/>
                <a:gridCol w="154644"/>
                <a:gridCol w="154644"/>
                <a:gridCol w="154644"/>
                <a:gridCol w="154644"/>
                <a:gridCol w="154644"/>
                <a:gridCol w="154644"/>
                <a:gridCol w="758596"/>
                <a:gridCol w="1130581"/>
                <a:gridCol w="154644"/>
                <a:gridCol w="154644"/>
                <a:gridCol w="154644"/>
                <a:gridCol w="154644"/>
                <a:gridCol w="154644"/>
                <a:gridCol w="857863"/>
                <a:gridCol w="670825"/>
                <a:gridCol w="154644"/>
                <a:gridCol w="822056"/>
              </a:tblGrid>
              <a:tr h="512536">
                <a:tc rowSpan="2"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山 东 大 学 工 程 训 练 中 心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机 械 加 工 工 艺 过 程 卡 片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产品型号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零（部）件图号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共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1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页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2536">
                <a:tc gridSpan="7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产品名称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零（部）件名称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螺杆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 1 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页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2507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材料牌号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不锈钢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304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毛坯种类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筒材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棒料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钢板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毛坯外形尺寸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筒材：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30*140</a:t>
                      </a:r>
                      <a:endParaRPr lang="zh-CN" sz="10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棒料：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88*20</a:t>
                      </a:r>
                      <a:endParaRPr lang="zh-CN" sz="10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钢板：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40*200*3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每坯件数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每台件数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备 注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18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工序号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工序名称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工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序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内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容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车间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设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备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工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艺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装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备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工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时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03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夹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具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刃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具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量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具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准终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单件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</a:tr>
              <a:tr h="384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冲压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将钢板落料成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个直径为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30mm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的圆盘，并在一圆盘中心</a:t>
                      </a:r>
                      <a:r>
                        <a:rPr lang="zh-CN" sz="1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拉伸一直径</a:t>
                      </a: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r>
                        <a:rPr lang="zh-CN" sz="1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，深</a:t>
                      </a: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zh-CN" sz="1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的通孔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，另一圆盘中心拉伸一直径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深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的坑洞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冲床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攻丝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在深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的通孔上加工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8mm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的内螺纹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丝锥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钻孔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在棒材中间钻一直径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的孔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钻床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切割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将钻完孔的棒材切割成厚度为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0.8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的铁环，至少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片，并将每个铁环切开一口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电火花线切割机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</a:tr>
              <a:tr h="384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焊接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将冲压攻丝得到的两块零件焊接到筒材两侧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氩弧焊</a:t>
                      </a:r>
                      <a:endParaRPr lang="zh-CN" sz="10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</a:tr>
              <a:tr h="384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焊接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将切割得到的铁环掰开焊接在筒材外壁并依次首尾相接形成螺旋线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氩弧焊</a:t>
                      </a:r>
                      <a:endParaRPr lang="zh-CN" sz="10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</a:tr>
              <a:tr h="1799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编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（日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期）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审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（日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期）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会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（日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期）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批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（日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期）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99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528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标记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处数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更改文件号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签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字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日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期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标记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处数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更该文件号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签</a:t>
                      </a:r>
                      <a:r>
                        <a:rPr lang="en-US" sz="1000" kern="10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>
                          <a:effectLst/>
                          <a:latin typeface="+mj-ea"/>
                          <a:ea typeface="+mj-ea"/>
                        </a:rPr>
                        <a:t>字</a:t>
                      </a:r>
                      <a:endParaRPr lang="zh-CN" sz="1000" kern="10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日</a:t>
                      </a:r>
                      <a:r>
                        <a:rPr lang="en-US" sz="1000" kern="10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000" kern="100" dirty="0">
                          <a:effectLst/>
                          <a:latin typeface="+mj-ea"/>
                          <a:ea typeface="+mj-ea"/>
                        </a:rPr>
                        <a:t>期</a:t>
                      </a:r>
                      <a:endParaRPr lang="zh-CN" sz="10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Arial Unicode MS"/>
                      </a:endParaRPr>
                    </a:p>
                  </a:txBody>
                  <a:tcPr marL="50111" marR="5011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883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8277" y="29314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【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三</a:t>
            </a:r>
            <a:r>
              <a:rPr lang="en-US" altLang="zh-CN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】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工艺过程分析</a:t>
            </a:r>
            <a:endParaRPr lang="en-US" altLang="zh-CN" sz="2800" dirty="0">
              <a:solidFill>
                <a:srgbClr val="FA437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804" y="1007353"/>
            <a:ext cx="573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42D2D2"/>
                </a:solidFill>
                <a:latin typeface="iLiHei" charset="-122"/>
                <a:ea typeface="iLiHei" charset="-122"/>
                <a:cs typeface="iLiHei" charset="-122"/>
              </a:rPr>
              <a:t>问题：冲压过程是否可以形成通孔</a:t>
            </a:r>
            <a:endParaRPr lang="zh-CN" altLang="en-US" sz="2800" b="1" dirty="0">
              <a:solidFill>
                <a:srgbClr val="42D2D2"/>
              </a:solidFill>
              <a:latin typeface="iLiHei" charset="-122"/>
              <a:ea typeface="iLiHei" charset="-122"/>
              <a:cs typeface="iLiHei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8800" y="1688470"/>
            <a:ext cx="7249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在模锻生产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过程</a:t>
            </a:r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中，为了</a:t>
            </a:r>
            <a:r>
              <a:rPr lang="zh-CN" altLang="en-US" sz="24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避免上、下模膛中</a:t>
            </a: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的上</a:t>
            </a:r>
            <a:r>
              <a:rPr lang="zh-CN" altLang="en-US" sz="24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下模</a:t>
            </a:r>
            <a:r>
              <a:rPr lang="zh-CN" altLang="en-US" sz="24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突出部分在模锻的锻足</a:t>
            </a:r>
            <a:r>
              <a:rPr lang="zh-CN" altLang="en-US" sz="24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阶段直接接触</a:t>
            </a:r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，以避免该部分的直接刚性接触所引起的模具损坏或模锻设备损坏，提高模具的使用寿命，从而提高生产效率、保证模锻设备的安全运行，要求上、下模膛中的突出部分在锻足阶段有一定的距离。由于上、下模膛中的上、下模突出部分的高度有限，在模锻过程中不可能把金属完全分开而挤压出通孔，而只能压凹成盲孔，中间留有一层连皮，这层连皮在切飞边时冲除后，才成为通孔</a:t>
            </a:r>
            <a:r>
              <a:rPr lang="zh-CN" altLang="en-US" dirty="0">
                <a:latin typeface="华文仿宋" pitchFamily="2" charset="-122"/>
                <a:ea typeface="华文仿宋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275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59456" y="302179"/>
            <a:ext cx="421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【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三</a:t>
            </a:r>
            <a:r>
              <a:rPr lang="en-US" altLang="zh-CN" sz="2800" dirty="0" smtClean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】</a:t>
            </a:r>
            <a:r>
              <a:rPr lang="zh-CN" altLang="en-US" sz="2800" dirty="0" smtClean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工艺过程分析</a:t>
            </a:r>
            <a:endParaRPr lang="en-US" altLang="zh-CN" sz="2800" dirty="0" smtClean="0">
              <a:solidFill>
                <a:srgbClr val="FA437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2980186"/>
            <a:ext cx="12192000" cy="1712684"/>
            <a:chOff x="-209860" y="2830286"/>
            <a:chExt cx="12192000" cy="1712684"/>
          </a:xfrm>
        </p:grpSpPr>
        <p:grpSp>
          <p:nvGrpSpPr>
            <p:cNvPr id="37" name="组合 36"/>
            <p:cNvGrpSpPr/>
            <p:nvPr/>
          </p:nvGrpSpPr>
          <p:grpSpPr>
            <a:xfrm>
              <a:off x="1752174" y="2848427"/>
              <a:ext cx="8687652" cy="1694543"/>
              <a:chOff x="1580355" y="3429000"/>
              <a:chExt cx="5812524" cy="1694543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1580355" y="3429000"/>
                <a:ext cx="1453131" cy="1694543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3033486" y="3429000"/>
                <a:ext cx="1453131" cy="1694543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4486617" y="3429000"/>
                <a:ext cx="1453131" cy="1694543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5939748" y="3429000"/>
                <a:ext cx="1453131" cy="1694543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接连接符 38"/>
            <p:cNvCxnSpPr/>
            <p:nvPr/>
          </p:nvCxnSpPr>
          <p:spPr>
            <a:xfrm flipH="1">
              <a:off x="695326" y="2830286"/>
              <a:ext cx="1056848" cy="59871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-209860" y="3429000"/>
              <a:ext cx="90518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0439826" y="2830286"/>
              <a:ext cx="1542314" cy="1596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656404" y="2662009"/>
            <a:ext cx="611261" cy="611261"/>
            <a:chOff x="1427281" y="2512109"/>
            <a:chExt cx="611261" cy="611261"/>
          </a:xfrm>
        </p:grpSpPr>
        <p:sp>
          <p:nvSpPr>
            <p:cNvPr id="47" name="椭圆 46"/>
            <p:cNvSpPr/>
            <p:nvPr/>
          </p:nvSpPr>
          <p:spPr>
            <a:xfrm>
              <a:off x="1427281" y="2512109"/>
              <a:ext cx="611261" cy="61126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532002" y="2616830"/>
              <a:ext cx="401818" cy="401818"/>
            </a:xfrm>
            <a:prstGeom prst="ellipse">
              <a:avLst/>
            </a:prstGeom>
            <a:solidFill>
              <a:srgbClr val="EA5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iLiHei" panose="020B0503030403020204" pitchFamily="34" charset="-122"/>
                  <a:ea typeface="iLiHei" panose="020B0503030403020204" pitchFamily="34" charset="-122"/>
                  <a:cs typeface="iLiHei" panose="020B0503030403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849802" y="4387239"/>
            <a:ext cx="611261" cy="611261"/>
            <a:chOff x="1427281" y="2512109"/>
            <a:chExt cx="611261" cy="611261"/>
          </a:xfrm>
        </p:grpSpPr>
        <p:sp>
          <p:nvSpPr>
            <p:cNvPr id="59" name="椭圆 58"/>
            <p:cNvSpPr/>
            <p:nvPr/>
          </p:nvSpPr>
          <p:spPr>
            <a:xfrm>
              <a:off x="1427281" y="2512109"/>
              <a:ext cx="611261" cy="61126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532002" y="2616830"/>
              <a:ext cx="401818" cy="401818"/>
            </a:xfrm>
            <a:prstGeom prst="ellipse">
              <a:avLst/>
            </a:prstGeom>
            <a:solidFill>
              <a:srgbClr val="EA5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iLiHei" panose="020B0503030403020204" pitchFamily="34" charset="-122"/>
                  <a:ea typeface="iLiHei" panose="020B0503030403020204" pitchFamily="34" charset="-122"/>
                  <a:cs typeface="iLiHei" panose="020B0503030403020204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957367" y="2662009"/>
            <a:ext cx="611261" cy="611261"/>
            <a:chOff x="1427281" y="2512109"/>
            <a:chExt cx="611261" cy="611261"/>
          </a:xfrm>
        </p:grpSpPr>
        <p:sp>
          <p:nvSpPr>
            <p:cNvPr id="62" name="椭圆 61"/>
            <p:cNvSpPr/>
            <p:nvPr/>
          </p:nvSpPr>
          <p:spPr>
            <a:xfrm>
              <a:off x="1427281" y="2512109"/>
              <a:ext cx="611261" cy="61126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532002" y="2616830"/>
              <a:ext cx="401818" cy="401818"/>
            </a:xfrm>
            <a:prstGeom prst="ellipse">
              <a:avLst/>
            </a:prstGeom>
            <a:solidFill>
              <a:srgbClr val="EA5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iLiHei" panose="020B0503030403020204" pitchFamily="34" charset="-122"/>
                  <a:ea typeface="iLiHei" panose="020B0503030403020204" pitchFamily="34" charset="-122"/>
                  <a:cs typeface="iLiHei" panose="020B0503030403020204" pitchFamily="34" charset="-122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167870" y="4387238"/>
            <a:ext cx="611261" cy="611261"/>
            <a:chOff x="1427281" y="2512109"/>
            <a:chExt cx="611261" cy="611261"/>
          </a:xfrm>
        </p:grpSpPr>
        <p:sp>
          <p:nvSpPr>
            <p:cNvPr id="65" name="椭圆 64"/>
            <p:cNvSpPr/>
            <p:nvPr/>
          </p:nvSpPr>
          <p:spPr>
            <a:xfrm>
              <a:off x="1427281" y="2512109"/>
              <a:ext cx="611261" cy="61126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532002" y="2616830"/>
              <a:ext cx="401818" cy="401818"/>
            </a:xfrm>
            <a:prstGeom prst="ellipse">
              <a:avLst/>
            </a:prstGeom>
            <a:solidFill>
              <a:srgbClr val="EA5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iLiHei" panose="020B0503030403020204" pitchFamily="34" charset="-122"/>
                  <a:ea typeface="iLiHei" panose="020B0503030403020204" pitchFamily="34" charset="-122"/>
                  <a:cs typeface="iLiHei" panose="020B0503030403020204" pitchFamily="34" charset="-122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2182206" y="271857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冲压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391748" y="449195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攻丝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658720" y="270602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钻孔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851015" y="443125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切割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32" y="4998500"/>
            <a:ext cx="1911600" cy="1572233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1" y="1616505"/>
            <a:ext cx="1911600" cy="1612744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66" y="5052138"/>
            <a:ext cx="1890636" cy="103394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84" y="1315616"/>
            <a:ext cx="2338226" cy="1346393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6" y="1774381"/>
            <a:ext cx="1911600" cy="12239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6" y="1629051"/>
            <a:ext cx="1912775" cy="177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85" y="1446246"/>
            <a:ext cx="1929655" cy="9891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73" y="5015179"/>
            <a:ext cx="1739287" cy="1131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73" y="5010371"/>
            <a:ext cx="1738800" cy="1087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7292824"/>
      </p:ext>
    </p:extLst>
  </p:cSld>
  <p:clrMapOvr>
    <a:masterClrMapping/>
  </p:clrMapOvr>
  <p:transition spd="slow" advTm="96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0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59456" y="302179"/>
            <a:ext cx="421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【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三</a:t>
            </a:r>
            <a:r>
              <a:rPr lang="en-US" altLang="zh-CN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】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工艺过程分析</a:t>
            </a:r>
            <a:endParaRPr lang="en-US" altLang="zh-CN" sz="2800" dirty="0">
              <a:solidFill>
                <a:srgbClr val="FA437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50490" y="5384983"/>
            <a:ext cx="2715533" cy="56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焊接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1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855857" y="5377526"/>
            <a:ext cx="271553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切片处理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657348" y="5433275"/>
            <a:ext cx="2715533" cy="56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焊接二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7" y="1055563"/>
            <a:ext cx="4180115" cy="44173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61" y="-191724"/>
            <a:ext cx="6148874" cy="5254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06" y="-747954"/>
            <a:ext cx="8078429" cy="65422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31" y="563789"/>
            <a:ext cx="4065037" cy="44012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66" y="563789"/>
            <a:ext cx="3998166" cy="44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1720"/>
      </p:ext>
    </p:extLst>
  </p:cSld>
  <p:clrMapOvr>
    <a:masterClrMapping/>
  </p:clrMapOvr>
  <p:transition spd="slow" advTm="552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59456" y="302179"/>
            <a:ext cx="421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【</a:t>
            </a:r>
            <a:r>
              <a:rPr lang="zh-CN" altLang="en-US" sz="2800" dirty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三</a:t>
            </a:r>
            <a:r>
              <a:rPr lang="en-US" altLang="zh-CN" sz="2800" dirty="0" smtClean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】</a:t>
            </a:r>
            <a:r>
              <a:rPr lang="zh-CN" altLang="en-US" sz="2800" dirty="0" smtClean="0">
                <a:solidFill>
                  <a:srgbClr val="FA437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LiHei" panose="020B0503030403020204" pitchFamily="34" charset="-122"/>
                <a:ea typeface="iLiHei" panose="020B0503030403020204" pitchFamily="34" charset="-122"/>
                <a:cs typeface="iLiHei" panose="020B0503030403020204" pitchFamily="34" charset="-122"/>
              </a:rPr>
              <a:t>工艺过程分析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11999" y="4904021"/>
            <a:ext cx="665469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zh-CN" altLang="en-US" dirty="0">
              <a:solidFill>
                <a:prstClr val="white">
                  <a:lumMod val="50000"/>
                </a:prstClr>
              </a:solidFill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LiHei" panose="020B0503030403020204" pitchFamily="34" charset="-122"/>
              <a:ea typeface="iLiHei" panose="020B0503030403020204" pitchFamily="34" charset="-122"/>
              <a:cs typeface="iLiHei" panose="020B0503030403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4236" y="1891924"/>
            <a:ext cx="93399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iLiHei" charset="-122"/>
                <a:ea typeface="iLiHei" charset="-122"/>
                <a:cs typeface="iLiHei" charset="-122"/>
              </a:rPr>
              <a:t>     </a:t>
            </a:r>
            <a:r>
              <a:rPr lang="zh-CN" altLang="en-US" sz="28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氩</a:t>
            </a:r>
            <a:r>
              <a:rPr lang="zh-CN" altLang="en-US" sz="2800" dirty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弧焊，是使用氩气作为保护气体的一种焊接技术。又称氩气体保护焊。就是在电弧焊的周围通上氩气保护气体，将空气隔离在焊区之外，防止焊区的氧化。</a:t>
            </a:r>
            <a:br>
              <a:rPr lang="zh-CN" altLang="en-US" sz="2800" dirty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</a:br>
            <a:r>
              <a:rPr lang="zh-CN" altLang="en-US" sz="2800" dirty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氩弧焊技术是在普通电弧焊的原理的基础上，利用氩气对金属焊材的保护，通过高电流使焊材在被焊基材上融化成液态形成熔池，使被焊金属和焊材达到冶金结合的一种焊接技术，由于在高温熔融焊接中不断送上氩气，使焊材不能和空气中的氧气接触，从而防止了焊材的氧化，因此可以焊接不锈钢、铁类五金</a:t>
            </a:r>
            <a:r>
              <a:rPr lang="zh-CN" altLang="en-US" sz="2800" dirty="0" smtClean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金属</a:t>
            </a:r>
            <a:r>
              <a:rPr lang="zh-CN" altLang="en-US" sz="2800" dirty="0">
                <a:solidFill>
                  <a:prstClr val="black"/>
                </a:solidFill>
                <a:latin typeface="华文仿宋" pitchFamily="2" charset="-122"/>
                <a:ea typeface="华文仿宋" pitchFamily="2" charset="-122"/>
                <a:cs typeface="iLiHei" charset="-122"/>
              </a:rPr>
              <a:t>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939" y="1193965"/>
            <a:ext cx="789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42D2D2"/>
                </a:solidFill>
                <a:latin typeface="iLiHei" charset="-122"/>
                <a:ea typeface="iLiHei" charset="-122"/>
                <a:cs typeface="iLiHei" charset="-122"/>
              </a:rPr>
              <a:t>为什么要使用氩弧焊？</a:t>
            </a:r>
            <a:endParaRPr lang="zh-CN" altLang="en-US" sz="2800" b="1" dirty="0">
              <a:solidFill>
                <a:srgbClr val="42D2D2"/>
              </a:solidFill>
              <a:latin typeface="iLiHei" charset="-122"/>
              <a:ea typeface="iLiHei" charset="-122"/>
              <a:cs typeface="iLiHei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549240"/>
      </p:ext>
    </p:extLst>
  </p:cSld>
  <p:clrMapOvr>
    <a:masterClrMapping/>
  </p:clrMapOvr>
  <p:transition spd="slow" advTm="1626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4|1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4|2.8|1.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641</Words>
  <Application>Microsoft Office PowerPoint</Application>
  <PresentationFormat>自定义</PresentationFormat>
  <Paragraphs>179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Calibri Light</vt:lpstr>
      <vt:lpstr>Calibri</vt:lpstr>
      <vt:lpstr>iLiHei</vt:lpstr>
      <vt:lpstr>Arial Unicode MS</vt:lpstr>
      <vt:lpstr>华文仿宋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lianglianji</cp:lastModifiedBy>
  <cp:revision>201</cp:revision>
  <dcterms:created xsi:type="dcterms:W3CDTF">2015-04-09T13:19:45Z</dcterms:created>
  <dcterms:modified xsi:type="dcterms:W3CDTF">2020-10-05T15:58:28Z</dcterms:modified>
</cp:coreProperties>
</file>