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36" r:id="rId2"/>
    <p:sldId id="911" r:id="rId3"/>
    <p:sldId id="885" r:id="rId4"/>
    <p:sldId id="933" r:id="rId5"/>
    <p:sldId id="935" r:id="rId6"/>
    <p:sldId id="934" r:id="rId7"/>
    <p:sldId id="936" r:id="rId8"/>
    <p:sldId id="937" r:id="rId9"/>
    <p:sldId id="913" r:id="rId10"/>
    <p:sldId id="938" r:id="rId11"/>
    <p:sldId id="914" r:id="rId12"/>
    <p:sldId id="939" r:id="rId13"/>
    <p:sldId id="910" r:id="rId14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3354" autoAdjust="0"/>
  </p:normalViewPr>
  <p:slideViewPr>
    <p:cSldViewPr>
      <p:cViewPr>
        <p:scale>
          <a:sx n="100" d="100"/>
          <a:sy n="100" d="100"/>
        </p:scale>
        <p:origin x="960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7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7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46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46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46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70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 flipV="1">
            <a:off x="435749" y="579644"/>
            <a:ext cx="8026659" cy="340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8462408" y="262311"/>
            <a:ext cx="319526" cy="3207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89622" y="214772"/>
            <a:ext cx="2225595" cy="296835"/>
          </a:xfrm>
          <a:prstGeom prst="rect">
            <a:avLst/>
          </a:prstGeom>
          <a:noFill/>
        </p:spPr>
        <p:txBody>
          <a:bodyPr wrap="square" lIns="80605" tIns="40302" rIns="80605" bIns="40302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单击输入您的标题   </a:t>
            </a:r>
          </a:p>
        </p:txBody>
      </p:sp>
      <p:sp>
        <p:nvSpPr>
          <p:cNvPr id="11" name="Oval 15"/>
          <p:cNvSpPr/>
          <p:nvPr userDrawn="1"/>
        </p:nvSpPr>
        <p:spPr>
          <a:xfrm>
            <a:off x="578057" y="195486"/>
            <a:ext cx="256073" cy="2561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28600" dist="139700" dir="678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20000"/>
              </a:lnSpc>
            </a:pP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add the title text content</a:t>
            </a:r>
            <a:endParaRPr lang="zh-CN" altLang="en-US" sz="10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184649" y="250504"/>
            <a:ext cx="3216269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>
              <a:defRPr lang="zh-CN" alt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-1" y="4893404"/>
            <a:ext cx="9144001" cy="270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" name="矩形 2"/>
          <p:cNvSpPr/>
          <p:nvPr userDrawn="1"/>
        </p:nvSpPr>
        <p:spPr>
          <a:xfrm flipH="1">
            <a:off x="-2" y="4946689"/>
            <a:ext cx="9144001" cy="2166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" name="矩形 5"/>
          <p:cNvSpPr/>
          <p:nvPr userDrawn="1"/>
        </p:nvSpPr>
        <p:spPr>
          <a:xfrm>
            <a:off x="7480479" y="4869260"/>
            <a:ext cx="763522" cy="83839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5" name="矩形 4"/>
          <p:cNvSpPr/>
          <p:nvPr userDrawn="1"/>
        </p:nvSpPr>
        <p:spPr>
          <a:xfrm>
            <a:off x="7548696" y="4869258"/>
            <a:ext cx="802741" cy="29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543855" y="315192"/>
            <a:ext cx="334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</p:cNvCxnSpPr>
          <p:nvPr userDrawn="1"/>
        </p:nvCxnSpPr>
        <p:spPr>
          <a:xfrm>
            <a:off x="252645" y="318458"/>
            <a:ext cx="32935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5543855" y="358080"/>
            <a:ext cx="33475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cxnSpLocks/>
          </p:cNvCxnSpPr>
          <p:nvPr userDrawn="1"/>
        </p:nvCxnSpPr>
        <p:spPr>
          <a:xfrm>
            <a:off x="252645" y="361346"/>
            <a:ext cx="329350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4164" y="4847250"/>
            <a:ext cx="931804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>
              <a:defRPr lang="en-US" sz="1500" b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fld id="{48F63A3B-78C7-47BE-AE5E-E10140E04643}" type="slidenum">
              <a:rPr lang="en-US" altLang="zh-CN" smtClean="0"/>
              <a:pPr algn="ct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8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9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64" r:id="rId3"/>
    <p:sldLayoutId id="2147483665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58c5f3977fb45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708129" y="2056632"/>
            <a:ext cx="5134457" cy="8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47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产品企划书</a:t>
            </a: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5219903" y="3730435"/>
            <a:ext cx="3528392" cy="28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200" b="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小组成员：武磊、崔光辉、季东杰、梁连吉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3708129" y="1633711"/>
            <a:ext cx="4139879" cy="41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KAPI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手动面条机</a:t>
            </a:r>
          </a:p>
        </p:txBody>
      </p:sp>
      <p:sp>
        <p:nvSpPr>
          <p:cNvPr id="26" name="六边形 25"/>
          <p:cNvSpPr/>
          <p:nvPr/>
        </p:nvSpPr>
        <p:spPr>
          <a:xfrm flipH="1">
            <a:off x="3708129" y="3199252"/>
            <a:ext cx="1511774" cy="323952"/>
          </a:xfrm>
          <a:prstGeom prst="hexagon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bg1"/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3654137" y="3180355"/>
            <a:ext cx="1619758" cy="3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汇报人：武磊</a:t>
            </a:r>
            <a:endParaRPr lang="zh-CN" altLang="zh-CN" sz="13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六边形 27"/>
          <p:cNvSpPr/>
          <p:nvPr/>
        </p:nvSpPr>
        <p:spPr>
          <a:xfrm flipH="1">
            <a:off x="5327885" y="3199252"/>
            <a:ext cx="2232417" cy="323952"/>
          </a:xfrm>
          <a:prstGeom prst="hexagon">
            <a:avLst/>
          </a:prstGeom>
          <a:solidFill>
            <a:schemeClr val="accent2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bg1"/>
              </a:solidFill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5219903" y="3180355"/>
            <a:ext cx="2448441" cy="3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zh-CN" sz="13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FCE57B-021D-455B-9743-59AE3E49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400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28FFEC68-AADA-43BB-A9E6-DA13463E706E}"/>
              </a:ext>
            </a:extLst>
          </p:cNvPr>
          <p:cNvSpPr txBox="1"/>
          <p:nvPr/>
        </p:nvSpPr>
        <p:spPr>
          <a:xfrm>
            <a:off x="944550" y="174986"/>
            <a:ext cx="427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三、经济可行性</a:t>
            </a:r>
            <a:r>
              <a:rPr lang="en-US" altLang="zh-CN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产品性价比</a:t>
            </a:r>
            <a:endParaRPr lang="zh-CN" altLang="en-US" sz="1600" dirty="0"/>
          </a:p>
        </p:txBody>
      </p:sp>
      <p:grpSp>
        <p:nvGrpSpPr>
          <p:cNvPr id="50" name="Group 6">
            <a:extLst>
              <a:ext uri="{FF2B5EF4-FFF2-40B4-BE49-F238E27FC236}">
                <a16:creationId xmlns:a16="http://schemas.microsoft.com/office/drawing/2014/main" id="{07FA4AB3-5DDD-4DE8-936B-D30F7C46EAC3}"/>
              </a:ext>
            </a:extLst>
          </p:cNvPr>
          <p:cNvGrpSpPr/>
          <p:nvPr/>
        </p:nvGrpSpPr>
        <p:grpSpPr>
          <a:xfrm>
            <a:off x="1380741" y="857345"/>
            <a:ext cx="6334338" cy="2814483"/>
            <a:chOff x="1447800" y="2628900"/>
            <a:chExt cx="5745163" cy="2552700"/>
          </a:xfrm>
        </p:grpSpPr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F3CEA61C-2394-4254-9B98-7EA99524F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2713037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rgbClr val="2B29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ABC7A89D-C74F-4E73-AF14-96B1DAD2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2628900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53" name="Straight Connector 26">
            <a:extLst>
              <a:ext uri="{FF2B5EF4-FFF2-40B4-BE49-F238E27FC236}">
                <a16:creationId xmlns:a16="http://schemas.microsoft.com/office/drawing/2014/main" id="{00013B58-D039-4A5E-A74B-CD15E4408147}"/>
              </a:ext>
            </a:extLst>
          </p:cNvPr>
          <p:cNvCxnSpPr/>
          <p:nvPr/>
        </p:nvCxnSpPr>
        <p:spPr>
          <a:xfrm rot="5400000">
            <a:off x="2150402" y="3921846"/>
            <a:ext cx="1642972" cy="119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27">
            <a:extLst>
              <a:ext uri="{FF2B5EF4-FFF2-40B4-BE49-F238E27FC236}">
                <a16:creationId xmlns:a16="http://schemas.microsoft.com/office/drawing/2014/main" id="{D317DC5B-7224-4734-9227-5A2477660C26}"/>
              </a:ext>
            </a:extLst>
          </p:cNvPr>
          <p:cNvCxnSpPr/>
          <p:nvPr/>
        </p:nvCxnSpPr>
        <p:spPr>
          <a:xfrm rot="5400000">
            <a:off x="3560918" y="3799813"/>
            <a:ext cx="2000140" cy="119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23">
            <a:extLst>
              <a:ext uri="{FF2B5EF4-FFF2-40B4-BE49-F238E27FC236}">
                <a16:creationId xmlns:a16="http://schemas.microsoft.com/office/drawing/2014/main" id="{29AD00DC-2295-4957-A118-0917BCF394D7}"/>
              </a:ext>
            </a:extLst>
          </p:cNvPr>
          <p:cNvGrpSpPr/>
          <p:nvPr/>
        </p:nvGrpSpPr>
        <p:grpSpPr>
          <a:xfrm>
            <a:off x="2257972" y="2520545"/>
            <a:ext cx="383687" cy="383688"/>
            <a:chOff x="3237545" y="4561747"/>
            <a:chExt cx="1146960" cy="1146960"/>
          </a:xfrm>
        </p:grpSpPr>
        <p:sp>
          <p:nvSpPr>
            <p:cNvPr id="65" name="圆角矩形 24">
              <a:extLst>
                <a:ext uri="{FF2B5EF4-FFF2-40B4-BE49-F238E27FC236}">
                  <a16:creationId xmlns:a16="http://schemas.microsoft.com/office/drawing/2014/main" id="{C645B734-107A-4A44-A69B-B77A5C6327A5}"/>
                </a:ext>
              </a:extLst>
            </p:cNvPr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7" name="圆角矩形 25">
              <a:extLst>
                <a:ext uri="{FF2B5EF4-FFF2-40B4-BE49-F238E27FC236}">
                  <a16:creationId xmlns:a16="http://schemas.microsoft.com/office/drawing/2014/main" id="{38985371-CD02-43A0-AB55-CF938346EF70}"/>
                </a:ext>
              </a:extLst>
            </p:cNvPr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rgbClr val="2B2939"/>
                  </a:solidFill>
                  <a:cs typeface="+mn-ea"/>
                  <a:sym typeface="+mn-lt"/>
                </a:rPr>
                <a:t>1</a:t>
              </a:r>
              <a:endParaRPr lang="zh-CN" altLang="en-US" sz="23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28">
            <a:extLst>
              <a:ext uri="{FF2B5EF4-FFF2-40B4-BE49-F238E27FC236}">
                <a16:creationId xmlns:a16="http://schemas.microsoft.com/office/drawing/2014/main" id="{A663C235-65C0-43FB-9927-98E9897B2C12}"/>
              </a:ext>
            </a:extLst>
          </p:cNvPr>
          <p:cNvGrpSpPr/>
          <p:nvPr/>
        </p:nvGrpSpPr>
        <p:grpSpPr>
          <a:xfrm>
            <a:off x="3241606" y="2010658"/>
            <a:ext cx="570341" cy="570341"/>
            <a:chOff x="3237545" y="4561747"/>
            <a:chExt cx="1146960" cy="1146960"/>
          </a:xfrm>
        </p:grpSpPr>
        <p:sp>
          <p:nvSpPr>
            <p:cNvPr id="69" name="圆角矩形 29">
              <a:extLst>
                <a:ext uri="{FF2B5EF4-FFF2-40B4-BE49-F238E27FC236}">
                  <a16:creationId xmlns:a16="http://schemas.microsoft.com/office/drawing/2014/main" id="{05EBCBD7-B883-438A-A85F-F98C6E0E615B}"/>
                </a:ext>
              </a:extLst>
            </p:cNvPr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" name="圆角矩形 30">
              <a:extLst>
                <a:ext uri="{FF2B5EF4-FFF2-40B4-BE49-F238E27FC236}">
                  <a16:creationId xmlns:a16="http://schemas.microsoft.com/office/drawing/2014/main" id="{CD9E266C-0B82-4D92-8341-A9307D6F5B39}"/>
                </a:ext>
              </a:extLst>
            </p:cNvPr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rgbClr val="2B2939"/>
                  </a:solidFill>
                  <a:cs typeface="+mn-ea"/>
                  <a:sym typeface="+mn-lt"/>
                </a:rPr>
                <a:t>2</a:t>
              </a:r>
              <a:endParaRPr lang="zh-CN" altLang="en-US" sz="23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31">
            <a:extLst>
              <a:ext uri="{FF2B5EF4-FFF2-40B4-BE49-F238E27FC236}">
                <a16:creationId xmlns:a16="http://schemas.microsoft.com/office/drawing/2014/main" id="{2598DB53-F26E-4E6D-AA8B-5A2C55054E69}"/>
              </a:ext>
            </a:extLst>
          </p:cNvPr>
          <p:cNvGrpSpPr/>
          <p:nvPr/>
        </p:nvGrpSpPr>
        <p:grpSpPr>
          <a:xfrm>
            <a:off x="4673494" y="1624361"/>
            <a:ext cx="811853" cy="811853"/>
            <a:chOff x="3237545" y="4561747"/>
            <a:chExt cx="1146960" cy="1146960"/>
          </a:xfrm>
        </p:grpSpPr>
        <p:sp>
          <p:nvSpPr>
            <p:cNvPr id="73" name="圆角矩形 32">
              <a:extLst>
                <a:ext uri="{FF2B5EF4-FFF2-40B4-BE49-F238E27FC236}">
                  <a16:creationId xmlns:a16="http://schemas.microsoft.com/office/drawing/2014/main" id="{22088436-48A1-4E8E-A584-626A06006E33}"/>
                </a:ext>
              </a:extLst>
            </p:cNvPr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4" name="圆角矩形 33">
              <a:extLst>
                <a:ext uri="{FF2B5EF4-FFF2-40B4-BE49-F238E27FC236}">
                  <a16:creationId xmlns:a16="http://schemas.microsoft.com/office/drawing/2014/main" id="{8632AF6B-BBB4-4F7F-8E18-AB7E1E7B5B53}"/>
                </a:ext>
              </a:extLst>
            </p:cNvPr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rgbClr val="2B2939"/>
                  </a:solidFill>
                  <a:cs typeface="+mn-ea"/>
                  <a:sym typeface="+mn-lt"/>
                </a:rPr>
                <a:t>3</a:t>
              </a:r>
              <a:endParaRPr lang="zh-CN" altLang="en-US" sz="23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TextBox 170">
            <a:extLst>
              <a:ext uri="{FF2B5EF4-FFF2-40B4-BE49-F238E27FC236}">
                <a16:creationId xmlns:a16="http://schemas.microsoft.com/office/drawing/2014/main" id="{04F17425-C1D7-4386-842B-E12BA51A6C37}"/>
              </a:ext>
            </a:extLst>
          </p:cNvPr>
          <p:cNvSpPr txBox="1"/>
          <p:nvPr/>
        </p:nvSpPr>
        <p:spPr>
          <a:xfrm>
            <a:off x="1431850" y="3834840"/>
            <a:ext cx="1728161" cy="373037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功能完整性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170">
            <a:extLst>
              <a:ext uri="{FF2B5EF4-FFF2-40B4-BE49-F238E27FC236}">
                <a16:creationId xmlns:a16="http://schemas.microsoft.com/office/drawing/2014/main" id="{004853BF-C85B-4AED-B231-A338299BFB34}"/>
              </a:ext>
            </a:extLst>
          </p:cNvPr>
          <p:cNvSpPr txBox="1"/>
          <p:nvPr/>
        </p:nvSpPr>
        <p:spPr>
          <a:xfrm>
            <a:off x="3241606" y="3584745"/>
            <a:ext cx="1728161" cy="373037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受众范围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170">
            <a:extLst>
              <a:ext uri="{FF2B5EF4-FFF2-40B4-BE49-F238E27FC236}">
                <a16:creationId xmlns:a16="http://schemas.microsoft.com/office/drawing/2014/main" id="{43449BCD-7EBB-4707-A746-369825540BFA}"/>
              </a:ext>
            </a:extLst>
          </p:cNvPr>
          <p:cNvSpPr txBox="1"/>
          <p:nvPr/>
        </p:nvSpPr>
        <p:spPr>
          <a:xfrm>
            <a:off x="4753812" y="3395386"/>
            <a:ext cx="1728161" cy="373037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产品性价比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58c5f3977fb45副本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8" name="TextBox 11"/>
          <p:cNvSpPr txBox="1"/>
          <p:nvPr/>
        </p:nvSpPr>
        <p:spPr>
          <a:xfrm>
            <a:off x="3491880" y="2054583"/>
            <a:ext cx="2635207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3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产品质量管理</a:t>
            </a:r>
            <a:endParaRPr lang="en-US" altLang="zh-CN" sz="360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308973" y="1808090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2055189" y="2982336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04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1907704" y="1781931"/>
            <a:ext cx="1050058" cy="10501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TextBox 13"/>
          <p:cNvSpPr txBox="1"/>
          <p:nvPr/>
        </p:nvSpPr>
        <p:spPr>
          <a:xfrm>
            <a:off x="2036956" y="1946841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50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FCE57B-021D-455B-9743-59AE3E49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400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28FFEC68-AADA-43BB-A9E6-DA13463E706E}"/>
              </a:ext>
            </a:extLst>
          </p:cNvPr>
          <p:cNvSpPr txBox="1"/>
          <p:nvPr/>
        </p:nvSpPr>
        <p:spPr>
          <a:xfrm>
            <a:off x="944550" y="174986"/>
            <a:ext cx="427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四、产品质量管理</a:t>
            </a:r>
            <a:r>
              <a:rPr lang="en-US" altLang="zh-CN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层层把关</a:t>
            </a:r>
            <a:endParaRPr lang="zh-CN" altLang="en-US" sz="1600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8724243-6958-4945-9A1A-245C5F943EAD}"/>
              </a:ext>
            </a:extLst>
          </p:cNvPr>
          <p:cNvSpPr/>
          <p:nvPr/>
        </p:nvSpPr>
        <p:spPr>
          <a:xfrm>
            <a:off x="1047818" y="1547581"/>
            <a:ext cx="1242070" cy="12421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STEP 1</a:t>
            </a:r>
            <a:endParaRPr lang="zh-CN" altLang="en-US" sz="15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14439195-47CA-4E0C-93A2-1B123FECFEE0}"/>
              </a:ext>
            </a:extLst>
          </p:cNvPr>
          <p:cNvSpPr/>
          <p:nvPr/>
        </p:nvSpPr>
        <p:spPr>
          <a:xfrm>
            <a:off x="2937924" y="1950185"/>
            <a:ext cx="1242070" cy="12421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lvl="0" algn="ctr"/>
            <a:r>
              <a:rPr lang="en-US" altLang="zh-CN" sz="15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STEP 2</a:t>
            </a:r>
            <a:endParaRPr lang="zh-CN" altLang="en-US" sz="15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23FAFB8D-39FE-4437-9635-E771FA38DB8C}"/>
              </a:ext>
            </a:extLst>
          </p:cNvPr>
          <p:cNvSpPr/>
          <p:nvPr/>
        </p:nvSpPr>
        <p:spPr>
          <a:xfrm>
            <a:off x="4828030" y="1547581"/>
            <a:ext cx="1242070" cy="12421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lvl="0" algn="ctr"/>
            <a:r>
              <a:rPr lang="en-US" altLang="zh-CN" sz="15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STEP 3</a:t>
            </a:r>
            <a:endParaRPr lang="zh-CN" altLang="en-US" sz="15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3CC5B2C-BCCD-429C-82A6-4E8773B61237}"/>
              </a:ext>
            </a:extLst>
          </p:cNvPr>
          <p:cNvSpPr/>
          <p:nvPr/>
        </p:nvSpPr>
        <p:spPr>
          <a:xfrm>
            <a:off x="6718136" y="1950185"/>
            <a:ext cx="1242070" cy="124213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lvl="0" algn="ctr"/>
            <a:r>
              <a:rPr lang="en-US" altLang="zh-CN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STEP 4</a:t>
            </a:r>
            <a:endParaRPr lang="zh-CN" altLang="en-US" sz="1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C4EBEF85-7E74-4555-AD39-C7AF99EC1BC8}"/>
              </a:ext>
            </a:extLst>
          </p:cNvPr>
          <p:cNvCxnSpPr>
            <a:stCxn id="50" idx="6"/>
            <a:endCxn id="51" idx="2"/>
          </p:cNvCxnSpPr>
          <p:nvPr/>
        </p:nvCxnSpPr>
        <p:spPr>
          <a:xfrm>
            <a:off x="2289888" y="2168650"/>
            <a:ext cx="648036" cy="402603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C847A53-1296-4473-A731-38C8E0016CD2}"/>
              </a:ext>
            </a:extLst>
          </p:cNvPr>
          <p:cNvCxnSpPr>
            <a:stCxn id="51" idx="6"/>
            <a:endCxn id="52" idx="2"/>
          </p:cNvCxnSpPr>
          <p:nvPr/>
        </p:nvCxnSpPr>
        <p:spPr>
          <a:xfrm flipV="1">
            <a:off x="4179994" y="2168650"/>
            <a:ext cx="648036" cy="402603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9DBC5A4C-0006-43CB-989B-6DA01A986159}"/>
              </a:ext>
            </a:extLst>
          </p:cNvPr>
          <p:cNvCxnSpPr>
            <a:stCxn id="52" idx="6"/>
            <a:endCxn id="53" idx="2"/>
          </p:cNvCxnSpPr>
          <p:nvPr/>
        </p:nvCxnSpPr>
        <p:spPr>
          <a:xfrm>
            <a:off x="6070100" y="2168650"/>
            <a:ext cx="648036" cy="402603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70">
            <a:extLst>
              <a:ext uri="{FF2B5EF4-FFF2-40B4-BE49-F238E27FC236}">
                <a16:creationId xmlns:a16="http://schemas.microsoft.com/office/drawing/2014/main" id="{C592EEC8-8045-46E5-8135-71C5151481EB}"/>
              </a:ext>
            </a:extLst>
          </p:cNvPr>
          <p:cNvSpPr txBox="1"/>
          <p:nvPr/>
        </p:nvSpPr>
        <p:spPr>
          <a:xfrm>
            <a:off x="1134218" y="3615738"/>
            <a:ext cx="1728161" cy="37304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流水线生产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170">
            <a:extLst>
              <a:ext uri="{FF2B5EF4-FFF2-40B4-BE49-F238E27FC236}">
                <a16:creationId xmlns:a16="http://schemas.microsoft.com/office/drawing/2014/main" id="{1598E98C-927F-4C8F-B66A-4EDC3495508F}"/>
              </a:ext>
            </a:extLst>
          </p:cNvPr>
          <p:cNvSpPr txBox="1"/>
          <p:nvPr/>
        </p:nvSpPr>
        <p:spPr>
          <a:xfrm>
            <a:off x="3082311" y="3615739"/>
            <a:ext cx="1728161" cy="37304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机器检验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Box 170">
            <a:extLst>
              <a:ext uri="{FF2B5EF4-FFF2-40B4-BE49-F238E27FC236}">
                <a16:creationId xmlns:a16="http://schemas.microsoft.com/office/drawing/2014/main" id="{C062E35A-D61F-494B-9B41-893B308C8CD7}"/>
              </a:ext>
            </a:extLst>
          </p:cNvPr>
          <p:cNvSpPr txBox="1"/>
          <p:nvPr/>
        </p:nvSpPr>
        <p:spPr>
          <a:xfrm>
            <a:off x="4890249" y="3615740"/>
            <a:ext cx="1728161" cy="37304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人为检测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170">
            <a:extLst>
              <a:ext uri="{FF2B5EF4-FFF2-40B4-BE49-F238E27FC236}">
                <a16:creationId xmlns:a16="http://schemas.microsoft.com/office/drawing/2014/main" id="{56F16343-9EF4-44E4-A38C-0215CDAD9D58}"/>
              </a:ext>
            </a:extLst>
          </p:cNvPr>
          <p:cNvSpPr txBox="1"/>
          <p:nvPr/>
        </p:nvSpPr>
        <p:spPr>
          <a:xfrm>
            <a:off x="6838342" y="3615739"/>
            <a:ext cx="1728161" cy="37304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随机抽样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67" grpId="0"/>
      <p:bldP spid="69" grpId="0"/>
      <p:bldP spid="72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58c5f3977fb45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717802" y="2126316"/>
            <a:ext cx="5134457" cy="8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47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谢谢您的观看！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3732298" y="1437919"/>
            <a:ext cx="4139879" cy="41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sz="2099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KAPI</a:t>
            </a:r>
            <a:r>
              <a:rPr lang="zh-CN" altLang="en-US" sz="2099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手动面条机</a:t>
            </a:r>
            <a:endParaRPr lang="zh-CN" altLang="zh-CN" sz="2099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>
            <a:extLst>
              <a:ext uri="{FF2B5EF4-FFF2-40B4-BE49-F238E27FC236}">
                <a16:creationId xmlns:a16="http://schemas.microsoft.com/office/drawing/2014/main" id="{7E5283F5-3570-479F-864A-93BB5AB437B3}"/>
              </a:ext>
            </a:extLst>
          </p:cNvPr>
          <p:cNvSpPr/>
          <p:nvPr/>
        </p:nvSpPr>
        <p:spPr>
          <a:xfrm flipH="1">
            <a:off x="3708129" y="3199252"/>
            <a:ext cx="1511774" cy="323952"/>
          </a:xfrm>
          <a:prstGeom prst="hexagon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bg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6660A8F-6AC7-4CC6-8C30-EBF5072D2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137" y="3180355"/>
            <a:ext cx="1619758" cy="3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汇报人：武磊</a:t>
            </a:r>
            <a:endParaRPr lang="zh-CN" altLang="zh-CN" sz="13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id="{8EFEC07F-FA0B-40A4-9277-317128E4557C}"/>
              </a:ext>
            </a:extLst>
          </p:cNvPr>
          <p:cNvSpPr/>
          <p:nvPr/>
        </p:nvSpPr>
        <p:spPr>
          <a:xfrm flipH="1">
            <a:off x="5327885" y="3199252"/>
            <a:ext cx="2232417" cy="323952"/>
          </a:xfrm>
          <a:prstGeom prst="hexagon">
            <a:avLst/>
          </a:prstGeom>
          <a:solidFill>
            <a:schemeClr val="accent2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bg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15B85FA-E8FC-43AC-A44A-E290284B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903" y="3180355"/>
            <a:ext cx="2448441" cy="3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zh-CN" sz="13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8" grpId="0" animBg="1"/>
      <p:bldP spid="6" grpId="0"/>
      <p:bldP spid="10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>
            <a:spLocks/>
          </p:cNvSpPr>
          <p:nvPr/>
        </p:nvSpPr>
        <p:spPr bwMode="auto">
          <a:xfrm>
            <a:off x="-20311" y="1056553"/>
            <a:ext cx="4358700" cy="3030395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4732780" y="1496372"/>
            <a:ext cx="269985" cy="270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5234111" y="1449756"/>
            <a:ext cx="1753985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产品制作信息</a:t>
            </a:r>
            <a:r>
              <a:rPr lang="en-US" altLang="zh-CN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Product Production information</a:t>
            </a:r>
            <a:endParaRPr lang="zh-CN" altLang="en-US" sz="9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3"/>
            </p:custDataLst>
          </p:nvPr>
        </p:nvSpPr>
        <p:spPr>
          <a:xfrm>
            <a:off x="4732780" y="2114728"/>
            <a:ext cx="269985" cy="270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4"/>
            </p:custDataLst>
          </p:nvPr>
        </p:nvSpPr>
        <p:spPr>
          <a:xfrm>
            <a:off x="5234111" y="2068113"/>
            <a:ext cx="1753985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市场前景规划</a:t>
            </a:r>
            <a:endParaRPr lang="en-US" altLang="zh-CN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9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 prospect planning</a:t>
            </a:r>
            <a:endParaRPr lang="zh-CN" altLang="en-US" sz="9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3"/>
          <p:cNvSpPr/>
          <p:nvPr>
            <p:custDataLst>
              <p:tags r:id="rId5"/>
            </p:custDataLst>
          </p:nvPr>
        </p:nvSpPr>
        <p:spPr>
          <a:xfrm>
            <a:off x="4732780" y="2733085"/>
            <a:ext cx="269985" cy="270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6"/>
            </p:custDataLst>
          </p:nvPr>
        </p:nvSpPr>
        <p:spPr>
          <a:xfrm>
            <a:off x="5234111" y="2686469"/>
            <a:ext cx="1753985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经济可行性</a:t>
            </a:r>
            <a:endParaRPr lang="en-US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economic viability</a:t>
            </a:r>
            <a:endParaRPr lang="zh-CN" altLang="en-US" sz="9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7"/>
            </p:custDataLst>
          </p:nvPr>
        </p:nvSpPr>
        <p:spPr>
          <a:xfrm>
            <a:off x="4732780" y="3351441"/>
            <a:ext cx="269985" cy="270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8"/>
            </p:custDataLst>
          </p:nvPr>
        </p:nvSpPr>
        <p:spPr>
          <a:xfrm>
            <a:off x="5234111" y="3304825"/>
            <a:ext cx="1753985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产品质量管理</a:t>
            </a:r>
            <a:endParaRPr lang="en-US" altLang="zh-CN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9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product quality management </a:t>
            </a:r>
            <a:endParaRPr lang="zh-CN" altLang="en-US" sz="9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9"/>
            </p:custDataLst>
          </p:nvPr>
        </p:nvSpPr>
        <p:spPr>
          <a:xfrm>
            <a:off x="1927685" y="1222488"/>
            <a:ext cx="1261884" cy="2698525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615352" y="2331001"/>
            <a:ext cx="2346295" cy="481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7593135" y="1056553"/>
            <a:ext cx="1565286" cy="3030395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18" grpId="0"/>
      <p:bldP spid="19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58c5f3977fb45副本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8" name="TextBox 11"/>
          <p:cNvSpPr txBox="1"/>
          <p:nvPr/>
        </p:nvSpPr>
        <p:spPr>
          <a:xfrm>
            <a:off x="3491880" y="2108034"/>
            <a:ext cx="2469264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3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产品制作信息</a:t>
            </a:r>
            <a:endParaRPr lang="en-US" altLang="zh-CN" sz="360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308973" y="1808090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2055189" y="2982336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1" name="组合 25"/>
          <p:cNvGrpSpPr/>
          <p:nvPr/>
        </p:nvGrpSpPr>
        <p:grpSpPr>
          <a:xfrm>
            <a:off x="1907704" y="1781931"/>
            <a:ext cx="1050058" cy="10501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TextBox 13"/>
          <p:cNvSpPr txBox="1"/>
          <p:nvPr/>
        </p:nvSpPr>
        <p:spPr>
          <a:xfrm>
            <a:off x="2036956" y="1946841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50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FCE57B-021D-455B-9743-59AE3E49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400"/>
          </a:xfrm>
          <a:prstGeom prst="rect">
            <a:avLst/>
          </a:prstGeom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DDDCFEA8-7382-4082-BC79-DF1F5ABD2B7D}"/>
              </a:ext>
            </a:extLst>
          </p:cNvPr>
          <p:cNvSpPr txBox="1"/>
          <p:nvPr/>
        </p:nvSpPr>
        <p:spPr>
          <a:xfrm>
            <a:off x="1116126" y="1816692"/>
            <a:ext cx="387796" cy="3675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06B0BF61-DBCB-4ACE-882D-2398CF8F86E1}"/>
              </a:ext>
            </a:extLst>
          </p:cNvPr>
          <p:cNvSpPr txBox="1"/>
          <p:nvPr/>
        </p:nvSpPr>
        <p:spPr>
          <a:xfrm>
            <a:off x="1612699" y="1816692"/>
            <a:ext cx="1623796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原料制备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671C2DE4-3586-4721-935C-B4D8F49DB4FC}"/>
              </a:ext>
            </a:extLst>
          </p:cNvPr>
          <p:cNvSpPr txBox="1"/>
          <p:nvPr/>
        </p:nvSpPr>
        <p:spPr>
          <a:xfrm>
            <a:off x="1136861" y="3360565"/>
            <a:ext cx="458692" cy="367534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7E832C49-700A-4BEC-830C-9EF06631CCBB}"/>
              </a:ext>
            </a:extLst>
          </p:cNvPr>
          <p:cNvSpPr txBox="1"/>
          <p:nvPr/>
        </p:nvSpPr>
        <p:spPr>
          <a:xfrm>
            <a:off x="6205601" y="2474458"/>
            <a:ext cx="387796" cy="3675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0ECE8E30-38FB-41D4-AE5C-BAC455B7D4DF}"/>
              </a:ext>
            </a:extLst>
          </p:cNvPr>
          <p:cNvSpPr txBox="1"/>
          <p:nvPr/>
        </p:nvSpPr>
        <p:spPr>
          <a:xfrm>
            <a:off x="1598041" y="3326091"/>
            <a:ext cx="1107996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加工制作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8">
            <a:extLst>
              <a:ext uri="{FF2B5EF4-FFF2-40B4-BE49-F238E27FC236}">
                <a16:creationId xmlns:a16="http://schemas.microsoft.com/office/drawing/2014/main" id="{DA0A56B4-2AA4-4861-9805-781A94924FA9}"/>
              </a:ext>
            </a:extLst>
          </p:cNvPr>
          <p:cNvGrpSpPr/>
          <p:nvPr/>
        </p:nvGrpSpPr>
        <p:grpSpPr>
          <a:xfrm>
            <a:off x="3077952" y="1275606"/>
            <a:ext cx="2988095" cy="2973632"/>
            <a:chOff x="3685337" y="1514384"/>
            <a:chExt cx="4821324" cy="4797721"/>
          </a:xfrm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8CA7F560-6543-46CF-AC45-C9AE4868D007}"/>
                </a:ext>
              </a:extLst>
            </p:cNvPr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1733147">
                <a:lnSpc>
                  <a:spcPct val="120000"/>
                </a:lnSpc>
                <a:spcAft>
                  <a:spcPct val="35000"/>
                </a:spcAft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0B25821E-8ADF-4B44-B5FB-80BD449CDE01}"/>
                </a:ext>
              </a:extLst>
            </p:cNvPr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2166434">
                <a:lnSpc>
                  <a:spcPct val="120000"/>
                </a:lnSpc>
                <a:spcAft>
                  <a:spcPct val="35000"/>
                </a:spcAft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3732D796-5F39-4B53-87A4-00084A29F4AF}"/>
                </a:ext>
              </a:extLst>
            </p:cNvPr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1733147">
                <a:lnSpc>
                  <a:spcPct val="120000"/>
                </a:lnSpc>
                <a:spcAft>
                  <a:spcPct val="35000"/>
                </a:spcAft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Circular Arrow 42">
              <a:extLst>
                <a:ext uri="{FF2B5EF4-FFF2-40B4-BE49-F238E27FC236}">
                  <a16:creationId xmlns:a16="http://schemas.microsoft.com/office/drawing/2014/main" id="{C4645973-ADC2-46E8-B0FC-DDFC86F759A2}"/>
                </a:ext>
              </a:extLst>
            </p:cNvPr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Circular Arrow 43">
              <a:extLst>
                <a:ext uri="{FF2B5EF4-FFF2-40B4-BE49-F238E27FC236}">
                  <a16:creationId xmlns:a16="http://schemas.microsoft.com/office/drawing/2014/main" id="{D2462644-847E-4053-96A2-34FDDA06E3CB}"/>
                </a:ext>
              </a:extLst>
            </p:cNvPr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Circular Arrow 44">
              <a:extLst>
                <a:ext uri="{FF2B5EF4-FFF2-40B4-BE49-F238E27FC236}">
                  <a16:creationId xmlns:a16="http://schemas.microsoft.com/office/drawing/2014/main" id="{49BCA7AC-9A88-4CC5-8FAD-4A851EB9F2CE}"/>
                </a:ext>
              </a:extLst>
            </p:cNvPr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Freeform 45">
            <a:extLst>
              <a:ext uri="{FF2B5EF4-FFF2-40B4-BE49-F238E27FC236}">
                <a16:creationId xmlns:a16="http://schemas.microsoft.com/office/drawing/2014/main" id="{2B3E0B45-5D1C-4CE8-8EC2-E36281A8B051}"/>
              </a:ext>
            </a:extLst>
          </p:cNvPr>
          <p:cNvSpPr>
            <a:spLocks noEditPoints="1"/>
          </p:cNvSpPr>
          <p:nvPr/>
        </p:nvSpPr>
        <p:spPr bwMode="auto">
          <a:xfrm>
            <a:off x="4291569" y="3360565"/>
            <a:ext cx="560859" cy="327869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46">
            <a:extLst>
              <a:ext uri="{FF2B5EF4-FFF2-40B4-BE49-F238E27FC236}">
                <a16:creationId xmlns:a16="http://schemas.microsoft.com/office/drawing/2014/main" id="{818C79C4-5FE0-4B6A-91C1-F22FB22E63C7}"/>
              </a:ext>
            </a:extLst>
          </p:cNvPr>
          <p:cNvGrpSpPr/>
          <p:nvPr/>
        </p:nvGrpSpPr>
        <p:grpSpPr>
          <a:xfrm>
            <a:off x="3668110" y="2205396"/>
            <a:ext cx="493286" cy="386675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09151E8C-457E-495A-872D-6EE6FC8D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48">
              <a:extLst>
                <a:ext uri="{FF2B5EF4-FFF2-40B4-BE49-F238E27FC236}">
                  <a16:creationId xmlns:a16="http://schemas.microsoft.com/office/drawing/2014/main" id="{562DA88D-0720-4CE6-B78D-A08009C64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49">
              <a:extLst>
                <a:ext uri="{FF2B5EF4-FFF2-40B4-BE49-F238E27FC236}">
                  <a16:creationId xmlns:a16="http://schemas.microsoft.com/office/drawing/2014/main" id="{3AC96BD8-2B94-4481-97DA-0DDE9070F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50">
            <a:extLst>
              <a:ext uri="{FF2B5EF4-FFF2-40B4-BE49-F238E27FC236}">
                <a16:creationId xmlns:a16="http://schemas.microsoft.com/office/drawing/2014/main" id="{9F4317D0-4511-4F40-B638-DDCE777D149A}"/>
              </a:ext>
            </a:extLst>
          </p:cNvPr>
          <p:cNvSpPr>
            <a:spLocks/>
          </p:cNvSpPr>
          <p:nvPr/>
        </p:nvSpPr>
        <p:spPr bwMode="auto">
          <a:xfrm>
            <a:off x="4980239" y="2106775"/>
            <a:ext cx="365647" cy="54134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8FFEC68-AADA-43BB-A9E6-DA13463E706E}"/>
              </a:ext>
            </a:extLst>
          </p:cNvPr>
          <p:cNvSpPr txBox="1"/>
          <p:nvPr/>
        </p:nvSpPr>
        <p:spPr>
          <a:xfrm>
            <a:off x="944550" y="174986"/>
            <a:ext cx="427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一、产品制作信息</a:t>
            </a:r>
            <a:r>
              <a:rPr lang="en-US" altLang="zh-CN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加工成本</a:t>
            </a:r>
            <a:endParaRPr lang="zh-CN" altLang="en-US" sz="1600" dirty="0"/>
          </a:p>
        </p:txBody>
      </p:sp>
      <p:sp>
        <p:nvSpPr>
          <p:cNvPr id="50" name="TextBox 36">
            <a:extLst>
              <a:ext uri="{FF2B5EF4-FFF2-40B4-BE49-F238E27FC236}">
                <a16:creationId xmlns:a16="http://schemas.microsoft.com/office/drawing/2014/main" id="{57ECAEE1-A355-4594-9A1F-14E2DC47E56C}"/>
              </a:ext>
            </a:extLst>
          </p:cNvPr>
          <p:cNvSpPr txBox="1"/>
          <p:nvPr/>
        </p:nvSpPr>
        <p:spPr>
          <a:xfrm>
            <a:off x="6799792" y="2460158"/>
            <a:ext cx="1107996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零件购买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E48A9B1-B580-495A-8224-5374BC7EB843}"/>
              </a:ext>
            </a:extLst>
          </p:cNvPr>
          <p:cNvSpPr txBox="1"/>
          <p:nvPr/>
        </p:nvSpPr>
        <p:spPr>
          <a:xfrm>
            <a:off x="1607424" y="2212826"/>
            <a:ext cx="131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管材、板料等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0152A39-9019-48DD-B5E1-1A37C9F9148D}"/>
              </a:ext>
            </a:extLst>
          </p:cNvPr>
          <p:cNvSpPr txBox="1"/>
          <p:nvPr/>
        </p:nvSpPr>
        <p:spPr>
          <a:xfrm>
            <a:off x="1607424" y="3722225"/>
            <a:ext cx="155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车削、焊接</a:t>
            </a:r>
            <a:endParaRPr lang="en-US" altLang="zh-CN" sz="1600" dirty="0"/>
          </a:p>
          <a:p>
            <a:r>
              <a:rPr lang="en-US" altLang="zh-CN" sz="1600" dirty="0"/>
              <a:t>3D</a:t>
            </a:r>
            <a:r>
              <a:rPr lang="zh-CN" altLang="en-US" sz="1600" dirty="0"/>
              <a:t>打印等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15CD2ED-2123-4483-AEF0-0016984012CF}"/>
              </a:ext>
            </a:extLst>
          </p:cNvPr>
          <p:cNvSpPr txBox="1"/>
          <p:nvPr/>
        </p:nvSpPr>
        <p:spPr>
          <a:xfrm>
            <a:off x="6794124" y="2859042"/>
            <a:ext cx="1597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轴承、螺钉等</a:t>
            </a:r>
          </a:p>
        </p:txBody>
      </p:sp>
    </p:spTree>
    <p:extLst>
      <p:ext uri="{BB962C8B-B14F-4D97-AF65-F5344CB8AC3E}">
        <p14:creationId xmlns:p14="http://schemas.microsoft.com/office/powerpoint/2010/main" val="35128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23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58c5f3977fb45副本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8" name="TextBox 11"/>
          <p:cNvSpPr txBox="1"/>
          <p:nvPr/>
        </p:nvSpPr>
        <p:spPr>
          <a:xfrm>
            <a:off x="3491880" y="2108034"/>
            <a:ext cx="2634374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3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市场前景规划</a:t>
            </a:r>
            <a:endParaRPr lang="en-US" altLang="zh-CN" sz="360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308973" y="1808090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2055189" y="2982336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02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1" name="组合 25"/>
          <p:cNvGrpSpPr/>
          <p:nvPr/>
        </p:nvGrpSpPr>
        <p:grpSpPr>
          <a:xfrm>
            <a:off x="1907704" y="1781931"/>
            <a:ext cx="1050058" cy="10501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TextBox 13"/>
          <p:cNvSpPr txBox="1"/>
          <p:nvPr/>
        </p:nvSpPr>
        <p:spPr>
          <a:xfrm>
            <a:off x="2036956" y="1946841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50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FCE57B-021D-455B-9743-59AE3E49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400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28FFEC68-AADA-43BB-A9E6-DA13463E706E}"/>
              </a:ext>
            </a:extLst>
          </p:cNvPr>
          <p:cNvSpPr txBox="1"/>
          <p:nvPr/>
        </p:nvSpPr>
        <p:spPr>
          <a:xfrm>
            <a:off x="944550" y="174986"/>
            <a:ext cx="427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二、市场前景规划</a:t>
            </a:r>
            <a:r>
              <a:rPr lang="en-US" altLang="zh-CN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传统产品</a:t>
            </a:r>
            <a:endParaRPr lang="zh-CN" altLang="en-US" sz="1600" dirty="0"/>
          </a:p>
        </p:txBody>
      </p:sp>
      <p:grpSp>
        <p:nvGrpSpPr>
          <p:cNvPr id="29" name="组合 2">
            <a:extLst>
              <a:ext uri="{FF2B5EF4-FFF2-40B4-BE49-F238E27FC236}">
                <a16:creationId xmlns:a16="http://schemas.microsoft.com/office/drawing/2014/main" id="{E17527B0-6A0D-40F2-B483-D4CA590A4FC3}"/>
              </a:ext>
            </a:extLst>
          </p:cNvPr>
          <p:cNvGrpSpPr/>
          <p:nvPr/>
        </p:nvGrpSpPr>
        <p:grpSpPr>
          <a:xfrm>
            <a:off x="4670000" y="1437543"/>
            <a:ext cx="2043672" cy="1557773"/>
            <a:chOff x="6566394" y="2021434"/>
            <a:chExt cx="2873914" cy="2190498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0" name="任意多边形 73">
              <a:extLst>
                <a:ext uri="{FF2B5EF4-FFF2-40B4-BE49-F238E27FC236}">
                  <a16:creationId xmlns:a16="http://schemas.microsoft.com/office/drawing/2014/main" id="{A3C400D5-FD61-42F6-9E6B-291774397197}"/>
                </a:ext>
              </a:extLst>
            </p:cNvPr>
            <p:cNvSpPr/>
            <p:nvPr/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50">
              <a:extLst>
                <a:ext uri="{FF2B5EF4-FFF2-40B4-BE49-F238E27FC236}">
                  <a16:creationId xmlns:a16="http://schemas.microsoft.com/office/drawing/2014/main" id="{62B23757-78C4-4131-975C-028514649743}"/>
                </a:ext>
              </a:extLst>
            </p:cNvPr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6763"/>
                <a:gd name="connsiteY0" fmla="*/ 1574572 h 1589231"/>
                <a:gd name="connsiteX1" fmla="*/ 947203 w 2026763"/>
                <a:gd name="connsiteY1" fmla="*/ 0 h 1589231"/>
                <a:gd name="connsiteX2" fmla="*/ 1931311 w 2026763"/>
                <a:gd name="connsiteY2" fmla="*/ 24603 h 1589231"/>
                <a:gd name="connsiteX3" fmla="*/ 2026763 w 2026763"/>
                <a:gd name="connsiteY3" fmla="*/ 118448 h 1589231"/>
                <a:gd name="connsiteX4" fmla="*/ 1029212 w 2026763"/>
                <a:gd name="connsiteY4" fmla="*/ 1589231 h 1589231"/>
                <a:gd name="connsiteX5" fmla="*/ 0 w 2026763"/>
                <a:gd name="connsiteY5" fmla="*/ 1574572 h 1589231"/>
                <a:gd name="connsiteX0" fmla="*/ 0 w 2026763"/>
                <a:gd name="connsiteY0" fmla="*/ 1574572 h 1601616"/>
                <a:gd name="connsiteX1" fmla="*/ 947203 w 2026763"/>
                <a:gd name="connsiteY1" fmla="*/ 0 h 1601616"/>
                <a:gd name="connsiteX2" fmla="*/ 1931311 w 2026763"/>
                <a:gd name="connsiteY2" fmla="*/ 24603 h 1601616"/>
                <a:gd name="connsiteX3" fmla="*/ 2026763 w 2026763"/>
                <a:gd name="connsiteY3" fmla="*/ 118448 h 1601616"/>
                <a:gd name="connsiteX4" fmla="*/ 1029212 w 2026763"/>
                <a:gd name="connsiteY4" fmla="*/ 1589231 h 1601616"/>
                <a:gd name="connsiteX5" fmla="*/ 0 w 2026763"/>
                <a:gd name="connsiteY5" fmla="*/ 1574572 h 1601616"/>
                <a:gd name="connsiteX0" fmla="*/ 0 w 2026763"/>
                <a:gd name="connsiteY0" fmla="*/ 1574572 h 1593194"/>
                <a:gd name="connsiteX1" fmla="*/ 947203 w 2026763"/>
                <a:gd name="connsiteY1" fmla="*/ 0 h 1593194"/>
                <a:gd name="connsiteX2" fmla="*/ 1931311 w 2026763"/>
                <a:gd name="connsiteY2" fmla="*/ 24603 h 1593194"/>
                <a:gd name="connsiteX3" fmla="*/ 2026763 w 2026763"/>
                <a:gd name="connsiteY3" fmla="*/ 118448 h 1593194"/>
                <a:gd name="connsiteX4" fmla="*/ 1029212 w 2026763"/>
                <a:gd name="connsiteY4" fmla="*/ 1589231 h 1593194"/>
                <a:gd name="connsiteX5" fmla="*/ 0 w 2026763"/>
                <a:gd name="connsiteY5" fmla="*/ 1574572 h 1593194"/>
                <a:gd name="connsiteX0" fmla="*/ 0 w 2023046"/>
                <a:gd name="connsiteY0" fmla="*/ 1563421 h 1589231"/>
                <a:gd name="connsiteX1" fmla="*/ 943486 w 2023046"/>
                <a:gd name="connsiteY1" fmla="*/ 0 h 1589231"/>
                <a:gd name="connsiteX2" fmla="*/ 1927594 w 2023046"/>
                <a:gd name="connsiteY2" fmla="*/ 24603 h 1589231"/>
                <a:gd name="connsiteX3" fmla="*/ 2023046 w 2023046"/>
                <a:gd name="connsiteY3" fmla="*/ 118448 h 1589231"/>
                <a:gd name="connsiteX4" fmla="*/ 1025495 w 2023046"/>
                <a:gd name="connsiteY4" fmla="*/ 1589231 h 1589231"/>
                <a:gd name="connsiteX5" fmla="*/ 0 w 2023046"/>
                <a:gd name="connsiteY5" fmla="*/ 1563421 h 1589231"/>
                <a:gd name="connsiteX0" fmla="*/ 0 w 2023046"/>
                <a:gd name="connsiteY0" fmla="*/ 1563421 h 1574847"/>
                <a:gd name="connsiteX1" fmla="*/ 943486 w 2023046"/>
                <a:gd name="connsiteY1" fmla="*/ 0 h 1574847"/>
                <a:gd name="connsiteX2" fmla="*/ 1927594 w 2023046"/>
                <a:gd name="connsiteY2" fmla="*/ 24603 h 1574847"/>
                <a:gd name="connsiteX3" fmla="*/ 2023046 w 2023046"/>
                <a:gd name="connsiteY3" fmla="*/ 118448 h 1574847"/>
                <a:gd name="connsiteX4" fmla="*/ 1029212 w 2023046"/>
                <a:gd name="connsiteY4" fmla="*/ 1548343 h 1574847"/>
                <a:gd name="connsiteX5" fmla="*/ 0 w 2023046"/>
                <a:gd name="connsiteY5" fmla="*/ 1563421 h 1574847"/>
                <a:gd name="connsiteX0" fmla="*/ 0 w 2023046"/>
                <a:gd name="connsiteY0" fmla="*/ 1563421 h 1563421"/>
                <a:gd name="connsiteX1" fmla="*/ 943486 w 2023046"/>
                <a:gd name="connsiteY1" fmla="*/ 0 h 1563421"/>
                <a:gd name="connsiteX2" fmla="*/ 1927594 w 2023046"/>
                <a:gd name="connsiteY2" fmla="*/ 24603 h 1563421"/>
                <a:gd name="connsiteX3" fmla="*/ 2023046 w 2023046"/>
                <a:gd name="connsiteY3" fmla="*/ 118448 h 1563421"/>
                <a:gd name="connsiteX4" fmla="*/ 1029212 w 2023046"/>
                <a:gd name="connsiteY4" fmla="*/ 1548343 h 1563421"/>
                <a:gd name="connsiteX5" fmla="*/ 0 w 2023046"/>
                <a:gd name="connsiteY5" fmla="*/ 1563421 h 1563421"/>
                <a:gd name="connsiteX0" fmla="*/ 0 w 2023046"/>
                <a:gd name="connsiteY0" fmla="*/ 1563421 h 1568845"/>
                <a:gd name="connsiteX1" fmla="*/ 943486 w 2023046"/>
                <a:gd name="connsiteY1" fmla="*/ 0 h 1568845"/>
                <a:gd name="connsiteX2" fmla="*/ 1927594 w 2023046"/>
                <a:gd name="connsiteY2" fmla="*/ 24603 h 1568845"/>
                <a:gd name="connsiteX3" fmla="*/ 2023046 w 2023046"/>
                <a:gd name="connsiteY3" fmla="*/ 118448 h 1568845"/>
                <a:gd name="connsiteX4" fmla="*/ 1012811 w 2023046"/>
                <a:gd name="connsiteY4" fmla="*/ 1568845 h 1568845"/>
                <a:gd name="connsiteX5" fmla="*/ 0 w 2023046"/>
                <a:gd name="connsiteY5" fmla="*/ 1563421 h 1568845"/>
                <a:gd name="connsiteX0" fmla="*/ 0 w 2023046"/>
                <a:gd name="connsiteY0" fmla="*/ 1575722 h 1575722"/>
                <a:gd name="connsiteX1" fmla="*/ 943486 w 2023046"/>
                <a:gd name="connsiteY1" fmla="*/ 0 h 1575722"/>
                <a:gd name="connsiteX2" fmla="*/ 1927594 w 2023046"/>
                <a:gd name="connsiteY2" fmla="*/ 24603 h 1575722"/>
                <a:gd name="connsiteX3" fmla="*/ 2023046 w 2023046"/>
                <a:gd name="connsiteY3" fmla="*/ 118448 h 1575722"/>
                <a:gd name="connsiteX4" fmla="*/ 1012811 w 2023046"/>
                <a:gd name="connsiteY4" fmla="*/ 1568845 h 1575722"/>
                <a:gd name="connsiteX5" fmla="*/ 0 w 2023046"/>
                <a:gd name="connsiteY5" fmla="*/ 1575722 h 1575722"/>
                <a:gd name="connsiteX0" fmla="*/ 0 w 2023046"/>
                <a:gd name="connsiteY0" fmla="*/ 1557880 h 1557880"/>
                <a:gd name="connsiteX1" fmla="*/ 947947 w 2023046"/>
                <a:gd name="connsiteY1" fmla="*/ 0 h 1557880"/>
                <a:gd name="connsiteX2" fmla="*/ 1927594 w 2023046"/>
                <a:gd name="connsiteY2" fmla="*/ 6761 h 1557880"/>
                <a:gd name="connsiteX3" fmla="*/ 2023046 w 2023046"/>
                <a:gd name="connsiteY3" fmla="*/ 100606 h 1557880"/>
                <a:gd name="connsiteX4" fmla="*/ 1012811 w 2023046"/>
                <a:gd name="connsiteY4" fmla="*/ 1551003 h 1557880"/>
                <a:gd name="connsiteX5" fmla="*/ 0 w 2023046"/>
                <a:gd name="connsiteY5" fmla="*/ 1557880 h 155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1">
            <a:extLst>
              <a:ext uri="{FF2B5EF4-FFF2-40B4-BE49-F238E27FC236}">
                <a16:creationId xmlns:a16="http://schemas.microsoft.com/office/drawing/2014/main" id="{19669454-CF59-4C82-BEEE-FECBC3BFDD12}"/>
              </a:ext>
            </a:extLst>
          </p:cNvPr>
          <p:cNvGrpSpPr/>
          <p:nvPr/>
        </p:nvGrpSpPr>
        <p:grpSpPr>
          <a:xfrm>
            <a:off x="2302062" y="1437543"/>
            <a:ext cx="2036750" cy="1550092"/>
            <a:chOff x="3236480" y="2021433"/>
            <a:chExt cx="2864179" cy="2179697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33" name="任意多边形 51">
              <a:extLst>
                <a:ext uri="{FF2B5EF4-FFF2-40B4-BE49-F238E27FC236}">
                  <a16:creationId xmlns:a16="http://schemas.microsoft.com/office/drawing/2014/main" id="{34D2E170-F7A3-4CDE-A122-0767C87747C5}"/>
                </a:ext>
              </a:extLst>
            </p:cNvPr>
            <p:cNvSpPr/>
            <p:nvPr/>
          </p:nvSpPr>
          <p:spPr>
            <a:xfrm>
              <a:off x="5538099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52">
              <a:extLst>
                <a:ext uri="{FF2B5EF4-FFF2-40B4-BE49-F238E27FC236}">
                  <a16:creationId xmlns:a16="http://schemas.microsoft.com/office/drawing/2014/main" id="{9D95177B-9B41-4F23-BA30-9E984DA06B67}"/>
                </a:ext>
              </a:extLst>
            </p:cNvPr>
            <p:cNvSpPr/>
            <p:nvPr/>
          </p:nvSpPr>
          <p:spPr>
            <a:xfrm>
              <a:off x="3236480" y="2021433"/>
              <a:ext cx="2836007" cy="217969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18965"/>
                <a:gd name="connsiteY0" fmla="*/ 1568040 h 1568040"/>
                <a:gd name="connsiteX1" fmla="*/ 937405 w 2018965"/>
                <a:gd name="connsiteY1" fmla="*/ 0 h 1568040"/>
                <a:gd name="connsiteX2" fmla="*/ 1921513 w 2018965"/>
                <a:gd name="connsiteY2" fmla="*/ 24603 h 1568040"/>
                <a:gd name="connsiteX3" fmla="*/ 2018965 w 2018965"/>
                <a:gd name="connsiteY3" fmla="*/ 118448 h 1568040"/>
                <a:gd name="connsiteX4" fmla="*/ 1019414 w 2018965"/>
                <a:gd name="connsiteY4" fmla="*/ 1566371 h 1568040"/>
                <a:gd name="connsiteX5" fmla="*/ 0 w 2018965"/>
                <a:gd name="connsiteY5" fmla="*/ 1568040 h 1568040"/>
                <a:gd name="connsiteX0" fmla="*/ 0 w 2018965"/>
                <a:gd name="connsiteY0" fmla="*/ 1550198 h 1550198"/>
                <a:gd name="connsiteX1" fmla="*/ 932945 w 2018965"/>
                <a:gd name="connsiteY1" fmla="*/ 0 h 1550198"/>
                <a:gd name="connsiteX2" fmla="*/ 1921513 w 2018965"/>
                <a:gd name="connsiteY2" fmla="*/ 6761 h 1550198"/>
                <a:gd name="connsiteX3" fmla="*/ 2018965 w 2018965"/>
                <a:gd name="connsiteY3" fmla="*/ 100606 h 1550198"/>
                <a:gd name="connsiteX4" fmla="*/ 1019414 w 2018965"/>
                <a:gd name="connsiteY4" fmla="*/ 1548529 h 1550198"/>
                <a:gd name="connsiteX5" fmla="*/ 0 w 2018965"/>
                <a:gd name="connsiteY5" fmla="*/ 1550198 h 15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8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8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4">
            <a:extLst>
              <a:ext uri="{FF2B5EF4-FFF2-40B4-BE49-F238E27FC236}">
                <a16:creationId xmlns:a16="http://schemas.microsoft.com/office/drawing/2014/main" id="{18A92F9F-5905-4475-8D77-C42C8ED7C58C}"/>
              </a:ext>
            </a:extLst>
          </p:cNvPr>
          <p:cNvGrpSpPr/>
          <p:nvPr/>
        </p:nvGrpSpPr>
        <p:grpSpPr>
          <a:xfrm>
            <a:off x="4670000" y="2959213"/>
            <a:ext cx="2044123" cy="1528678"/>
            <a:chOff x="6566394" y="4204652"/>
            <a:chExt cx="2874548" cy="2149585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36" name="任意多边形 77">
              <a:extLst>
                <a:ext uri="{FF2B5EF4-FFF2-40B4-BE49-F238E27FC236}">
                  <a16:creationId xmlns:a16="http://schemas.microsoft.com/office/drawing/2014/main" id="{4F321FFA-FF42-4E20-910F-BDDBC4CA8B9B}"/>
                </a:ext>
              </a:extLst>
            </p:cNvPr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44">
              <a:extLst>
                <a:ext uri="{FF2B5EF4-FFF2-40B4-BE49-F238E27FC236}">
                  <a16:creationId xmlns:a16="http://schemas.microsoft.com/office/drawing/2014/main" id="{89CF5329-24E4-4D28-AAB7-15C92B92AD85}"/>
                </a:ext>
              </a:extLst>
            </p:cNvPr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1994106"/>
                <a:gd name="connsiteY0" fmla="*/ 1564775 h 1566371"/>
                <a:gd name="connsiteX1" fmla="*/ 914546 w 1994106"/>
                <a:gd name="connsiteY1" fmla="*/ 0 h 1566371"/>
                <a:gd name="connsiteX2" fmla="*/ 1898654 w 1994106"/>
                <a:gd name="connsiteY2" fmla="*/ 24603 h 1566371"/>
                <a:gd name="connsiteX3" fmla="*/ 1994106 w 1994106"/>
                <a:gd name="connsiteY3" fmla="*/ 118448 h 1566371"/>
                <a:gd name="connsiteX4" fmla="*/ 996555 w 1994106"/>
                <a:gd name="connsiteY4" fmla="*/ 1566371 h 1566371"/>
                <a:gd name="connsiteX5" fmla="*/ 0 w 1994106"/>
                <a:gd name="connsiteY5" fmla="*/ 1564775 h 1566371"/>
                <a:gd name="connsiteX0" fmla="*/ 0 w 2010434"/>
                <a:gd name="connsiteY0" fmla="*/ 1564775 h 1566371"/>
                <a:gd name="connsiteX1" fmla="*/ 930874 w 2010434"/>
                <a:gd name="connsiteY1" fmla="*/ 0 h 1566371"/>
                <a:gd name="connsiteX2" fmla="*/ 1914982 w 2010434"/>
                <a:gd name="connsiteY2" fmla="*/ 24603 h 1566371"/>
                <a:gd name="connsiteX3" fmla="*/ 2010434 w 2010434"/>
                <a:gd name="connsiteY3" fmla="*/ 118448 h 1566371"/>
                <a:gd name="connsiteX4" fmla="*/ 1012883 w 2010434"/>
                <a:gd name="connsiteY4" fmla="*/ 1566371 h 1566371"/>
                <a:gd name="connsiteX5" fmla="*/ 0 w 2010434"/>
                <a:gd name="connsiteY5" fmla="*/ 1564775 h 1566371"/>
                <a:gd name="connsiteX0" fmla="*/ 0 w 2023497"/>
                <a:gd name="connsiteY0" fmla="*/ 1519055 h 1566371"/>
                <a:gd name="connsiteX1" fmla="*/ 943937 w 2023497"/>
                <a:gd name="connsiteY1" fmla="*/ 0 h 1566371"/>
                <a:gd name="connsiteX2" fmla="*/ 1928045 w 2023497"/>
                <a:gd name="connsiteY2" fmla="*/ 24603 h 1566371"/>
                <a:gd name="connsiteX3" fmla="*/ 2023497 w 2023497"/>
                <a:gd name="connsiteY3" fmla="*/ 118448 h 1566371"/>
                <a:gd name="connsiteX4" fmla="*/ 1025946 w 2023497"/>
                <a:gd name="connsiteY4" fmla="*/ 1566371 h 1566371"/>
                <a:gd name="connsiteX5" fmla="*/ 0 w 2023497"/>
                <a:gd name="connsiteY5" fmla="*/ 1519055 h 1566371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491259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504322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29212 w 2023497"/>
                <a:gd name="connsiteY4" fmla="*/ 1507588 h 1519055"/>
                <a:gd name="connsiteX5" fmla="*/ 0 w 2023497"/>
                <a:gd name="connsiteY5" fmla="*/ 1519055 h 1519055"/>
                <a:gd name="connsiteX0" fmla="*/ 0 w 2023497"/>
                <a:gd name="connsiteY0" fmla="*/ 1519055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19055 h 1548476"/>
                <a:gd name="connsiteX0" fmla="*/ 0 w 2023497"/>
                <a:gd name="connsiteY0" fmla="*/ 1537640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37640 h 1548476"/>
                <a:gd name="connsiteX0" fmla="*/ 0 w 2023497"/>
                <a:gd name="connsiteY0" fmla="*/ 1545841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45841 h 1548476"/>
                <a:gd name="connsiteX0" fmla="*/ 0 w 2023497"/>
                <a:gd name="connsiteY0" fmla="*/ 1545841 h 1560778"/>
                <a:gd name="connsiteX1" fmla="*/ 943937 w 2023497"/>
                <a:gd name="connsiteY1" fmla="*/ 0 h 1560778"/>
                <a:gd name="connsiteX2" fmla="*/ 1928045 w 2023497"/>
                <a:gd name="connsiteY2" fmla="*/ 24603 h 1560778"/>
                <a:gd name="connsiteX3" fmla="*/ 2023497 w 2023497"/>
                <a:gd name="connsiteY3" fmla="*/ 118448 h 1560778"/>
                <a:gd name="connsiteX4" fmla="*/ 1013194 w 2023497"/>
                <a:gd name="connsiteY4" fmla="*/ 1560778 h 1560778"/>
                <a:gd name="connsiteX5" fmla="*/ 0 w 2023497"/>
                <a:gd name="connsiteY5" fmla="*/ 1545841 h 1560778"/>
                <a:gd name="connsiteX0" fmla="*/ 0 w 2023497"/>
                <a:gd name="connsiteY0" fmla="*/ 1545841 h 1545841"/>
                <a:gd name="connsiteX1" fmla="*/ 943937 w 2023497"/>
                <a:gd name="connsiteY1" fmla="*/ 0 h 1545841"/>
                <a:gd name="connsiteX2" fmla="*/ 1928045 w 2023497"/>
                <a:gd name="connsiteY2" fmla="*/ 24603 h 1545841"/>
                <a:gd name="connsiteX3" fmla="*/ 2023497 w 2023497"/>
                <a:gd name="connsiteY3" fmla="*/ 118448 h 1545841"/>
                <a:gd name="connsiteX4" fmla="*/ 1013194 w 2023497"/>
                <a:gd name="connsiteY4" fmla="*/ 1544377 h 1545841"/>
                <a:gd name="connsiteX5" fmla="*/ 0 w 2023497"/>
                <a:gd name="connsiteY5" fmla="*/ 1545841 h 1545841"/>
                <a:gd name="connsiteX0" fmla="*/ 0 w 2023497"/>
                <a:gd name="connsiteY0" fmla="*/ 1545841 h 1552578"/>
                <a:gd name="connsiteX1" fmla="*/ 943937 w 2023497"/>
                <a:gd name="connsiteY1" fmla="*/ 0 h 1552578"/>
                <a:gd name="connsiteX2" fmla="*/ 1928045 w 2023497"/>
                <a:gd name="connsiteY2" fmla="*/ 24603 h 1552578"/>
                <a:gd name="connsiteX3" fmla="*/ 2023497 w 2023497"/>
                <a:gd name="connsiteY3" fmla="*/ 118448 h 1552578"/>
                <a:gd name="connsiteX4" fmla="*/ 1009093 w 2023497"/>
                <a:gd name="connsiteY4" fmla="*/ 1552578 h 1552578"/>
                <a:gd name="connsiteX5" fmla="*/ 0 w 2023497"/>
                <a:gd name="connsiteY5" fmla="*/ 1545841 h 1552578"/>
                <a:gd name="connsiteX0" fmla="*/ 0 w 2023497"/>
                <a:gd name="connsiteY0" fmla="*/ 1522046 h 1528783"/>
                <a:gd name="connsiteX1" fmla="*/ 930340 w 2023497"/>
                <a:gd name="connsiteY1" fmla="*/ 0 h 1528783"/>
                <a:gd name="connsiteX2" fmla="*/ 1928045 w 2023497"/>
                <a:gd name="connsiteY2" fmla="*/ 808 h 1528783"/>
                <a:gd name="connsiteX3" fmla="*/ 2023497 w 2023497"/>
                <a:gd name="connsiteY3" fmla="*/ 94653 h 1528783"/>
                <a:gd name="connsiteX4" fmla="*/ 1009093 w 2023497"/>
                <a:gd name="connsiteY4" fmla="*/ 1528783 h 1528783"/>
                <a:gd name="connsiteX5" fmla="*/ 0 w 2023497"/>
                <a:gd name="connsiteY5" fmla="*/ 1522046 h 152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">
            <a:extLst>
              <a:ext uri="{FF2B5EF4-FFF2-40B4-BE49-F238E27FC236}">
                <a16:creationId xmlns:a16="http://schemas.microsoft.com/office/drawing/2014/main" id="{6D1DC2DB-CB00-487E-92CD-FA545EA40ED0}"/>
              </a:ext>
            </a:extLst>
          </p:cNvPr>
          <p:cNvGrpSpPr/>
          <p:nvPr/>
        </p:nvGrpSpPr>
        <p:grpSpPr>
          <a:xfrm>
            <a:off x="2298795" y="2976347"/>
            <a:ext cx="2040016" cy="1556674"/>
            <a:chOff x="3231887" y="4185258"/>
            <a:chExt cx="2868772" cy="2188952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39" name="任意多边形 76">
              <a:extLst>
                <a:ext uri="{FF2B5EF4-FFF2-40B4-BE49-F238E27FC236}">
                  <a16:creationId xmlns:a16="http://schemas.microsoft.com/office/drawing/2014/main" id="{B0231BE8-B3FC-43BD-94F3-DFCB889F903D}"/>
                </a:ext>
              </a:extLst>
            </p:cNvPr>
            <p:cNvSpPr/>
            <p:nvPr/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48">
              <a:extLst>
                <a:ext uri="{FF2B5EF4-FFF2-40B4-BE49-F238E27FC236}">
                  <a16:creationId xmlns:a16="http://schemas.microsoft.com/office/drawing/2014/main" id="{253D94CB-5093-420B-8B35-AC5A3CB54B1A}"/>
                </a:ext>
              </a:extLst>
            </p:cNvPr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0231"/>
                <a:gd name="connsiteY0" fmla="*/ 1554978 h 1566371"/>
                <a:gd name="connsiteX1" fmla="*/ 940671 w 2020231"/>
                <a:gd name="connsiteY1" fmla="*/ 0 h 1566371"/>
                <a:gd name="connsiteX2" fmla="*/ 1924779 w 2020231"/>
                <a:gd name="connsiteY2" fmla="*/ 24603 h 1566371"/>
                <a:gd name="connsiteX3" fmla="*/ 2020231 w 2020231"/>
                <a:gd name="connsiteY3" fmla="*/ 118448 h 1566371"/>
                <a:gd name="connsiteX4" fmla="*/ 1022680 w 2020231"/>
                <a:gd name="connsiteY4" fmla="*/ 1566371 h 1566371"/>
                <a:gd name="connsiteX5" fmla="*/ 0 w 2020231"/>
                <a:gd name="connsiteY5" fmla="*/ 1554978 h 1566371"/>
                <a:gd name="connsiteX0" fmla="*/ 0 w 2020231"/>
                <a:gd name="connsiteY0" fmla="*/ 1545387 h 1556780"/>
                <a:gd name="connsiteX1" fmla="*/ 931079 w 2020231"/>
                <a:gd name="connsiteY1" fmla="*/ 0 h 1556780"/>
                <a:gd name="connsiteX2" fmla="*/ 1924779 w 2020231"/>
                <a:gd name="connsiteY2" fmla="*/ 15012 h 1556780"/>
                <a:gd name="connsiteX3" fmla="*/ 2020231 w 2020231"/>
                <a:gd name="connsiteY3" fmla="*/ 108857 h 1556780"/>
                <a:gd name="connsiteX4" fmla="*/ 1022680 w 2020231"/>
                <a:gd name="connsiteY4" fmla="*/ 1556780 h 1556780"/>
                <a:gd name="connsiteX5" fmla="*/ 0 w 2020231"/>
                <a:gd name="connsiteY5" fmla="*/ 1545387 h 155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7">
            <a:extLst>
              <a:ext uri="{FF2B5EF4-FFF2-40B4-BE49-F238E27FC236}">
                <a16:creationId xmlns:a16="http://schemas.microsoft.com/office/drawing/2014/main" id="{4CBE3243-3523-43FF-A858-2F4E1E81439A}"/>
              </a:ext>
            </a:extLst>
          </p:cNvPr>
          <p:cNvGrpSpPr/>
          <p:nvPr/>
        </p:nvGrpSpPr>
        <p:grpSpPr>
          <a:xfrm>
            <a:off x="1659035" y="1676138"/>
            <a:ext cx="5864929" cy="2591030"/>
            <a:chOff x="2332224" y="2356940"/>
            <a:chExt cx="8247556" cy="3643436"/>
          </a:xfrm>
        </p:grpSpPr>
        <p:grpSp>
          <p:nvGrpSpPr>
            <p:cNvPr id="42" name="组合 5">
              <a:extLst>
                <a:ext uri="{FF2B5EF4-FFF2-40B4-BE49-F238E27FC236}">
                  <a16:creationId xmlns:a16="http://schemas.microsoft.com/office/drawing/2014/main" id="{2F3C67E7-3C0E-4DC7-A548-61A8E1350824}"/>
                </a:ext>
              </a:extLst>
            </p:cNvPr>
            <p:cNvGrpSpPr/>
            <p:nvPr/>
          </p:nvGrpSpPr>
          <p:grpSpPr>
            <a:xfrm>
              <a:off x="2433471" y="2356940"/>
              <a:ext cx="8081289" cy="3643436"/>
              <a:chOff x="2433471" y="2356940"/>
              <a:chExt cx="8081289" cy="3643436"/>
            </a:xfrm>
          </p:grpSpPr>
          <p:grpSp>
            <p:nvGrpSpPr>
              <p:cNvPr id="45" name="组合 39">
                <a:extLst>
                  <a:ext uri="{FF2B5EF4-FFF2-40B4-BE49-F238E27FC236}">
                    <a16:creationId xmlns:a16="http://schemas.microsoft.com/office/drawing/2014/main" id="{5F24E76D-223C-4704-B28F-CDE0E9831BBF}"/>
                  </a:ext>
                </a:extLst>
              </p:cNvPr>
              <p:cNvGrpSpPr/>
              <p:nvPr/>
            </p:nvGrpSpPr>
            <p:grpSpPr>
              <a:xfrm>
                <a:off x="2433471" y="2356940"/>
                <a:ext cx="8081289" cy="64285"/>
                <a:chOff x="1172471" y="1676076"/>
                <a:chExt cx="5747404" cy="45719"/>
              </a:xfrm>
            </p:grpSpPr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20E9632B-9442-41E7-9D11-726833C3B370}"/>
                    </a:ext>
                  </a:extLst>
                </p:cNvPr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87D233C0-F3F1-46E7-8B52-38ACCC0F9FE1}"/>
                    </a:ext>
                  </a:extLst>
                </p:cNvPr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6" name="组合 38">
                <a:extLst>
                  <a:ext uri="{FF2B5EF4-FFF2-40B4-BE49-F238E27FC236}">
                    <a16:creationId xmlns:a16="http://schemas.microsoft.com/office/drawing/2014/main" id="{67279A99-4A93-46FE-968F-933041C13FB7}"/>
                  </a:ext>
                </a:extLst>
              </p:cNvPr>
              <p:cNvGrpSpPr/>
              <p:nvPr/>
            </p:nvGrpSpPr>
            <p:grpSpPr>
              <a:xfrm>
                <a:off x="2433471" y="5936091"/>
                <a:ext cx="8081289" cy="64285"/>
                <a:chOff x="1172471" y="1676076"/>
                <a:chExt cx="5747404" cy="45719"/>
              </a:xfrm>
            </p:grpSpPr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1BCC7224-92C7-4154-A20D-44D8E9CC04D3}"/>
                    </a:ext>
                  </a:extLst>
                </p:cNvPr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5FA50B86-E7C3-4E49-9765-FD1654A5FEF8}"/>
                    </a:ext>
                  </a:extLst>
                </p:cNvPr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C7E057F-0514-47A3-BE6F-0A949D5CE8C0}"/>
                </a:ext>
              </a:extLst>
            </p:cNvPr>
            <p:cNvSpPr/>
            <p:nvPr/>
          </p:nvSpPr>
          <p:spPr>
            <a:xfrm>
              <a:off x="2332224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836D093-F02D-4666-834F-024F9CF3E0CB}"/>
                </a:ext>
              </a:extLst>
            </p:cNvPr>
            <p:cNvSpPr/>
            <p:nvPr/>
          </p:nvSpPr>
          <p:spPr>
            <a:xfrm>
              <a:off x="7643567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6">
            <a:extLst>
              <a:ext uri="{FF2B5EF4-FFF2-40B4-BE49-F238E27FC236}">
                <a16:creationId xmlns:a16="http://schemas.microsoft.com/office/drawing/2014/main" id="{5EFF101E-7E2B-4157-9067-93003B64FFA0}"/>
              </a:ext>
            </a:extLst>
          </p:cNvPr>
          <p:cNvGrpSpPr/>
          <p:nvPr/>
        </p:nvGrpSpPr>
        <p:grpSpPr>
          <a:xfrm>
            <a:off x="2965383" y="1949848"/>
            <a:ext cx="3203662" cy="1999543"/>
            <a:chOff x="4169274" y="2741822"/>
            <a:chExt cx="4505149" cy="2811703"/>
          </a:xfrm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6C51039-4BD5-4278-B4CD-8486C0D02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53494C41-6529-4731-BDD1-990BD5D29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59" name="Group 14">
              <a:extLst>
                <a:ext uri="{FF2B5EF4-FFF2-40B4-BE49-F238E27FC236}">
                  <a16:creationId xmlns:a16="http://schemas.microsoft.com/office/drawing/2014/main" id="{2380116D-1128-4831-8F9F-3F42348ECB7A}"/>
                </a:ext>
              </a:extLst>
            </p:cNvPr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9B345778-31F9-4F93-8536-317C0E17CFCC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23">
                <a:extLst>
                  <a:ext uri="{FF2B5EF4-FFF2-40B4-BE49-F238E27FC236}">
                    <a16:creationId xmlns:a16="http://schemas.microsoft.com/office/drawing/2014/main" id="{6B3892FB-00BE-44A0-95E9-214666076778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8ECB8480-8ABE-4C70-8884-C42B6626B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6" name="TextBox 170">
            <a:extLst>
              <a:ext uri="{FF2B5EF4-FFF2-40B4-BE49-F238E27FC236}">
                <a16:creationId xmlns:a16="http://schemas.microsoft.com/office/drawing/2014/main" id="{BFBD697A-6A57-430C-85FF-BC45D0105490}"/>
              </a:ext>
            </a:extLst>
          </p:cNvPr>
          <p:cNvSpPr txBox="1"/>
          <p:nvPr/>
        </p:nvSpPr>
        <p:spPr>
          <a:xfrm>
            <a:off x="596670" y="3708712"/>
            <a:ext cx="1728161" cy="339252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小型挤面机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Box 170">
            <a:extLst>
              <a:ext uri="{FF2B5EF4-FFF2-40B4-BE49-F238E27FC236}">
                <a16:creationId xmlns:a16="http://schemas.microsoft.com/office/drawing/2014/main" id="{9723656C-4BCE-4C42-82B6-582BE5852243}"/>
              </a:ext>
            </a:extLst>
          </p:cNvPr>
          <p:cNvSpPr txBox="1"/>
          <p:nvPr/>
        </p:nvSpPr>
        <p:spPr>
          <a:xfrm>
            <a:off x="7415839" y="3583633"/>
            <a:ext cx="1728161" cy="339252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小型压面机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A46E57-7753-43AD-B5CF-C13FAF9B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526" y="1437543"/>
            <a:ext cx="2226462" cy="19964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FFECAA-8A87-4204-9ACA-413F24B39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20" y="1558254"/>
            <a:ext cx="1964281" cy="18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FCE57B-021D-455B-9743-59AE3E49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400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28FFEC68-AADA-43BB-A9E6-DA13463E706E}"/>
              </a:ext>
            </a:extLst>
          </p:cNvPr>
          <p:cNvSpPr txBox="1"/>
          <p:nvPr/>
        </p:nvSpPr>
        <p:spPr>
          <a:xfrm>
            <a:off x="944550" y="174986"/>
            <a:ext cx="427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二、市场前景规划</a:t>
            </a:r>
            <a:r>
              <a:rPr lang="en-US" altLang="zh-CN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新型产品</a:t>
            </a:r>
            <a:endParaRPr lang="zh-CN" altLang="en-US" sz="1600" dirty="0"/>
          </a:p>
        </p:txBody>
      </p:sp>
      <p:grpSp>
        <p:nvGrpSpPr>
          <p:cNvPr id="29" name="组合 2">
            <a:extLst>
              <a:ext uri="{FF2B5EF4-FFF2-40B4-BE49-F238E27FC236}">
                <a16:creationId xmlns:a16="http://schemas.microsoft.com/office/drawing/2014/main" id="{E17527B0-6A0D-40F2-B483-D4CA590A4FC3}"/>
              </a:ext>
            </a:extLst>
          </p:cNvPr>
          <p:cNvGrpSpPr/>
          <p:nvPr/>
        </p:nvGrpSpPr>
        <p:grpSpPr>
          <a:xfrm>
            <a:off x="4670000" y="1437543"/>
            <a:ext cx="2043672" cy="1557773"/>
            <a:chOff x="6566394" y="2021434"/>
            <a:chExt cx="2873914" cy="2190498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0" name="任意多边形 73">
              <a:extLst>
                <a:ext uri="{FF2B5EF4-FFF2-40B4-BE49-F238E27FC236}">
                  <a16:creationId xmlns:a16="http://schemas.microsoft.com/office/drawing/2014/main" id="{A3C400D5-FD61-42F6-9E6B-291774397197}"/>
                </a:ext>
              </a:extLst>
            </p:cNvPr>
            <p:cNvSpPr/>
            <p:nvPr/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50">
              <a:extLst>
                <a:ext uri="{FF2B5EF4-FFF2-40B4-BE49-F238E27FC236}">
                  <a16:creationId xmlns:a16="http://schemas.microsoft.com/office/drawing/2014/main" id="{62B23757-78C4-4131-975C-028514649743}"/>
                </a:ext>
              </a:extLst>
            </p:cNvPr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6763"/>
                <a:gd name="connsiteY0" fmla="*/ 1574572 h 1589231"/>
                <a:gd name="connsiteX1" fmla="*/ 947203 w 2026763"/>
                <a:gd name="connsiteY1" fmla="*/ 0 h 1589231"/>
                <a:gd name="connsiteX2" fmla="*/ 1931311 w 2026763"/>
                <a:gd name="connsiteY2" fmla="*/ 24603 h 1589231"/>
                <a:gd name="connsiteX3" fmla="*/ 2026763 w 2026763"/>
                <a:gd name="connsiteY3" fmla="*/ 118448 h 1589231"/>
                <a:gd name="connsiteX4" fmla="*/ 1029212 w 2026763"/>
                <a:gd name="connsiteY4" fmla="*/ 1589231 h 1589231"/>
                <a:gd name="connsiteX5" fmla="*/ 0 w 2026763"/>
                <a:gd name="connsiteY5" fmla="*/ 1574572 h 1589231"/>
                <a:gd name="connsiteX0" fmla="*/ 0 w 2026763"/>
                <a:gd name="connsiteY0" fmla="*/ 1574572 h 1601616"/>
                <a:gd name="connsiteX1" fmla="*/ 947203 w 2026763"/>
                <a:gd name="connsiteY1" fmla="*/ 0 h 1601616"/>
                <a:gd name="connsiteX2" fmla="*/ 1931311 w 2026763"/>
                <a:gd name="connsiteY2" fmla="*/ 24603 h 1601616"/>
                <a:gd name="connsiteX3" fmla="*/ 2026763 w 2026763"/>
                <a:gd name="connsiteY3" fmla="*/ 118448 h 1601616"/>
                <a:gd name="connsiteX4" fmla="*/ 1029212 w 2026763"/>
                <a:gd name="connsiteY4" fmla="*/ 1589231 h 1601616"/>
                <a:gd name="connsiteX5" fmla="*/ 0 w 2026763"/>
                <a:gd name="connsiteY5" fmla="*/ 1574572 h 1601616"/>
                <a:gd name="connsiteX0" fmla="*/ 0 w 2026763"/>
                <a:gd name="connsiteY0" fmla="*/ 1574572 h 1593194"/>
                <a:gd name="connsiteX1" fmla="*/ 947203 w 2026763"/>
                <a:gd name="connsiteY1" fmla="*/ 0 h 1593194"/>
                <a:gd name="connsiteX2" fmla="*/ 1931311 w 2026763"/>
                <a:gd name="connsiteY2" fmla="*/ 24603 h 1593194"/>
                <a:gd name="connsiteX3" fmla="*/ 2026763 w 2026763"/>
                <a:gd name="connsiteY3" fmla="*/ 118448 h 1593194"/>
                <a:gd name="connsiteX4" fmla="*/ 1029212 w 2026763"/>
                <a:gd name="connsiteY4" fmla="*/ 1589231 h 1593194"/>
                <a:gd name="connsiteX5" fmla="*/ 0 w 2026763"/>
                <a:gd name="connsiteY5" fmla="*/ 1574572 h 1593194"/>
                <a:gd name="connsiteX0" fmla="*/ 0 w 2023046"/>
                <a:gd name="connsiteY0" fmla="*/ 1563421 h 1589231"/>
                <a:gd name="connsiteX1" fmla="*/ 943486 w 2023046"/>
                <a:gd name="connsiteY1" fmla="*/ 0 h 1589231"/>
                <a:gd name="connsiteX2" fmla="*/ 1927594 w 2023046"/>
                <a:gd name="connsiteY2" fmla="*/ 24603 h 1589231"/>
                <a:gd name="connsiteX3" fmla="*/ 2023046 w 2023046"/>
                <a:gd name="connsiteY3" fmla="*/ 118448 h 1589231"/>
                <a:gd name="connsiteX4" fmla="*/ 1025495 w 2023046"/>
                <a:gd name="connsiteY4" fmla="*/ 1589231 h 1589231"/>
                <a:gd name="connsiteX5" fmla="*/ 0 w 2023046"/>
                <a:gd name="connsiteY5" fmla="*/ 1563421 h 1589231"/>
                <a:gd name="connsiteX0" fmla="*/ 0 w 2023046"/>
                <a:gd name="connsiteY0" fmla="*/ 1563421 h 1574847"/>
                <a:gd name="connsiteX1" fmla="*/ 943486 w 2023046"/>
                <a:gd name="connsiteY1" fmla="*/ 0 h 1574847"/>
                <a:gd name="connsiteX2" fmla="*/ 1927594 w 2023046"/>
                <a:gd name="connsiteY2" fmla="*/ 24603 h 1574847"/>
                <a:gd name="connsiteX3" fmla="*/ 2023046 w 2023046"/>
                <a:gd name="connsiteY3" fmla="*/ 118448 h 1574847"/>
                <a:gd name="connsiteX4" fmla="*/ 1029212 w 2023046"/>
                <a:gd name="connsiteY4" fmla="*/ 1548343 h 1574847"/>
                <a:gd name="connsiteX5" fmla="*/ 0 w 2023046"/>
                <a:gd name="connsiteY5" fmla="*/ 1563421 h 1574847"/>
                <a:gd name="connsiteX0" fmla="*/ 0 w 2023046"/>
                <a:gd name="connsiteY0" fmla="*/ 1563421 h 1563421"/>
                <a:gd name="connsiteX1" fmla="*/ 943486 w 2023046"/>
                <a:gd name="connsiteY1" fmla="*/ 0 h 1563421"/>
                <a:gd name="connsiteX2" fmla="*/ 1927594 w 2023046"/>
                <a:gd name="connsiteY2" fmla="*/ 24603 h 1563421"/>
                <a:gd name="connsiteX3" fmla="*/ 2023046 w 2023046"/>
                <a:gd name="connsiteY3" fmla="*/ 118448 h 1563421"/>
                <a:gd name="connsiteX4" fmla="*/ 1029212 w 2023046"/>
                <a:gd name="connsiteY4" fmla="*/ 1548343 h 1563421"/>
                <a:gd name="connsiteX5" fmla="*/ 0 w 2023046"/>
                <a:gd name="connsiteY5" fmla="*/ 1563421 h 1563421"/>
                <a:gd name="connsiteX0" fmla="*/ 0 w 2023046"/>
                <a:gd name="connsiteY0" fmla="*/ 1563421 h 1568845"/>
                <a:gd name="connsiteX1" fmla="*/ 943486 w 2023046"/>
                <a:gd name="connsiteY1" fmla="*/ 0 h 1568845"/>
                <a:gd name="connsiteX2" fmla="*/ 1927594 w 2023046"/>
                <a:gd name="connsiteY2" fmla="*/ 24603 h 1568845"/>
                <a:gd name="connsiteX3" fmla="*/ 2023046 w 2023046"/>
                <a:gd name="connsiteY3" fmla="*/ 118448 h 1568845"/>
                <a:gd name="connsiteX4" fmla="*/ 1012811 w 2023046"/>
                <a:gd name="connsiteY4" fmla="*/ 1568845 h 1568845"/>
                <a:gd name="connsiteX5" fmla="*/ 0 w 2023046"/>
                <a:gd name="connsiteY5" fmla="*/ 1563421 h 1568845"/>
                <a:gd name="connsiteX0" fmla="*/ 0 w 2023046"/>
                <a:gd name="connsiteY0" fmla="*/ 1575722 h 1575722"/>
                <a:gd name="connsiteX1" fmla="*/ 943486 w 2023046"/>
                <a:gd name="connsiteY1" fmla="*/ 0 h 1575722"/>
                <a:gd name="connsiteX2" fmla="*/ 1927594 w 2023046"/>
                <a:gd name="connsiteY2" fmla="*/ 24603 h 1575722"/>
                <a:gd name="connsiteX3" fmla="*/ 2023046 w 2023046"/>
                <a:gd name="connsiteY3" fmla="*/ 118448 h 1575722"/>
                <a:gd name="connsiteX4" fmla="*/ 1012811 w 2023046"/>
                <a:gd name="connsiteY4" fmla="*/ 1568845 h 1575722"/>
                <a:gd name="connsiteX5" fmla="*/ 0 w 2023046"/>
                <a:gd name="connsiteY5" fmla="*/ 1575722 h 1575722"/>
                <a:gd name="connsiteX0" fmla="*/ 0 w 2023046"/>
                <a:gd name="connsiteY0" fmla="*/ 1557880 h 1557880"/>
                <a:gd name="connsiteX1" fmla="*/ 947947 w 2023046"/>
                <a:gd name="connsiteY1" fmla="*/ 0 h 1557880"/>
                <a:gd name="connsiteX2" fmla="*/ 1927594 w 2023046"/>
                <a:gd name="connsiteY2" fmla="*/ 6761 h 1557880"/>
                <a:gd name="connsiteX3" fmla="*/ 2023046 w 2023046"/>
                <a:gd name="connsiteY3" fmla="*/ 100606 h 1557880"/>
                <a:gd name="connsiteX4" fmla="*/ 1012811 w 2023046"/>
                <a:gd name="connsiteY4" fmla="*/ 1551003 h 1557880"/>
                <a:gd name="connsiteX5" fmla="*/ 0 w 2023046"/>
                <a:gd name="connsiteY5" fmla="*/ 1557880 h 155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1">
            <a:extLst>
              <a:ext uri="{FF2B5EF4-FFF2-40B4-BE49-F238E27FC236}">
                <a16:creationId xmlns:a16="http://schemas.microsoft.com/office/drawing/2014/main" id="{19669454-CF59-4C82-BEEE-FECBC3BFDD12}"/>
              </a:ext>
            </a:extLst>
          </p:cNvPr>
          <p:cNvGrpSpPr/>
          <p:nvPr/>
        </p:nvGrpSpPr>
        <p:grpSpPr>
          <a:xfrm>
            <a:off x="2302062" y="1437543"/>
            <a:ext cx="2036750" cy="1550092"/>
            <a:chOff x="3236480" y="2021433"/>
            <a:chExt cx="2864179" cy="2179697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33" name="任意多边形 51">
              <a:extLst>
                <a:ext uri="{FF2B5EF4-FFF2-40B4-BE49-F238E27FC236}">
                  <a16:creationId xmlns:a16="http://schemas.microsoft.com/office/drawing/2014/main" id="{34D2E170-F7A3-4CDE-A122-0767C87747C5}"/>
                </a:ext>
              </a:extLst>
            </p:cNvPr>
            <p:cNvSpPr/>
            <p:nvPr/>
          </p:nvSpPr>
          <p:spPr>
            <a:xfrm>
              <a:off x="5538099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52">
              <a:extLst>
                <a:ext uri="{FF2B5EF4-FFF2-40B4-BE49-F238E27FC236}">
                  <a16:creationId xmlns:a16="http://schemas.microsoft.com/office/drawing/2014/main" id="{9D95177B-9B41-4F23-BA30-9E984DA06B67}"/>
                </a:ext>
              </a:extLst>
            </p:cNvPr>
            <p:cNvSpPr/>
            <p:nvPr/>
          </p:nvSpPr>
          <p:spPr>
            <a:xfrm>
              <a:off x="3236480" y="2021433"/>
              <a:ext cx="2836007" cy="217969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18965"/>
                <a:gd name="connsiteY0" fmla="*/ 1568040 h 1568040"/>
                <a:gd name="connsiteX1" fmla="*/ 937405 w 2018965"/>
                <a:gd name="connsiteY1" fmla="*/ 0 h 1568040"/>
                <a:gd name="connsiteX2" fmla="*/ 1921513 w 2018965"/>
                <a:gd name="connsiteY2" fmla="*/ 24603 h 1568040"/>
                <a:gd name="connsiteX3" fmla="*/ 2018965 w 2018965"/>
                <a:gd name="connsiteY3" fmla="*/ 118448 h 1568040"/>
                <a:gd name="connsiteX4" fmla="*/ 1019414 w 2018965"/>
                <a:gd name="connsiteY4" fmla="*/ 1566371 h 1568040"/>
                <a:gd name="connsiteX5" fmla="*/ 0 w 2018965"/>
                <a:gd name="connsiteY5" fmla="*/ 1568040 h 1568040"/>
                <a:gd name="connsiteX0" fmla="*/ 0 w 2018965"/>
                <a:gd name="connsiteY0" fmla="*/ 1550198 h 1550198"/>
                <a:gd name="connsiteX1" fmla="*/ 932945 w 2018965"/>
                <a:gd name="connsiteY1" fmla="*/ 0 h 1550198"/>
                <a:gd name="connsiteX2" fmla="*/ 1921513 w 2018965"/>
                <a:gd name="connsiteY2" fmla="*/ 6761 h 1550198"/>
                <a:gd name="connsiteX3" fmla="*/ 2018965 w 2018965"/>
                <a:gd name="connsiteY3" fmla="*/ 100606 h 1550198"/>
                <a:gd name="connsiteX4" fmla="*/ 1019414 w 2018965"/>
                <a:gd name="connsiteY4" fmla="*/ 1548529 h 1550198"/>
                <a:gd name="connsiteX5" fmla="*/ 0 w 2018965"/>
                <a:gd name="connsiteY5" fmla="*/ 1550198 h 15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8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8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4">
            <a:extLst>
              <a:ext uri="{FF2B5EF4-FFF2-40B4-BE49-F238E27FC236}">
                <a16:creationId xmlns:a16="http://schemas.microsoft.com/office/drawing/2014/main" id="{18A92F9F-5905-4475-8D77-C42C8ED7C58C}"/>
              </a:ext>
            </a:extLst>
          </p:cNvPr>
          <p:cNvGrpSpPr/>
          <p:nvPr/>
        </p:nvGrpSpPr>
        <p:grpSpPr>
          <a:xfrm>
            <a:off x="4670000" y="2959213"/>
            <a:ext cx="2044123" cy="1528678"/>
            <a:chOff x="6566394" y="4204652"/>
            <a:chExt cx="2874548" cy="2149585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36" name="任意多边形 77">
              <a:extLst>
                <a:ext uri="{FF2B5EF4-FFF2-40B4-BE49-F238E27FC236}">
                  <a16:creationId xmlns:a16="http://schemas.microsoft.com/office/drawing/2014/main" id="{4F321FFA-FF42-4E20-910F-BDDBC4CA8B9B}"/>
                </a:ext>
              </a:extLst>
            </p:cNvPr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44">
              <a:extLst>
                <a:ext uri="{FF2B5EF4-FFF2-40B4-BE49-F238E27FC236}">
                  <a16:creationId xmlns:a16="http://schemas.microsoft.com/office/drawing/2014/main" id="{89CF5329-24E4-4D28-AAB7-15C92B92AD85}"/>
                </a:ext>
              </a:extLst>
            </p:cNvPr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1994106"/>
                <a:gd name="connsiteY0" fmla="*/ 1564775 h 1566371"/>
                <a:gd name="connsiteX1" fmla="*/ 914546 w 1994106"/>
                <a:gd name="connsiteY1" fmla="*/ 0 h 1566371"/>
                <a:gd name="connsiteX2" fmla="*/ 1898654 w 1994106"/>
                <a:gd name="connsiteY2" fmla="*/ 24603 h 1566371"/>
                <a:gd name="connsiteX3" fmla="*/ 1994106 w 1994106"/>
                <a:gd name="connsiteY3" fmla="*/ 118448 h 1566371"/>
                <a:gd name="connsiteX4" fmla="*/ 996555 w 1994106"/>
                <a:gd name="connsiteY4" fmla="*/ 1566371 h 1566371"/>
                <a:gd name="connsiteX5" fmla="*/ 0 w 1994106"/>
                <a:gd name="connsiteY5" fmla="*/ 1564775 h 1566371"/>
                <a:gd name="connsiteX0" fmla="*/ 0 w 2010434"/>
                <a:gd name="connsiteY0" fmla="*/ 1564775 h 1566371"/>
                <a:gd name="connsiteX1" fmla="*/ 930874 w 2010434"/>
                <a:gd name="connsiteY1" fmla="*/ 0 h 1566371"/>
                <a:gd name="connsiteX2" fmla="*/ 1914982 w 2010434"/>
                <a:gd name="connsiteY2" fmla="*/ 24603 h 1566371"/>
                <a:gd name="connsiteX3" fmla="*/ 2010434 w 2010434"/>
                <a:gd name="connsiteY3" fmla="*/ 118448 h 1566371"/>
                <a:gd name="connsiteX4" fmla="*/ 1012883 w 2010434"/>
                <a:gd name="connsiteY4" fmla="*/ 1566371 h 1566371"/>
                <a:gd name="connsiteX5" fmla="*/ 0 w 2010434"/>
                <a:gd name="connsiteY5" fmla="*/ 1564775 h 1566371"/>
                <a:gd name="connsiteX0" fmla="*/ 0 w 2023497"/>
                <a:gd name="connsiteY0" fmla="*/ 1519055 h 1566371"/>
                <a:gd name="connsiteX1" fmla="*/ 943937 w 2023497"/>
                <a:gd name="connsiteY1" fmla="*/ 0 h 1566371"/>
                <a:gd name="connsiteX2" fmla="*/ 1928045 w 2023497"/>
                <a:gd name="connsiteY2" fmla="*/ 24603 h 1566371"/>
                <a:gd name="connsiteX3" fmla="*/ 2023497 w 2023497"/>
                <a:gd name="connsiteY3" fmla="*/ 118448 h 1566371"/>
                <a:gd name="connsiteX4" fmla="*/ 1025946 w 2023497"/>
                <a:gd name="connsiteY4" fmla="*/ 1566371 h 1566371"/>
                <a:gd name="connsiteX5" fmla="*/ 0 w 2023497"/>
                <a:gd name="connsiteY5" fmla="*/ 1519055 h 1566371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491259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504322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29212 w 2023497"/>
                <a:gd name="connsiteY4" fmla="*/ 1507588 h 1519055"/>
                <a:gd name="connsiteX5" fmla="*/ 0 w 2023497"/>
                <a:gd name="connsiteY5" fmla="*/ 1519055 h 1519055"/>
                <a:gd name="connsiteX0" fmla="*/ 0 w 2023497"/>
                <a:gd name="connsiteY0" fmla="*/ 1519055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19055 h 1548476"/>
                <a:gd name="connsiteX0" fmla="*/ 0 w 2023497"/>
                <a:gd name="connsiteY0" fmla="*/ 1537640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37640 h 1548476"/>
                <a:gd name="connsiteX0" fmla="*/ 0 w 2023497"/>
                <a:gd name="connsiteY0" fmla="*/ 1545841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45841 h 1548476"/>
                <a:gd name="connsiteX0" fmla="*/ 0 w 2023497"/>
                <a:gd name="connsiteY0" fmla="*/ 1545841 h 1560778"/>
                <a:gd name="connsiteX1" fmla="*/ 943937 w 2023497"/>
                <a:gd name="connsiteY1" fmla="*/ 0 h 1560778"/>
                <a:gd name="connsiteX2" fmla="*/ 1928045 w 2023497"/>
                <a:gd name="connsiteY2" fmla="*/ 24603 h 1560778"/>
                <a:gd name="connsiteX3" fmla="*/ 2023497 w 2023497"/>
                <a:gd name="connsiteY3" fmla="*/ 118448 h 1560778"/>
                <a:gd name="connsiteX4" fmla="*/ 1013194 w 2023497"/>
                <a:gd name="connsiteY4" fmla="*/ 1560778 h 1560778"/>
                <a:gd name="connsiteX5" fmla="*/ 0 w 2023497"/>
                <a:gd name="connsiteY5" fmla="*/ 1545841 h 1560778"/>
                <a:gd name="connsiteX0" fmla="*/ 0 w 2023497"/>
                <a:gd name="connsiteY0" fmla="*/ 1545841 h 1545841"/>
                <a:gd name="connsiteX1" fmla="*/ 943937 w 2023497"/>
                <a:gd name="connsiteY1" fmla="*/ 0 h 1545841"/>
                <a:gd name="connsiteX2" fmla="*/ 1928045 w 2023497"/>
                <a:gd name="connsiteY2" fmla="*/ 24603 h 1545841"/>
                <a:gd name="connsiteX3" fmla="*/ 2023497 w 2023497"/>
                <a:gd name="connsiteY3" fmla="*/ 118448 h 1545841"/>
                <a:gd name="connsiteX4" fmla="*/ 1013194 w 2023497"/>
                <a:gd name="connsiteY4" fmla="*/ 1544377 h 1545841"/>
                <a:gd name="connsiteX5" fmla="*/ 0 w 2023497"/>
                <a:gd name="connsiteY5" fmla="*/ 1545841 h 1545841"/>
                <a:gd name="connsiteX0" fmla="*/ 0 w 2023497"/>
                <a:gd name="connsiteY0" fmla="*/ 1545841 h 1552578"/>
                <a:gd name="connsiteX1" fmla="*/ 943937 w 2023497"/>
                <a:gd name="connsiteY1" fmla="*/ 0 h 1552578"/>
                <a:gd name="connsiteX2" fmla="*/ 1928045 w 2023497"/>
                <a:gd name="connsiteY2" fmla="*/ 24603 h 1552578"/>
                <a:gd name="connsiteX3" fmla="*/ 2023497 w 2023497"/>
                <a:gd name="connsiteY3" fmla="*/ 118448 h 1552578"/>
                <a:gd name="connsiteX4" fmla="*/ 1009093 w 2023497"/>
                <a:gd name="connsiteY4" fmla="*/ 1552578 h 1552578"/>
                <a:gd name="connsiteX5" fmla="*/ 0 w 2023497"/>
                <a:gd name="connsiteY5" fmla="*/ 1545841 h 1552578"/>
                <a:gd name="connsiteX0" fmla="*/ 0 w 2023497"/>
                <a:gd name="connsiteY0" fmla="*/ 1522046 h 1528783"/>
                <a:gd name="connsiteX1" fmla="*/ 930340 w 2023497"/>
                <a:gd name="connsiteY1" fmla="*/ 0 h 1528783"/>
                <a:gd name="connsiteX2" fmla="*/ 1928045 w 2023497"/>
                <a:gd name="connsiteY2" fmla="*/ 808 h 1528783"/>
                <a:gd name="connsiteX3" fmla="*/ 2023497 w 2023497"/>
                <a:gd name="connsiteY3" fmla="*/ 94653 h 1528783"/>
                <a:gd name="connsiteX4" fmla="*/ 1009093 w 2023497"/>
                <a:gd name="connsiteY4" fmla="*/ 1528783 h 1528783"/>
                <a:gd name="connsiteX5" fmla="*/ 0 w 2023497"/>
                <a:gd name="connsiteY5" fmla="*/ 1522046 h 152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">
            <a:extLst>
              <a:ext uri="{FF2B5EF4-FFF2-40B4-BE49-F238E27FC236}">
                <a16:creationId xmlns:a16="http://schemas.microsoft.com/office/drawing/2014/main" id="{6D1DC2DB-CB00-487E-92CD-FA545EA40ED0}"/>
              </a:ext>
            </a:extLst>
          </p:cNvPr>
          <p:cNvGrpSpPr/>
          <p:nvPr/>
        </p:nvGrpSpPr>
        <p:grpSpPr>
          <a:xfrm>
            <a:off x="2298795" y="2976347"/>
            <a:ext cx="2040016" cy="1556674"/>
            <a:chOff x="3231887" y="4185258"/>
            <a:chExt cx="2868772" cy="2188952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39" name="任意多边形 76">
              <a:extLst>
                <a:ext uri="{FF2B5EF4-FFF2-40B4-BE49-F238E27FC236}">
                  <a16:creationId xmlns:a16="http://schemas.microsoft.com/office/drawing/2014/main" id="{B0231BE8-B3FC-43BD-94F3-DFCB889F903D}"/>
                </a:ext>
              </a:extLst>
            </p:cNvPr>
            <p:cNvSpPr/>
            <p:nvPr/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48">
              <a:extLst>
                <a:ext uri="{FF2B5EF4-FFF2-40B4-BE49-F238E27FC236}">
                  <a16:creationId xmlns:a16="http://schemas.microsoft.com/office/drawing/2014/main" id="{253D94CB-5093-420B-8B35-AC5A3CB54B1A}"/>
                </a:ext>
              </a:extLst>
            </p:cNvPr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0231"/>
                <a:gd name="connsiteY0" fmla="*/ 1554978 h 1566371"/>
                <a:gd name="connsiteX1" fmla="*/ 940671 w 2020231"/>
                <a:gd name="connsiteY1" fmla="*/ 0 h 1566371"/>
                <a:gd name="connsiteX2" fmla="*/ 1924779 w 2020231"/>
                <a:gd name="connsiteY2" fmla="*/ 24603 h 1566371"/>
                <a:gd name="connsiteX3" fmla="*/ 2020231 w 2020231"/>
                <a:gd name="connsiteY3" fmla="*/ 118448 h 1566371"/>
                <a:gd name="connsiteX4" fmla="*/ 1022680 w 2020231"/>
                <a:gd name="connsiteY4" fmla="*/ 1566371 h 1566371"/>
                <a:gd name="connsiteX5" fmla="*/ 0 w 2020231"/>
                <a:gd name="connsiteY5" fmla="*/ 1554978 h 1566371"/>
                <a:gd name="connsiteX0" fmla="*/ 0 w 2020231"/>
                <a:gd name="connsiteY0" fmla="*/ 1545387 h 1556780"/>
                <a:gd name="connsiteX1" fmla="*/ 931079 w 2020231"/>
                <a:gd name="connsiteY1" fmla="*/ 0 h 1556780"/>
                <a:gd name="connsiteX2" fmla="*/ 1924779 w 2020231"/>
                <a:gd name="connsiteY2" fmla="*/ 15012 h 1556780"/>
                <a:gd name="connsiteX3" fmla="*/ 2020231 w 2020231"/>
                <a:gd name="connsiteY3" fmla="*/ 108857 h 1556780"/>
                <a:gd name="connsiteX4" fmla="*/ 1022680 w 2020231"/>
                <a:gd name="connsiteY4" fmla="*/ 1556780 h 1556780"/>
                <a:gd name="connsiteX5" fmla="*/ 0 w 2020231"/>
                <a:gd name="connsiteY5" fmla="*/ 1545387 h 155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7">
            <a:extLst>
              <a:ext uri="{FF2B5EF4-FFF2-40B4-BE49-F238E27FC236}">
                <a16:creationId xmlns:a16="http://schemas.microsoft.com/office/drawing/2014/main" id="{4CBE3243-3523-43FF-A858-2F4E1E81439A}"/>
              </a:ext>
            </a:extLst>
          </p:cNvPr>
          <p:cNvGrpSpPr/>
          <p:nvPr/>
        </p:nvGrpSpPr>
        <p:grpSpPr>
          <a:xfrm>
            <a:off x="1659035" y="1676138"/>
            <a:ext cx="5864929" cy="2591030"/>
            <a:chOff x="2332224" y="2356940"/>
            <a:chExt cx="8247556" cy="3643436"/>
          </a:xfrm>
        </p:grpSpPr>
        <p:grpSp>
          <p:nvGrpSpPr>
            <p:cNvPr id="42" name="组合 5">
              <a:extLst>
                <a:ext uri="{FF2B5EF4-FFF2-40B4-BE49-F238E27FC236}">
                  <a16:creationId xmlns:a16="http://schemas.microsoft.com/office/drawing/2014/main" id="{2F3C67E7-3C0E-4DC7-A548-61A8E1350824}"/>
                </a:ext>
              </a:extLst>
            </p:cNvPr>
            <p:cNvGrpSpPr/>
            <p:nvPr/>
          </p:nvGrpSpPr>
          <p:grpSpPr>
            <a:xfrm>
              <a:off x="2433471" y="2356940"/>
              <a:ext cx="8081289" cy="3643436"/>
              <a:chOff x="2433471" y="2356940"/>
              <a:chExt cx="8081289" cy="3643436"/>
            </a:xfrm>
          </p:grpSpPr>
          <p:grpSp>
            <p:nvGrpSpPr>
              <p:cNvPr id="45" name="组合 39">
                <a:extLst>
                  <a:ext uri="{FF2B5EF4-FFF2-40B4-BE49-F238E27FC236}">
                    <a16:creationId xmlns:a16="http://schemas.microsoft.com/office/drawing/2014/main" id="{5F24E76D-223C-4704-B28F-CDE0E9831BBF}"/>
                  </a:ext>
                </a:extLst>
              </p:cNvPr>
              <p:cNvGrpSpPr/>
              <p:nvPr/>
            </p:nvGrpSpPr>
            <p:grpSpPr>
              <a:xfrm>
                <a:off x="2433471" y="2356940"/>
                <a:ext cx="8081289" cy="64285"/>
                <a:chOff x="1172471" y="1676076"/>
                <a:chExt cx="5747404" cy="45719"/>
              </a:xfrm>
            </p:grpSpPr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20E9632B-9442-41E7-9D11-726833C3B370}"/>
                    </a:ext>
                  </a:extLst>
                </p:cNvPr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87D233C0-F3F1-46E7-8B52-38ACCC0F9FE1}"/>
                    </a:ext>
                  </a:extLst>
                </p:cNvPr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6" name="组合 38">
                <a:extLst>
                  <a:ext uri="{FF2B5EF4-FFF2-40B4-BE49-F238E27FC236}">
                    <a16:creationId xmlns:a16="http://schemas.microsoft.com/office/drawing/2014/main" id="{67279A99-4A93-46FE-968F-933041C13FB7}"/>
                  </a:ext>
                </a:extLst>
              </p:cNvPr>
              <p:cNvGrpSpPr/>
              <p:nvPr/>
            </p:nvGrpSpPr>
            <p:grpSpPr>
              <a:xfrm>
                <a:off x="2433471" y="5936091"/>
                <a:ext cx="8081289" cy="64285"/>
                <a:chOff x="1172471" y="1676076"/>
                <a:chExt cx="5747404" cy="45719"/>
              </a:xfrm>
            </p:grpSpPr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1BCC7224-92C7-4154-A20D-44D8E9CC04D3}"/>
                    </a:ext>
                  </a:extLst>
                </p:cNvPr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5FA50B86-E7C3-4E49-9765-FD1654A5FEF8}"/>
                    </a:ext>
                  </a:extLst>
                </p:cNvPr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C7E057F-0514-47A3-BE6F-0A949D5CE8C0}"/>
                </a:ext>
              </a:extLst>
            </p:cNvPr>
            <p:cNvSpPr/>
            <p:nvPr/>
          </p:nvSpPr>
          <p:spPr>
            <a:xfrm>
              <a:off x="2332224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836D093-F02D-4666-834F-024F9CF3E0CB}"/>
                </a:ext>
              </a:extLst>
            </p:cNvPr>
            <p:cNvSpPr/>
            <p:nvPr/>
          </p:nvSpPr>
          <p:spPr>
            <a:xfrm>
              <a:off x="7643567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6">
            <a:extLst>
              <a:ext uri="{FF2B5EF4-FFF2-40B4-BE49-F238E27FC236}">
                <a16:creationId xmlns:a16="http://schemas.microsoft.com/office/drawing/2014/main" id="{5EFF101E-7E2B-4157-9067-93003B64FFA0}"/>
              </a:ext>
            </a:extLst>
          </p:cNvPr>
          <p:cNvGrpSpPr/>
          <p:nvPr/>
        </p:nvGrpSpPr>
        <p:grpSpPr>
          <a:xfrm>
            <a:off x="2965383" y="1949848"/>
            <a:ext cx="3203662" cy="1999543"/>
            <a:chOff x="4169274" y="2741822"/>
            <a:chExt cx="4505149" cy="2811703"/>
          </a:xfrm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6C51039-4BD5-4278-B4CD-8486C0D02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53494C41-6529-4731-BDD1-990BD5D29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59" name="Group 14">
              <a:extLst>
                <a:ext uri="{FF2B5EF4-FFF2-40B4-BE49-F238E27FC236}">
                  <a16:creationId xmlns:a16="http://schemas.microsoft.com/office/drawing/2014/main" id="{2380116D-1128-4831-8F9F-3F42348ECB7A}"/>
                </a:ext>
              </a:extLst>
            </p:cNvPr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9B345778-31F9-4F93-8536-317C0E17CFCC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23">
                <a:extLst>
                  <a:ext uri="{FF2B5EF4-FFF2-40B4-BE49-F238E27FC236}">
                    <a16:creationId xmlns:a16="http://schemas.microsoft.com/office/drawing/2014/main" id="{6B3892FB-00BE-44A0-95E9-214666076778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8ECB8480-8ABE-4C70-8884-C42B6626B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6" name="TextBox 170">
            <a:extLst>
              <a:ext uri="{FF2B5EF4-FFF2-40B4-BE49-F238E27FC236}">
                <a16:creationId xmlns:a16="http://schemas.microsoft.com/office/drawing/2014/main" id="{BFBD697A-6A57-430C-85FF-BC45D0105490}"/>
              </a:ext>
            </a:extLst>
          </p:cNvPr>
          <p:cNvSpPr txBox="1"/>
          <p:nvPr/>
        </p:nvSpPr>
        <p:spPr>
          <a:xfrm>
            <a:off x="732998" y="3700262"/>
            <a:ext cx="1728161" cy="339252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电动压面机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Box 170">
            <a:extLst>
              <a:ext uri="{FF2B5EF4-FFF2-40B4-BE49-F238E27FC236}">
                <a16:creationId xmlns:a16="http://schemas.microsoft.com/office/drawing/2014/main" id="{9723656C-4BCE-4C42-82B6-582BE5852243}"/>
              </a:ext>
            </a:extLst>
          </p:cNvPr>
          <p:cNvSpPr txBox="1"/>
          <p:nvPr/>
        </p:nvSpPr>
        <p:spPr>
          <a:xfrm>
            <a:off x="7099865" y="3560476"/>
            <a:ext cx="1728161" cy="339252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全自动面条机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748ED2-E8D8-4BCF-92A1-2B531A8B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5" y="1477498"/>
            <a:ext cx="2608586" cy="20694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C67775-5D48-4DB5-91A1-810AE7121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029" y="1214660"/>
            <a:ext cx="2212997" cy="23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FCE57B-021D-455B-9743-59AE3E49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400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28FFEC68-AADA-43BB-A9E6-DA13463E706E}"/>
              </a:ext>
            </a:extLst>
          </p:cNvPr>
          <p:cNvSpPr txBox="1"/>
          <p:nvPr/>
        </p:nvSpPr>
        <p:spPr>
          <a:xfrm>
            <a:off x="944550" y="174986"/>
            <a:ext cx="427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二、市场前景规划</a:t>
            </a:r>
            <a:r>
              <a:rPr lang="en-US" altLang="zh-CN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产品优势</a:t>
            </a:r>
            <a:endParaRPr lang="zh-CN" altLang="en-US" sz="1600" dirty="0"/>
          </a:p>
        </p:txBody>
      </p:sp>
      <p:sp>
        <p:nvSpPr>
          <p:cNvPr id="80" name="同心圆 34">
            <a:extLst>
              <a:ext uri="{FF2B5EF4-FFF2-40B4-BE49-F238E27FC236}">
                <a16:creationId xmlns:a16="http://schemas.microsoft.com/office/drawing/2014/main" id="{F59D77DA-9E9E-4774-8A5C-DA43F56FECC7}"/>
              </a:ext>
            </a:extLst>
          </p:cNvPr>
          <p:cNvSpPr/>
          <p:nvPr/>
        </p:nvSpPr>
        <p:spPr>
          <a:xfrm>
            <a:off x="682591" y="2336900"/>
            <a:ext cx="2610971" cy="2611114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1" name="同心圆 35">
            <a:extLst>
              <a:ext uri="{FF2B5EF4-FFF2-40B4-BE49-F238E27FC236}">
                <a16:creationId xmlns:a16="http://schemas.microsoft.com/office/drawing/2014/main" id="{7E9A1E72-DF72-4CD3-96E4-2780834BFBCB}"/>
              </a:ext>
            </a:extLst>
          </p:cNvPr>
          <p:cNvSpPr/>
          <p:nvPr/>
        </p:nvSpPr>
        <p:spPr>
          <a:xfrm>
            <a:off x="1016022" y="2444911"/>
            <a:ext cx="1944110" cy="1944216"/>
          </a:xfrm>
          <a:prstGeom prst="donut">
            <a:avLst>
              <a:gd name="adj" fmla="val 7852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635000" extrusionH="95250" prstMaterial="flat">
            <a:bevelT h="57150"/>
            <a:bevelB h="57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2" name="同心圆 36">
            <a:extLst>
              <a:ext uri="{FF2B5EF4-FFF2-40B4-BE49-F238E27FC236}">
                <a16:creationId xmlns:a16="http://schemas.microsoft.com/office/drawing/2014/main" id="{C2015DE3-24A1-4F07-8B97-1F02E672420C}"/>
              </a:ext>
            </a:extLst>
          </p:cNvPr>
          <p:cNvSpPr/>
          <p:nvPr/>
        </p:nvSpPr>
        <p:spPr>
          <a:xfrm>
            <a:off x="1340040" y="2502983"/>
            <a:ext cx="1296073" cy="1296144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270000" extrusionH="95250" prstMaterial="flat">
            <a:bevelT w="44450" h="25400"/>
            <a:bevelB w="44450" h="254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同心圆 37">
            <a:extLst>
              <a:ext uri="{FF2B5EF4-FFF2-40B4-BE49-F238E27FC236}">
                <a16:creationId xmlns:a16="http://schemas.microsoft.com/office/drawing/2014/main" id="{D8769E33-ACCB-42FB-B031-FD777969FA6B}"/>
              </a:ext>
            </a:extLst>
          </p:cNvPr>
          <p:cNvSpPr/>
          <p:nvPr/>
        </p:nvSpPr>
        <p:spPr>
          <a:xfrm>
            <a:off x="1600643" y="2714942"/>
            <a:ext cx="774868" cy="774910"/>
          </a:xfrm>
          <a:prstGeom prst="donut">
            <a:avLst>
              <a:gd name="adj" fmla="val 12925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905000" extrusionH="95250" prstMaterial="flat">
            <a:bevelT w="38100" h="19050"/>
            <a:bevelB w="38100" h="19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7E36CB9F-13D9-46E6-850F-747F83A9BE69}"/>
              </a:ext>
            </a:extLst>
          </p:cNvPr>
          <p:cNvSpPr/>
          <p:nvPr/>
        </p:nvSpPr>
        <p:spPr>
          <a:xfrm flipV="1">
            <a:off x="1826069" y="2787775"/>
            <a:ext cx="324018" cy="3240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2374900"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709C4941-7FA5-43D9-9522-81E4545CA52D}"/>
              </a:ext>
            </a:extLst>
          </p:cNvPr>
          <p:cNvCxnSpPr/>
          <p:nvPr/>
        </p:nvCxnSpPr>
        <p:spPr>
          <a:xfrm>
            <a:off x="2426717" y="1424808"/>
            <a:ext cx="2844526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521FBA7B-0B73-4D38-BC94-F9C03AD05057}"/>
              </a:ext>
            </a:extLst>
          </p:cNvPr>
          <p:cNvCxnSpPr/>
          <p:nvPr/>
        </p:nvCxnSpPr>
        <p:spPr>
          <a:xfrm>
            <a:off x="2804738" y="2390996"/>
            <a:ext cx="2466505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A4B329C2-11BD-4C2E-A4FA-ACF87F7BF8D5}"/>
              </a:ext>
            </a:extLst>
          </p:cNvPr>
          <p:cNvCxnSpPr/>
          <p:nvPr/>
        </p:nvCxnSpPr>
        <p:spPr>
          <a:xfrm>
            <a:off x="3182761" y="3110984"/>
            <a:ext cx="2088483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570FEB47-3CA6-4E11-AFB3-4F77D6088540}"/>
              </a:ext>
            </a:extLst>
          </p:cNvPr>
          <p:cNvCxnSpPr/>
          <p:nvPr/>
        </p:nvCxnSpPr>
        <p:spPr>
          <a:xfrm>
            <a:off x="3452776" y="3823799"/>
            <a:ext cx="1818468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TextBox 80">
            <a:extLst>
              <a:ext uri="{FF2B5EF4-FFF2-40B4-BE49-F238E27FC236}">
                <a16:creationId xmlns:a16="http://schemas.microsoft.com/office/drawing/2014/main" id="{5550E470-A2E8-4D05-9F69-31EA17433A28}"/>
              </a:ext>
            </a:extLst>
          </p:cNvPr>
          <p:cNvSpPr txBox="1"/>
          <p:nvPr/>
        </p:nvSpPr>
        <p:spPr>
          <a:xfrm>
            <a:off x="5473891" y="3692734"/>
            <a:ext cx="2439641" cy="369458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模块化设计，便于清洗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82">
            <a:extLst>
              <a:ext uri="{FF2B5EF4-FFF2-40B4-BE49-F238E27FC236}">
                <a16:creationId xmlns:a16="http://schemas.microsoft.com/office/drawing/2014/main" id="{53F07431-3E8D-4BA4-8386-0C151715E663}"/>
              </a:ext>
            </a:extLst>
          </p:cNvPr>
          <p:cNvSpPr txBox="1"/>
          <p:nvPr/>
        </p:nvSpPr>
        <p:spPr>
          <a:xfrm>
            <a:off x="5472755" y="2966326"/>
            <a:ext cx="2439641" cy="369458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便捷，适用于各种情况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TextBox 84">
            <a:extLst>
              <a:ext uri="{FF2B5EF4-FFF2-40B4-BE49-F238E27FC236}">
                <a16:creationId xmlns:a16="http://schemas.microsoft.com/office/drawing/2014/main" id="{3163701F-63DE-484F-B063-0044E46E6B35}"/>
              </a:ext>
            </a:extLst>
          </p:cNvPr>
          <p:cNvSpPr txBox="1"/>
          <p:nvPr/>
        </p:nvSpPr>
        <p:spPr>
          <a:xfrm>
            <a:off x="5472755" y="2206267"/>
            <a:ext cx="2208808" cy="369458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设计独特，使用感好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88">
            <a:extLst>
              <a:ext uri="{FF2B5EF4-FFF2-40B4-BE49-F238E27FC236}">
                <a16:creationId xmlns:a16="http://schemas.microsoft.com/office/drawing/2014/main" id="{EEE60443-1C1E-437C-9959-1D1527A4C5F9}"/>
              </a:ext>
            </a:extLst>
          </p:cNvPr>
          <p:cNvSpPr txBox="1"/>
          <p:nvPr/>
        </p:nvSpPr>
        <p:spPr>
          <a:xfrm>
            <a:off x="5472755" y="1240079"/>
            <a:ext cx="2208808" cy="369458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成本低廉，价格便宜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91" grpId="0"/>
          <p:bldP spid="93" grpId="0"/>
          <p:bldP spid="95" grpId="0"/>
          <p:bldP spid="9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91" grpId="0"/>
          <p:bldP spid="93" grpId="0"/>
          <p:bldP spid="95" grpId="0"/>
          <p:bldP spid="9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58c5f3977fb45副本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8" name="TextBox 11"/>
          <p:cNvSpPr txBox="1"/>
          <p:nvPr/>
        </p:nvSpPr>
        <p:spPr>
          <a:xfrm>
            <a:off x="3452653" y="2054905"/>
            <a:ext cx="2773834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3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经济可行性</a:t>
            </a:r>
            <a:endParaRPr lang="en-US" altLang="zh-CN" sz="360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308973" y="1808090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2055189" y="2982336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03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1907704" y="1781931"/>
            <a:ext cx="1050058" cy="10501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TextBox 13"/>
          <p:cNvSpPr txBox="1"/>
          <p:nvPr/>
        </p:nvSpPr>
        <p:spPr>
          <a:xfrm>
            <a:off x="2036956" y="1946841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50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互联网通信计算机工程网络安全第一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92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0A9DD"/>
      </a:accent1>
      <a:accent2>
        <a:srgbClr val="52B98C"/>
      </a:accent2>
      <a:accent3>
        <a:srgbClr val="20A9DD"/>
      </a:accent3>
      <a:accent4>
        <a:srgbClr val="52B98C"/>
      </a:accent4>
      <a:accent5>
        <a:srgbClr val="20A9DD"/>
      </a:accent5>
      <a:accent6>
        <a:srgbClr val="52B98C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258</Words>
  <Application>Microsoft Office PowerPoint</Application>
  <PresentationFormat>全屏显示(16:9)</PresentationFormat>
  <Paragraphs>83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方正兰亭黑简体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互联网通信计算机工程网络安全第一ppt模版</dc:title>
  <dc:creator>USER</dc:creator>
  <cp:lastModifiedBy>武 磊</cp:lastModifiedBy>
  <cp:revision>405</cp:revision>
  <dcterms:created xsi:type="dcterms:W3CDTF">2014-11-09T01:07:25Z</dcterms:created>
  <dcterms:modified xsi:type="dcterms:W3CDTF">2020-11-09T16:55:02Z</dcterms:modified>
</cp:coreProperties>
</file>